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Lst>
  <p:sldSz cy="6858000" cx="9144000"/>
  <p:notesSz cx="7315200" cy="9601200"/>
  <p:embeddedFontLst>
    <p:embeddedFont>
      <p:font typeface="Allerta"/>
      <p:regular r:id="rId1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7" Type="http://schemas.openxmlformats.org/officeDocument/2006/relationships/font" Target="fonts/Allerta-regular.fntdata"/><Relationship Id="rId116" Type="http://schemas.openxmlformats.org/officeDocument/2006/relationships/slide" Target="slides/slide110.xml"/><Relationship Id="rId115" Type="http://schemas.openxmlformats.org/officeDocument/2006/relationships/slide" Target="slides/slide109.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1pPr>
            <a:lvl2pPr indent="0" lvl="1" marL="4572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4" name="Google Shape;4;n"/>
          <p:cNvSpPr txBox="1"/>
          <p:nvPr>
            <p:ph idx="10" type="dt"/>
          </p:nvPr>
        </p:nvSpPr>
        <p:spPr>
          <a:xfrm>
            <a:off x="4144962" y="0"/>
            <a:ext cx="3170237" cy="479425"/>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1pPr>
            <a:lvl2pPr indent="0" lvl="1" marL="4572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974725" y="4560887"/>
            <a:ext cx="5365750" cy="4319587"/>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1775"/>
            <a:ext cx="3170237" cy="479425"/>
          </a:xfrm>
          <a:prstGeom prst="rect">
            <a:avLst/>
          </a:prstGeom>
          <a:noFill/>
          <a:ln>
            <a:noFill/>
          </a:ln>
        </p:spPr>
        <p:txBody>
          <a:bodyPr anchorCtr="0" anchor="b" bIns="91425" lIns="91425" spcFirstLastPara="1" rIns="91425" wrap="square" tIns="91425">
            <a:noAutofit/>
          </a:bodyPr>
          <a:lstStyle>
            <a:lvl1pPr indent="0" lvl="0" marL="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1pPr>
            <a:lvl2pPr indent="0" lvl="1" marL="4572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8" name="Google Shape;8;n"/>
          <p:cNvSpPr txBox="1"/>
          <p:nvPr>
            <p:ph idx="12" type="sldNum"/>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cap="none" strike="noStrike">
                <a:solidFill>
                  <a:srgbClr val="0000FF"/>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16: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1" name="Shape 3191"/>
        <p:cNvGrpSpPr/>
        <p:nvPr/>
      </p:nvGrpSpPr>
      <p:grpSpPr>
        <a:xfrm>
          <a:off x="0" y="0"/>
          <a:ext cx="0" cy="0"/>
          <a:chOff x="0" y="0"/>
          <a:chExt cx="0" cy="0"/>
        </a:xfrm>
      </p:grpSpPr>
      <p:sp>
        <p:nvSpPr>
          <p:cNvPr id="3192" name="Google Shape;3192;p178: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17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0" name="Shape 3200"/>
        <p:cNvGrpSpPr/>
        <p:nvPr/>
      </p:nvGrpSpPr>
      <p:grpSpPr>
        <a:xfrm>
          <a:off x="0" y="0"/>
          <a:ext cx="0" cy="0"/>
          <a:chOff x="0" y="0"/>
          <a:chExt cx="0" cy="0"/>
        </a:xfrm>
      </p:grpSpPr>
      <p:sp>
        <p:nvSpPr>
          <p:cNvPr id="3201" name="Google Shape;3201;p179: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17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2" name="Shape 3212"/>
        <p:cNvGrpSpPr/>
        <p:nvPr/>
      </p:nvGrpSpPr>
      <p:grpSpPr>
        <a:xfrm>
          <a:off x="0" y="0"/>
          <a:ext cx="0" cy="0"/>
          <a:chOff x="0" y="0"/>
          <a:chExt cx="0" cy="0"/>
        </a:xfrm>
      </p:grpSpPr>
      <p:sp>
        <p:nvSpPr>
          <p:cNvPr id="3213" name="Google Shape;3213;p180: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18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1" name="Shape 3221"/>
        <p:cNvGrpSpPr/>
        <p:nvPr/>
      </p:nvGrpSpPr>
      <p:grpSpPr>
        <a:xfrm>
          <a:off x="0" y="0"/>
          <a:ext cx="0" cy="0"/>
          <a:chOff x="0" y="0"/>
          <a:chExt cx="0" cy="0"/>
        </a:xfrm>
      </p:grpSpPr>
      <p:sp>
        <p:nvSpPr>
          <p:cNvPr id="3222" name="Google Shape;3222;p181: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18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3" name="Shape 3233"/>
        <p:cNvGrpSpPr/>
        <p:nvPr/>
      </p:nvGrpSpPr>
      <p:grpSpPr>
        <a:xfrm>
          <a:off x="0" y="0"/>
          <a:ext cx="0" cy="0"/>
          <a:chOff x="0" y="0"/>
          <a:chExt cx="0" cy="0"/>
        </a:xfrm>
      </p:grpSpPr>
      <p:sp>
        <p:nvSpPr>
          <p:cNvPr id="3234" name="Google Shape;3234;p182: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18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2" name="Shape 3242"/>
        <p:cNvGrpSpPr/>
        <p:nvPr/>
      </p:nvGrpSpPr>
      <p:grpSpPr>
        <a:xfrm>
          <a:off x="0" y="0"/>
          <a:ext cx="0" cy="0"/>
          <a:chOff x="0" y="0"/>
          <a:chExt cx="0" cy="0"/>
        </a:xfrm>
      </p:grpSpPr>
      <p:sp>
        <p:nvSpPr>
          <p:cNvPr id="3243" name="Google Shape;3243;p183: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18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4" name="Shape 3254"/>
        <p:cNvGrpSpPr/>
        <p:nvPr/>
      </p:nvGrpSpPr>
      <p:grpSpPr>
        <a:xfrm>
          <a:off x="0" y="0"/>
          <a:ext cx="0" cy="0"/>
          <a:chOff x="0" y="0"/>
          <a:chExt cx="0" cy="0"/>
        </a:xfrm>
      </p:grpSpPr>
      <p:sp>
        <p:nvSpPr>
          <p:cNvPr id="3255" name="Google Shape;3255;p184: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18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3" name="Shape 3263"/>
        <p:cNvGrpSpPr/>
        <p:nvPr/>
      </p:nvGrpSpPr>
      <p:grpSpPr>
        <a:xfrm>
          <a:off x="0" y="0"/>
          <a:ext cx="0" cy="0"/>
          <a:chOff x="0" y="0"/>
          <a:chExt cx="0" cy="0"/>
        </a:xfrm>
      </p:grpSpPr>
      <p:sp>
        <p:nvSpPr>
          <p:cNvPr id="3264" name="Google Shape;3264;p185: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18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5" name="Shape 3275"/>
        <p:cNvGrpSpPr/>
        <p:nvPr/>
      </p:nvGrpSpPr>
      <p:grpSpPr>
        <a:xfrm>
          <a:off x="0" y="0"/>
          <a:ext cx="0" cy="0"/>
          <a:chOff x="0" y="0"/>
          <a:chExt cx="0" cy="0"/>
        </a:xfrm>
      </p:grpSpPr>
      <p:sp>
        <p:nvSpPr>
          <p:cNvPr id="3276" name="Google Shape;3276;p186: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18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4" name="Shape 3284"/>
        <p:cNvGrpSpPr/>
        <p:nvPr/>
      </p:nvGrpSpPr>
      <p:grpSpPr>
        <a:xfrm>
          <a:off x="0" y="0"/>
          <a:ext cx="0" cy="0"/>
          <a:chOff x="0" y="0"/>
          <a:chExt cx="0" cy="0"/>
        </a:xfrm>
      </p:grpSpPr>
      <p:sp>
        <p:nvSpPr>
          <p:cNvPr id="3285" name="Google Shape;3285;p187: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3286" name="Google Shape;3286;p18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7" name="Google Shape;3287;p187:notes"/>
          <p:cNvSpPr txBox="1"/>
          <p:nvPr>
            <p:ph idx="1" type="body"/>
          </p:nvPr>
        </p:nvSpPr>
        <p:spPr>
          <a:xfrm>
            <a:off x="976312" y="4560887"/>
            <a:ext cx="5362575"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Font typeface="Arial"/>
              <a:buNone/>
            </a:pPr>
            <a:r>
              <a:rPr b="0" i="0" lang="en-US" sz="1800" u="none" cap="none" strike="noStrike"/>
              <a:t>Most of you have probably heard of Moore’s law, which states that the number of transistors on a chip tends to double about every two years. Moore’s law has been the engine of growth for our field, and the reason you can buy a laptop for a few thousand dollars that would have cost millions a decade earlier. The green dots on this graph show</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p17: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4" name="Shape 3294"/>
        <p:cNvGrpSpPr/>
        <p:nvPr/>
      </p:nvGrpSpPr>
      <p:grpSpPr>
        <a:xfrm>
          <a:off x="0" y="0"/>
          <a:ext cx="0" cy="0"/>
          <a:chOff x="0" y="0"/>
          <a:chExt cx="0" cy="0"/>
        </a:xfrm>
      </p:grpSpPr>
      <p:sp>
        <p:nvSpPr>
          <p:cNvPr id="3295" name="Google Shape;3295;p190: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3296" name="Google Shape;3296;p19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7" name="Google Shape;3297;p190:notes"/>
          <p:cNvSpPr txBox="1"/>
          <p:nvPr>
            <p:ph idx="1" type="body"/>
          </p:nvPr>
        </p:nvSpPr>
        <p:spPr>
          <a:xfrm>
            <a:off x="976312" y="4560887"/>
            <a:ext cx="5362575"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Font typeface="Arial"/>
              <a:buNone/>
            </a:pPr>
            <a:r>
              <a:rPr b="0" i="0" lang="en-US" sz="1800" u="none" cap="none" strike="noStrike"/>
              <a:t>Not only Sun in Building CMPs, everyone is, and Intel is shipping 4-core chips.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18: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21: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22: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23: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p24: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p25: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p26: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p27: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p28: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p29: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p30: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p31: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p32: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184" name="Google Shape;1184;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85" name="Google Shape;1185;p32:notes"/>
          <p:cNvSpPr txBox="1"/>
          <p:nvPr>
            <p:ph idx="1" type="body"/>
          </p:nvPr>
        </p:nvSpPr>
        <p:spPr>
          <a:xfrm>
            <a:off x="974725" y="4560887"/>
            <a:ext cx="5365750" cy="4319587"/>
          </a:xfrm>
          <a:prstGeom prst="rect">
            <a:avLst/>
          </a:prstGeom>
          <a:solidFill>
            <a:srgbClr val="FFFFFF"/>
          </a:solidFill>
          <a:ln cap="flat" cmpd="sng" w="9525">
            <a:solidFill>
              <a:srgbClr val="000000"/>
            </a:solidFill>
            <a:prstDash val="solid"/>
            <a:miter lim="8000"/>
            <a:headEnd len="sm" w="sm" type="none"/>
            <a:tailEnd len="sm" w="sm" type="none"/>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p34: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222" name="Google Shape;1222;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23" name="Google Shape;1223;p34:notes"/>
          <p:cNvSpPr txBox="1"/>
          <p:nvPr>
            <p:ph idx="1" type="body"/>
          </p:nvPr>
        </p:nvSpPr>
        <p:spPr>
          <a:xfrm>
            <a:off x="974725" y="4560887"/>
            <a:ext cx="5365750" cy="4319587"/>
          </a:xfrm>
          <a:prstGeom prst="rect">
            <a:avLst/>
          </a:prstGeom>
          <a:solidFill>
            <a:srgbClr val="FFFFFF"/>
          </a:solidFill>
          <a:ln cap="flat" cmpd="sng" w="9525">
            <a:solidFill>
              <a:srgbClr val="000000"/>
            </a:solidFill>
            <a:prstDash val="solid"/>
            <a:miter lim="8000"/>
            <a:headEnd len="sm" w="sm" type="none"/>
            <a:tailEnd len="sm" w="sm" type="none"/>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p36: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231" name="Google Shape;1231;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32" name="Google Shape;1232;p36:notes"/>
          <p:cNvSpPr txBox="1"/>
          <p:nvPr>
            <p:ph idx="1" type="body"/>
          </p:nvPr>
        </p:nvSpPr>
        <p:spPr>
          <a:xfrm>
            <a:off x="974725" y="4560887"/>
            <a:ext cx="5365750" cy="4319587"/>
          </a:xfrm>
          <a:prstGeom prst="rect">
            <a:avLst/>
          </a:prstGeom>
          <a:solidFill>
            <a:srgbClr val="FFFFFF"/>
          </a:solidFill>
          <a:ln cap="flat" cmpd="sng" w="9525">
            <a:solidFill>
              <a:srgbClr val="000000"/>
            </a:solidFill>
            <a:prstDash val="solid"/>
            <a:miter lim="8000"/>
            <a:headEnd len="sm" w="sm" type="none"/>
            <a:tailEnd len="sm" w="sm" type="none"/>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p38: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242" name="Google Shape;1242;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3" name="Google Shape;1243;p38: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1" name="Shape 1301"/>
        <p:cNvGrpSpPr/>
        <p:nvPr/>
      </p:nvGrpSpPr>
      <p:grpSpPr>
        <a:xfrm>
          <a:off x="0" y="0"/>
          <a:ext cx="0" cy="0"/>
          <a:chOff x="0" y="0"/>
          <a:chExt cx="0" cy="0"/>
        </a:xfrm>
      </p:grpSpPr>
      <p:sp>
        <p:nvSpPr>
          <p:cNvPr id="1302" name="Google Shape;1302;p40: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303" name="Google Shape;1303;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4" name="Google Shape;1304;p40: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Font typeface="Arial"/>
              <a:buNone/>
            </a:pPr>
            <a:r>
              <a:rPr b="0" i="0" lang="en-US" sz="1800" u="none" cap="none" strike="noStrike"/>
              <a:t>We want to understand what we can and cannot compute before we try and write code. In fact, as we will see there are problems that are Turing computable but not asynchronously computable. </a:t>
            </a:r>
            <a:endParaRPr/>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p42: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3" name="Shape 1323"/>
        <p:cNvGrpSpPr/>
        <p:nvPr/>
      </p:nvGrpSpPr>
      <p:grpSpPr>
        <a:xfrm>
          <a:off x="0" y="0"/>
          <a:ext cx="0" cy="0"/>
          <a:chOff x="0" y="0"/>
          <a:chExt cx="0" cy="0"/>
        </a:xfrm>
      </p:grpSpPr>
      <p:sp>
        <p:nvSpPr>
          <p:cNvPr id="1324" name="Google Shape;1324;p43: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325" name="Google Shape;1325;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6" name="Google Shape;1326;p43: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Font typeface="Arial"/>
              <a:buNone/>
            </a:pPr>
            <a:r>
              <a:rPr b="0" i="0" lang="en-US" sz="1800" u="none" cap="none" strike="noStrike"/>
              <a:t>We will use the terms above, even though there are also terms like strands, CPUs, chips etc also…</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p45: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334" name="Google Shape;1334;p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5" name="Google Shape;1335;p45: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Font typeface="Arial"/>
              <a:buNone/>
            </a:pPr>
            <a:r>
              <a:rPr b="0" i="0" lang="en-US" sz="1800" u="none" cap="none" strike="noStrike"/>
              <a:t>We want to look at the problem of printing the primes from 1 to 10^10 in some arbitrary order.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p47: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344" name="Google Shape;1344;p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5" name="Google Shape;1345;p47: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Font typeface="Arial"/>
              <a:buNone/>
            </a:pPr>
            <a:r>
              <a:rPr b="0" i="0" lang="en-US" sz="1800" u="none" cap="none" strike="noStrike"/>
              <a:t>Split the range ahead of time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1" name="Shape 1351"/>
        <p:cNvGrpSpPr/>
        <p:nvPr/>
      </p:nvGrpSpPr>
      <p:grpSpPr>
        <a:xfrm>
          <a:off x="0" y="0"/>
          <a:ext cx="0" cy="0"/>
          <a:chOff x="0" y="0"/>
          <a:chExt cx="0" cy="0"/>
        </a:xfrm>
      </p:grpSpPr>
      <p:sp>
        <p:nvSpPr>
          <p:cNvPr id="1352" name="Google Shape;1352;p49: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p53: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p54: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371" name="Google Shape;1371;p5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2" name="Google Shape;1372;p54: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p56: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382" name="Google Shape;1382;p5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3" name="Google Shape;1383;p56: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p58: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405" name="Google Shape;1405;p5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6" name="Google Shape;1406;p58: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p60: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414" name="Google Shape;1414;p6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5" name="Google Shape;1415;p60: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Font typeface="Arial"/>
              <a:buNone/>
            </a:pPr>
            <a:r>
              <a:rPr b="0" i="0" lang="en-US" sz="1800" u="none" cap="none" strike="noStrike"/>
              <a:t>Time goes from left to right. The Blue thread might read 1 from  \fValue{}, but before</a:t>
            </a:r>
            <a:endParaRPr/>
          </a:p>
          <a:p>
            <a:pPr indent="0" lvl="0" marL="0" marR="0" rtl="0" algn="l">
              <a:spcBef>
                <a:spcPts val="0"/>
              </a:spcBef>
              <a:spcAft>
                <a:spcPts val="0"/>
              </a:spcAft>
              <a:buFont typeface="Arial"/>
              <a:buNone/>
            </a:pPr>
            <a:r>
              <a:rPr b="0" i="0" lang="en-US" sz="1800" u="none" cap="none" strike="noStrike"/>
              <a:t>it sets \fValue{} to 2, the Red thread would go through the</a:t>
            </a:r>
            <a:endParaRPr/>
          </a:p>
          <a:p>
            <a:pPr indent="0" lvl="0" marL="0" marR="0" rtl="0" algn="l">
              <a:spcBef>
                <a:spcPts val="0"/>
              </a:spcBef>
              <a:spcAft>
                <a:spcPts val="0"/>
              </a:spcAft>
              <a:buFont typeface="Arial"/>
              <a:buNone/>
            </a:pPr>
            <a:r>
              <a:rPr b="0" i="0" lang="en-US" sz="1800" u="none" cap="none" strike="noStrike"/>
              <a:t>increment loop several times, reading 1 and setting to 2, reading</a:t>
            </a:r>
            <a:endParaRPr/>
          </a:p>
          <a:p>
            <a:pPr indent="0" lvl="0" marL="0" marR="0" rtl="0" algn="l">
              <a:spcBef>
                <a:spcPts val="0"/>
              </a:spcBef>
              <a:spcAft>
                <a:spcPts val="0"/>
              </a:spcAft>
              <a:buFont typeface="Arial"/>
              <a:buNone/>
            </a:pPr>
            <a:r>
              <a:rPr b="0" i="0" lang="en-US" sz="1800" u="none" cap="none" strike="noStrike"/>
              <a:t>2 and setting to 3. When the Blue thread finally completes its</a:t>
            </a:r>
            <a:endParaRPr/>
          </a:p>
          <a:p>
            <a:pPr indent="0" lvl="0" marL="0" marR="0" rtl="0" algn="l">
              <a:spcBef>
                <a:spcPts val="0"/>
              </a:spcBef>
              <a:spcAft>
                <a:spcPts val="0"/>
              </a:spcAft>
              <a:buFont typeface="Arial"/>
              <a:buNone/>
            </a:pPr>
            <a:r>
              <a:rPr b="0" i="0" lang="en-US" sz="1800" u="none" cap="none" strike="noStrike"/>
              <a:t>operation and sets \fValue{} to 2, it will actually be setting</a:t>
            </a:r>
            <a:endParaRPr/>
          </a:p>
          <a:p>
            <a:pPr indent="0" lvl="0" marL="0" marR="0" rtl="0" algn="l">
              <a:spcBef>
                <a:spcPts val="0"/>
              </a:spcBef>
              <a:spcAft>
                <a:spcPts val="0"/>
              </a:spcAft>
              <a:buFont typeface="Arial"/>
              <a:buNone/>
            </a:pPr>
            <a:r>
              <a:rPr b="0" i="0" lang="en-US" sz="1800" u="none" cap="none" strike="noStrike"/>
              <a:t>the counter back from 3 to 2.</a:t>
            </a:r>
            <a:endParaRPr/>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3" name="Shape 1423"/>
        <p:cNvGrpSpPr/>
        <p:nvPr/>
      </p:nvGrpSpPr>
      <p:grpSpPr>
        <a:xfrm>
          <a:off x="0" y="0"/>
          <a:ext cx="0" cy="0"/>
          <a:chOff x="0" y="0"/>
          <a:chExt cx="0" cy="0"/>
        </a:xfrm>
      </p:grpSpPr>
      <p:sp>
        <p:nvSpPr>
          <p:cNvPr id="1424" name="Google Shape;1424;p62: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425" name="Google Shape;1425;p6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6" name="Google Shape;1426;p62: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30" name="Google Shape;130;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9: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Font typeface="Arial"/>
              <a:buNone/>
            </a:pPr>
            <a:r>
              <a:rPr b="0" i="0" lang="en-US" sz="1800" u="none" cap="none" strike="noStrike"/>
              <a:t>Here is our course overview. (at the end, we aim to give you a basic understanding of the issues, not to make you exerts) [[Lecturer can tell </a:t>
            </a:r>
            <a:endParaRPr/>
          </a:p>
          <a:p>
            <a:pPr indent="0" lvl="0" marL="0" marR="0" rtl="0" algn="l">
              <a:spcBef>
                <a:spcPts val="0"/>
              </a:spcBef>
              <a:spcAft>
                <a:spcPts val="0"/>
              </a:spcAft>
              <a:buFont typeface="Arial"/>
              <a:buNone/>
            </a:pPr>
            <a:r>
              <a:rPr b="0" i="0" lang="en-US" sz="1800" u="none" cap="none" strike="noStrike"/>
              <a:t>Mongolian Expert on the Montain Joke]].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this course, we will study a variety of synchronization algorithms,</a:t>
            </a:r>
            <a:endParaRPr/>
          </a:p>
          <a:p>
            <a:pPr indent="0" lvl="0" marL="0" marR="0" rtl="0" algn="l">
              <a:spcBef>
                <a:spcPts val="0"/>
              </a:spcBef>
              <a:spcAft>
                <a:spcPts val="0"/>
              </a:spcAft>
              <a:buFont typeface="Arial"/>
              <a:buNone/>
            </a:pPr>
            <a:r>
              <a:rPr b="0" i="0" lang="en-US" sz="1800" u="none" cap="none" strike="noStrike"/>
              <a:t>with an emphasis on informal reasoning about correctness.</a:t>
            </a:r>
            <a:endParaRPr/>
          </a:p>
          <a:p>
            <a:pPr indent="0" lvl="0" marL="0" marR="0" rtl="0" algn="l">
              <a:spcBef>
                <a:spcPts val="0"/>
              </a:spcBef>
              <a:spcAft>
                <a:spcPts val="0"/>
              </a:spcAft>
              <a:buFont typeface="Arial"/>
              <a:buNone/>
            </a:pPr>
            <a:r>
              <a:rPr b="0" i="0" lang="en-US" sz="1800" u="none" cap="none" strike="noStrike"/>
              <a:t>Reasoning about multiprocessor programs is different in many ways from the more</a:t>
            </a:r>
            <a:endParaRPr/>
          </a:p>
          <a:p>
            <a:pPr indent="0" lvl="0" marL="0" marR="0" rtl="0" algn="l">
              <a:spcBef>
                <a:spcPts val="0"/>
              </a:spcBef>
              <a:spcAft>
                <a:spcPts val="0"/>
              </a:spcAft>
              <a:buFont typeface="Arial"/>
              <a:buNone/>
            </a:pPr>
            <a:r>
              <a:rPr b="0" i="0" lang="en-US" sz="1800" u="none" cap="none" strike="noStrike"/>
              <a:t>familiar style of reasoning about sequential programs.</a:t>
            </a:r>
            <a:endParaRPr/>
          </a:p>
          <a:p>
            <a:pPr indent="0" lvl="0" marL="0" marR="0" rtl="0" algn="l">
              <a:spcBef>
                <a:spcPts val="0"/>
              </a:spcBef>
              <a:spcAft>
                <a:spcPts val="0"/>
              </a:spcAft>
              <a:buFont typeface="Arial"/>
              <a:buNone/>
            </a:pPr>
            <a:r>
              <a:rPr b="0" i="0" lang="en-US" sz="1800" u="none" cap="none" strike="noStrike"/>
              <a:t>Sequential correctness is mostly concerned with safety properties,</a:t>
            </a:r>
            <a:endParaRPr/>
          </a:p>
          <a:p>
            <a:pPr indent="0" lvl="0" marL="0" marR="0" rtl="0" algn="l">
              <a:spcBef>
                <a:spcPts val="0"/>
              </a:spcBef>
              <a:spcAft>
                <a:spcPts val="0"/>
              </a:spcAft>
              <a:buFont typeface="Arial"/>
              <a:buNone/>
            </a:pPr>
            <a:r>
              <a:rPr b="0" i="0" lang="en-US" sz="1800" u="none" cap="none" strike="noStrike"/>
              <a:t>that is, ensuing that a program transforms each before-state to the correct</a:t>
            </a:r>
            <a:endParaRPr/>
          </a:p>
          <a:p>
            <a:pPr indent="0" lvl="0" marL="0" marR="0" rtl="0" algn="l">
              <a:spcBef>
                <a:spcPts val="0"/>
              </a:spcBef>
              <a:spcAft>
                <a:spcPts val="0"/>
              </a:spcAft>
              <a:buFont typeface="Arial"/>
              <a:buNone/>
            </a:pPr>
            <a:r>
              <a:rPr b="0" i="0" lang="en-US" sz="1800" u="none" cap="none" strike="noStrike"/>
              <a:t>after-state.</a:t>
            </a:r>
            <a:endParaRPr/>
          </a:p>
          <a:p>
            <a:pPr indent="0" lvl="0" marL="0" marR="0" rtl="0" algn="l">
              <a:spcBef>
                <a:spcPts val="0"/>
              </a:spcBef>
              <a:spcAft>
                <a:spcPts val="0"/>
              </a:spcAft>
              <a:buFont typeface="Arial"/>
              <a:buNone/>
            </a:pPr>
            <a:r>
              <a:rPr b="0" i="0" lang="en-US" sz="1800" u="none" cap="none" strike="noStrike"/>
              <a:t>Naturally, concurrent correctness is also concerned with safety,</a:t>
            </a:r>
            <a:endParaRPr/>
          </a:p>
          <a:p>
            <a:pPr indent="0" lvl="0" marL="0" marR="0" rtl="0" algn="l">
              <a:spcBef>
                <a:spcPts val="0"/>
              </a:spcBef>
              <a:spcAft>
                <a:spcPts val="0"/>
              </a:spcAft>
              <a:buFont typeface="Arial"/>
              <a:buNone/>
            </a:pPr>
            <a:r>
              <a:rPr b="0" i="0" lang="en-US" sz="1800" u="none" cap="none" strike="noStrike"/>
              <a:t>but the problem is much, much harder,</a:t>
            </a:r>
            <a:endParaRPr/>
          </a:p>
          <a:p>
            <a:pPr indent="0" lvl="0" marL="0" marR="0" rtl="0" algn="l">
              <a:spcBef>
                <a:spcPts val="0"/>
              </a:spcBef>
              <a:spcAft>
                <a:spcPts val="0"/>
              </a:spcAft>
              <a:buFont typeface="Arial"/>
              <a:buNone/>
            </a:pPr>
            <a:r>
              <a:rPr b="0" i="0" lang="en-US" sz="1800" u="none" cap="none" strike="noStrike"/>
              <a:t>because safety must be ensured despite the vast number of ways steps of</a:t>
            </a:r>
            <a:endParaRPr/>
          </a:p>
          <a:p>
            <a:pPr indent="0" lvl="0" marL="0" marR="0" rtl="0" algn="l">
              <a:spcBef>
                <a:spcPts val="0"/>
              </a:spcBef>
              <a:spcAft>
                <a:spcPts val="0"/>
              </a:spcAft>
              <a:buFont typeface="Arial"/>
              <a:buNone/>
            </a:pPr>
            <a:r>
              <a:rPr b="0" i="0" lang="en-US" sz="1800" u="none" cap="none" strike="noStrike"/>
              <a:t>concurrent threads can be be interleaved. </a:t>
            </a:r>
            <a:endParaRPr/>
          </a:p>
          <a:p>
            <a:pPr indent="0" lvl="0" marL="0" marR="0" rtl="0" algn="l">
              <a:spcBef>
                <a:spcPts val="0"/>
              </a:spcBef>
              <a:spcAft>
                <a:spcPts val="0"/>
              </a:spcAft>
              <a:buFont typeface="Arial"/>
              <a:buNone/>
            </a:pPr>
            <a:r>
              <a:rPr b="0" i="0" lang="en-US" sz="1800" u="none" cap="none" strike="noStrike"/>
              <a:t>Equally important, concurrent correctness encompasses a variety of</a:t>
            </a:r>
            <a:endParaRPr/>
          </a:p>
          <a:p>
            <a:pPr indent="0" lvl="0" marL="0" marR="0" rtl="0" algn="l">
              <a:spcBef>
                <a:spcPts val="0"/>
              </a:spcBef>
              <a:spcAft>
                <a:spcPts val="0"/>
              </a:spcAft>
              <a:buFont typeface="Arial"/>
              <a:buNone/>
            </a:pPr>
            <a:r>
              <a:rPr b="0" i="0" lang="en-US" sz="1800" u="none" cap="none" strike="noStrike"/>
              <a:t>\emph{liveness} properties that have no counterparts in the sequential world.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second part of the book concerns performance.</a:t>
            </a:r>
            <a:endParaRPr/>
          </a:p>
          <a:p>
            <a:pPr indent="0" lvl="0" marL="0" marR="0" rtl="0" algn="l">
              <a:spcBef>
                <a:spcPts val="0"/>
              </a:spcBef>
              <a:spcAft>
                <a:spcPts val="0"/>
              </a:spcAft>
              <a:buFont typeface="Arial"/>
              <a:buNone/>
            </a:pPr>
            <a:r>
              <a:rPr b="0" i="0" lang="en-US" sz="1800" u="none" cap="none" strike="noStrike"/>
              <a:t>Analyzing the performance of synchronization algorithms is also different</a:t>
            </a:r>
            <a:endParaRPr/>
          </a:p>
          <a:p>
            <a:pPr indent="0" lvl="0" marL="0" marR="0" rtl="0" algn="l">
              <a:spcBef>
                <a:spcPts val="0"/>
              </a:spcBef>
              <a:spcAft>
                <a:spcPts val="0"/>
              </a:spcAft>
              <a:buFont typeface="Arial"/>
              <a:buNone/>
            </a:pPr>
            <a:r>
              <a:rPr b="0" i="0" lang="en-US" sz="1800" u="none" cap="none" strike="noStrike"/>
              <a:t>in flavor from analyzing the performance of sequential programs.</a:t>
            </a:r>
            <a:endParaRPr/>
          </a:p>
          <a:p>
            <a:pPr indent="0" lvl="0" marL="0" marR="0" rtl="0" algn="l">
              <a:spcBef>
                <a:spcPts val="0"/>
              </a:spcBef>
              <a:spcAft>
                <a:spcPts val="0"/>
              </a:spcAft>
              <a:buFont typeface="Arial"/>
              <a:buNone/>
            </a:pPr>
            <a:r>
              <a:rPr b="0" i="0" lang="en-US" sz="1800" u="none" cap="none" strike="noStrike"/>
              <a:t>Sequential programming is based on a collection of well-established and</a:t>
            </a:r>
            <a:endParaRPr/>
          </a:p>
          <a:p>
            <a:pPr indent="0" lvl="0" marL="0" marR="0" rtl="0" algn="l">
              <a:spcBef>
                <a:spcPts val="0"/>
              </a:spcBef>
              <a:spcAft>
                <a:spcPts val="0"/>
              </a:spcAft>
              <a:buFont typeface="Arial"/>
              <a:buNone/>
            </a:pPr>
            <a:r>
              <a:rPr b="0" i="0" lang="en-US" sz="1800" u="none" cap="none" strike="noStrike"/>
              <a:t>well-understood abstractions.</a:t>
            </a:r>
            <a:endParaRPr/>
          </a:p>
          <a:p>
            <a:pPr indent="0" lvl="0" marL="0" marR="0" rtl="0" algn="l">
              <a:spcBef>
                <a:spcPts val="0"/>
              </a:spcBef>
              <a:spcAft>
                <a:spcPts val="0"/>
              </a:spcAft>
              <a:buFont typeface="Arial"/>
              <a:buNone/>
            </a:pPr>
            <a:r>
              <a:rPr b="0" i="0" lang="en-US" sz="1800" u="none" cap="none" strike="noStrike"/>
              <a:t>When you write a sequential program,</a:t>
            </a:r>
            <a:endParaRPr/>
          </a:p>
          <a:p>
            <a:pPr indent="0" lvl="0" marL="0" marR="0" rtl="0" algn="l">
              <a:spcBef>
                <a:spcPts val="0"/>
              </a:spcBef>
              <a:spcAft>
                <a:spcPts val="0"/>
              </a:spcAft>
              <a:buFont typeface="Arial"/>
              <a:buNone/>
            </a:pPr>
            <a:r>
              <a:rPr b="0" i="0" lang="en-US" sz="1800" u="none" cap="none" strike="noStrike"/>
              <a:t>you usually do not need to be aware that underneath it all,</a:t>
            </a:r>
            <a:endParaRPr/>
          </a:p>
          <a:p>
            <a:pPr indent="0" lvl="0" marL="0" marR="0" rtl="0" algn="l">
              <a:spcBef>
                <a:spcPts val="0"/>
              </a:spcBef>
              <a:spcAft>
                <a:spcPts val="0"/>
              </a:spcAft>
              <a:buFont typeface="Arial"/>
              <a:buNone/>
            </a:pPr>
            <a:r>
              <a:rPr b="0" i="0" lang="en-US" sz="1800" u="none" cap="none" strike="noStrike"/>
              <a:t>pages are being swapped from disk to memory,</a:t>
            </a:r>
            <a:endParaRPr/>
          </a:p>
          <a:p>
            <a:pPr indent="0" lvl="0" marL="0" marR="0" rtl="0" algn="l">
              <a:spcBef>
                <a:spcPts val="0"/>
              </a:spcBef>
              <a:spcAft>
                <a:spcPts val="0"/>
              </a:spcAft>
              <a:buFont typeface="Arial"/>
              <a:buNone/>
            </a:pPr>
            <a:r>
              <a:rPr b="0" i="0" lang="en-US" sz="1800" u="none" cap="none" strike="noStrike"/>
              <a:t>and smaller units of memory are being moved in and out of a hierarchy of</a:t>
            </a:r>
            <a:endParaRPr/>
          </a:p>
          <a:p>
            <a:pPr indent="0" lvl="0" marL="0" marR="0" rtl="0" algn="l">
              <a:spcBef>
                <a:spcPts val="0"/>
              </a:spcBef>
              <a:spcAft>
                <a:spcPts val="0"/>
              </a:spcAft>
              <a:buFont typeface="Arial"/>
              <a:buNone/>
            </a:pPr>
            <a:r>
              <a:rPr b="0" i="0" lang="en-US" sz="1800" u="none" cap="none" strike="noStrike"/>
              <a:t>processor caches.</a:t>
            </a:r>
            <a:endParaRPr/>
          </a:p>
          <a:p>
            <a:pPr indent="0" lvl="0" marL="0" marR="0" rtl="0" algn="l">
              <a:spcBef>
                <a:spcPts val="0"/>
              </a:spcBef>
              <a:spcAft>
                <a:spcPts val="0"/>
              </a:spcAft>
              <a:buFont typeface="Arial"/>
              <a:buNone/>
            </a:pPr>
            <a:r>
              <a:rPr b="0" i="0" lang="en-US" sz="1800" u="none" cap="none" strike="noStrike"/>
              <a:t>This complex memory hierarchy is essentially invisible,</a:t>
            </a:r>
            <a:endParaRPr/>
          </a:p>
          <a:p>
            <a:pPr indent="0" lvl="0" marL="0" marR="0" rtl="0" algn="l">
              <a:spcBef>
                <a:spcPts val="0"/>
              </a:spcBef>
              <a:spcAft>
                <a:spcPts val="0"/>
              </a:spcAft>
              <a:buFont typeface="Arial"/>
              <a:buNone/>
            </a:pPr>
            <a:r>
              <a:rPr b="0" i="0" lang="en-US" sz="1800" u="none" cap="none" strike="noStrike"/>
              <a:t>hiding behind a simple programming abstraction.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the multiprocessor context, this abstraction breaks down,</a:t>
            </a:r>
            <a:endParaRPr/>
          </a:p>
          <a:p>
            <a:pPr indent="0" lvl="0" marL="0" marR="0" rtl="0" algn="l">
              <a:spcBef>
                <a:spcPts val="0"/>
              </a:spcBef>
              <a:spcAft>
                <a:spcPts val="0"/>
              </a:spcAft>
              <a:buFont typeface="Arial"/>
              <a:buNone/>
            </a:pPr>
            <a:r>
              <a:rPr b="0" i="0" lang="en-US" sz="1800" u="none" cap="none" strike="noStrike"/>
              <a:t>at least from a performance perspective.</a:t>
            </a:r>
            <a:endParaRPr/>
          </a:p>
          <a:p>
            <a:pPr indent="0" lvl="0" marL="0" marR="0" rtl="0" algn="l">
              <a:spcBef>
                <a:spcPts val="0"/>
              </a:spcBef>
              <a:spcAft>
                <a:spcPts val="0"/>
              </a:spcAft>
              <a:buFont typeface="Arial"/>
              <a:buNone/>
            </a:pPr>
            <a:r>
              <a:rPr b="0" i="0" lang="en-US" sz="1800" u="none" cap="none" strike="noStrike"/>
              <a:t>To achieve adequate performance,</a:t>
            </a:r>
            <a:endParaRPr/>
          </a:p>
          <a:p>
            <a:pPr indent="0" lvl="0" marL="0" marR="0" rtl="0" algn="l">
              <a:spcBef>
                <a:spcPts val="0"/>
              </a:spcBef>
              <a:spcAft>
                <a:spcPts val="0"/>
              </a:spcAft>
              <a:buFont typeface="Arial"/>
              <a:buNone/>
            </a:pPr>
            <a:r>
              <a:rPr b="0" i="0" lang="en-US" sz="1800" u="none" cap="none" strike="noStrike"/>
              <a:t>the programmer must sometimes ``outwit'' the underlying memory system,</a:t>
            </a:r>
            <a:endParaRPr/>
          </a:p>
          <a:p>
            <a:pPr indent="0" lvl="0" marL="0" marR="0" rtl="0" algn="l">
              <a:spcBef>
                <a:spcPts val="0"/>
              </a:spcBef>
              <a:spcAft>
                <a:spcPts val="0"/>
              </a:spcAft>
              <a:buFont typeface="Arial"/>
              <a:buNone/>
            </a:pPr>
            <a:r>
              <a:rPr b="0" i="0" lang="en-US" sz="1800" u="none" cap="none" strike="noStrike"/>
              <a:t>writing programs that would seem bizarre to someone unfamiliar with</a:t>
            </a:r>
            <a:endParaRPr/>
          </a:p>
          <a:p>
            <a:pPr indent="0" lvl="0" marL="0" marR="0" rtl="0" algn="l">
              <a:spcBef>
                <a:spcPts val="0"/>
              </a:spcBef>
              <a:spcAft>
                <a:spcPts val="0"/>
              </a:spcAft>
              <a:buFont typeface="Arial"/>
              <a:buNone/>
            </a:pPr>
            <a:r>
              <a:rPr b="0" i="0" lang="en-US" sz="1800" u="none" cap="none" strike="noStrike"/>
              <a:t>multiprocessor architectures.</a:t>
            </a:r>
            <a:endParaRPr/>
          </a:p>
          <a:p>
            <a:pPr indent="0" lvl="0" marL="0" marR="0" rtl="0" algn="l">
              <a:spcBef>
                <a:spcPts val="0"/>
              </a:spcBef>
              <a:spcAft>
                <a:spcPts val="0"/>
              </a:spcAft>
              <a:buFont typeface="Arial"/>
              <a:buNone/>
            </a:pPr>
            <a:r>
              <a:rPr b="0" i="0" lang="en-US" sz="1800" u="none" cap="none" strike="noStrike"/>
              <a:t>Someday, perhaps, concurrent architectures will provide the same degree of</a:t>
            </a:r>
            <a:endParaRPr/>
          </a:p>
          <a:p>
            <a:pPr indent="0" lvl="0" marL="0" marR="0" rtl="0" algn="l">
              <a:spcBef>
                <a:spcPts val="0"/>
              </a:spcBef>
              <a:spcAft>
                <a:spcPts val="0"/>
              </a:spcAft>
              <a:buFont typeface="Arial"/>
              <a:buNone/>
            </a:pPr>
            <a:r>
              <a:rPr b="0" i="0" lang="en-US" sz="1800" u="none" cap="none" strike="noStrike"/>
              <a:t>efficient abstraction now provided by sequential architectures,</a:t>
            </a:r>
            <a:endParaRPr/>
          </a:p>
          <a:p>
            <a:pPr indent="0" lvl="0" marL="0" marR="0" rtl="0" algn="l">
              <a:spcBef>
                <a:spcPts val="0"/>
              </a:spcBef>
              <a:spcAft>
                <a:spcPts val="0"/>
              </a:spcAft>
              <a:buFont typeface="Arial"/>
              <a:buNone/>
            </a:pPr>
            <a:r>
              <a:rPr b="0" i="0" lang="en-US" sz="1800" u="none" cap="none" strike="noStrike"/>
              <a:t>but in the meantime, programmers should beware.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We start then with fundamentals, trying to understand what is and is not computable before we try and write programs. This is similar to the process you have probably gone through with sequential computation of learning computability and complexity theory so that you will not try and solve unsolvable problems. There are many such computational pitfals when programming multiprocessors.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p64: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436" name="Google Shape;1436;p6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7" name="Google Shape;1437;p64: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p66: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6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p67: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539" name="Google Shape;1539;p6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0" name="Google Shape;1540;p67: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Font typeface="Arial"/>
              <a:buNone/>
            </a:pPr>
            <a:r>
              <a:rPr b="0" i="0" lang="en-US" sz="1800" u="none" cap="none" strike="noStrike"/>
              <a:t>We now present a sequence of fables, illustrating some of the basic problems.</a:t>
            </a:r>
            <a:endParaRPr/>
          </a:p>
          <a:p>
            <a:pPr indent="0" lvl="0" marL="0" marR="0" rtl="0" algn="l">
              <a:spcBef>
                <a:spcPts val="0"/>
              </a:spcBef>
              <a:spcAft>
                <a:spcPts val="0"/>
              </a:spcAft>
              <a:buFont typeface="Arial"/>
              <a:buNone/>
            </a:pPr>
            <a:r>
              <a:rPr b="0" i="0" lang="en-US" sz="1800" u="none" cap="none" strike="noStrike"/>
              <a:t>Like most authors of fables, we retell stories mostly invented by others. The following story was told by a famous </a:t>
            </a:r>
            <a:endParaRPr/>
          </a:p>
          <a:p>
            <a:pPr indent="0" lvl="0" marL="0" marR="0" rtl="0" algn="l">
              <a:spcBef>
                <a:spcPts val="0"/>
              </a:spcBef>
              <a:spcAft>
                <a:spcPts val="0"/>
              </a:spcAft>
              <a:buFont typeface="Arial"/>
              <a:buNone/>
            </a:pPr>
            <a:r>
              <a:rPr b="0" i="0" lang="en-US" sz="1800" u="none" cap="none" strike="noStrike"/>
              <a:t>Multiprocessing pioneer, Leslie Lamport.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See story outline in the Introduction Chapter of the Book.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2" name="Shape 1592"/>
        <p:cNvGrpSpPr/>
        <p:nvPr/>
      </p:nvGrpSpPr>
      <p:grpSpPr>
        <a:xfrm>
          <a:off x="0" y="0"/>
          <a:ext cx="0" cy="0"/>
          <a:chOff x="0" y="0"/>
          <a:chExt cx="0" cy="0"/>
        </a:xfrm>
      </p:grpSpPr>
      <p:sp>
        <p:nvSpPr>
          <p:cNvPr id="1593" name="Google Shape;1593;p69: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594" name="Google Shape;1594;p6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5" name="Google Shape;1595;p69: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9" name="Shape 1639"/>
        <p:cNvGrpSpPr/>
        <p:nvPr/>
      </p:nvGrpSpPr>
      <p:grpSpPr>
        <a:xfrm>
          <a:off x="0" y="0"/>
          <a:ext cx="0" cy="0"/>
          <a:chOff x="0" y="0"/>
          <a:chExt cx="0" cy="0"/>
        </a:xfrm>
      </p:grpSpPr>
      <p:sp>
        <p:nvSpPr>
          <p:cNvPr id="1640" name="Google Shape;1640;p71: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641" name="Google Shape;1641;p7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2" name="Google Shape;1642;p71: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8" name="Shape 1648"/>
        <p:cNvGrpSpPr/>
        <p:nvPr/>
      </p:nvGrpSpPr>
      <p:grpSpPr>
        <a:xfrm>
          <a:off x="0" y="0"/>
          <a:ext cx="0" cy="0"/>
          <a:chOff x="0" y="0"/>
          <a:chExt cx="0" cy="0"/>
        </a:xfrm>
      </p:grpSpPr>
      <p:sp>
        <p:nvSpPr>
          <p:cNvPr id="1649" name="Google Shape;1649;p73: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650" name="Google Shape;1650;p7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1" name="Google Shape;1651;p73: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7" name="Shape 1657"/>
        <p:cNvGrpSpPr/>
        <p:nvPr/>
      </p:nvGrpSpPr>
      <p:grpSpPr>
        <a:xfrm>
          <a:off x="0" y="0"/>
          <a:ext cx="0" cy="0"/>
          <a:chOff x="0" y="0"/>
          <a:chExt cx="0" cy="0"/>
        </a:xfrm>
      </p:grpSpPr>
      <p:sp>
        <p:nvSpPr>
          <p:cNvPr id="1658" name="Google Shape;1658;p75: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659" name="Google Shape;1659;p7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0" name="Google Shape;1660;p75: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Font typeface="Arial"/>
              <a:buNone/>
            </a:pPr>
            <a:r>
              <a:rPr b="0" i="0" lang="en-US" sz="1800" u="none" cap="none" strike="noStrike"/>
              <a:t>Notice that we use the term deadlock and not livelock though some people would use both to describe the </a:t>
            </a:r>
            <a:endParaRPr/>
          </a:p>
          <a:p>
            <a:pPr indent="0" lvl="0" marL="0" marR="0" rtl="0" algn="l">
              <a:spcBef>
                <a:spcPts val="0"/>
              </a:spcBef>
              <a:spcAft>
                <a:spcPts val="0"/>
              </a:spcAft>
              <a:buFont typeface="Arial"/>
              <a:buNone/>
            </a:pPr>
            <a:r>
              <a:rPr b="0" i="0" lang="en-US" sz="1800" u="none" cap="none" strike="noStrike"/>
              <a:t>Requirement. They are not the same thing. Deadlock is used to denote that Alice and Bob are stuck and no amount of retry (backoff) will help, while livelock means backoff can help. In any case both are different from “no starvation” which is the stronger requirement that means that every request always succeeds.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6" name="Shape 1666"/>
        <p:cNvGrpSpPr/>
        <p:nvPr/>
      </p:nvGrpSpPr>
      <p:grpSpPr>
        <a:xfrm>
          <a:off x="0" y="0"/>
          <a:ext cx="0" cy="0"/>
          <a:chOff x="0" y="0"/>
          <a:chExt cx="0" cy="0"/>
        </a:xfrm>
      </p:grpSpPr>
      <p:sp>
        <p:nvSpPr>
          <p:cNvPr id="1667" name="Google Shape;1667;p77: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668" name="Google Shape;1668;p7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9" name="Google Shape;1669;p77: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Font typeface="Arial"/>
              <a:buNone/>
            </a:pPr>
            <a:r>
              <a:rPr b="0" i="0" lang="en-US" sz="1800" u="none" cap="none" strike="noStrike"/>
              <a:t>In the following versions of the protocol, we try and show the students which solutions will not work. </a:t>
            </a:r>
            <a:endParaRPr/>
          </a:p>
          <a:p>
            <a:pPr indent="0" lvl="0" marL="0" marR="0" rtl="0" algn="l">
              <a:spcBef>
                <a:spcPts val="0"/>
              </a:spcBef>
              <a:spcAft>
                <a:spcPts val="0"/>
              </a:spcAft>
              <a:buFont typeface="Arial"/>
              <a:buNone/>
            </a:pPr>
            <a:r>
              <a:rPr b="0" i="0" lang="en-US" sz="1800" u="none" cap="none" strike="noStrike"/>
              <a:t>Can ask students for help in the solution by showing the first part of the slide (the Idea part) and then show the </a:t>
            </a:r>
            <a:endParaRPr/>
          </a:p>
          <a:p>
            <a:pPr indent="0" lvl="0" marL="0" marR="0" rtl="0" algn="l">
              <a:spcBef>
                <a:spcPts val="0"/>
              </a:spcBef>
              <a:spcAft>
                <a:spcPts val="0"/>
              </a:spcAft>
              <a:buFont typeface="Arial"/>
              <a:buNone/>
            </a:pPr>
            <a:r>
              <a:rPr b="0" i="0" lang="en-US" sz="1800" u="none" cap="none" strike="noStrike"/>
              <a:t>Gotcha part once they have suggested solutions. This is true for all the next set of suggested solutions. </a:t>
            </a:r>
            <a:endParaRPr/>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5" name="Shape 1675"/>
        <p:cNvGrpSpPr/>
        <p:nvPr/>
      </p:nvGrpSpPr>
      <p:grpSpPr>
        <a:xfrm>
          <a:off x="0" y="0"/>
          <a:ext cx="0" cy="0"/>
          <a:chOff x="0" y="0"/>
          <a:chExt cx="0" cy="0"/>
        </a:xfrm>
      </p:grpSpPr>
      <p:sp>
        <p:nvSpPr>
          <p:cNvPr id="1676" name="Google Shape;1676;p79: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677" name="Google Shape;1677;p7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8" name="Google Shape;1678;p79: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4" name="Shape 1684"/>
        <p:cNvGrpSpPr/>
        <p:nvPr/>
      </p:nvGrpSpPr>
      <p:grpSpPr>
        <a:xfrm>
          <a:off x="0" y="0"/>
          <a:ext cx="0" cy="0"/>
          <a:chOff x="0" y="0"/>
          <a:chExt cx="0" cy="0"/>
        </a:xfrm>
      </p:grpSpPr>
      <p:sp>
        <p:nvSpPr>
          <p:cNvPr id="1685" name="Google Shape;1685;p81: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686" name="Google Shape;1686;p8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7" name="Google Shape;1687;p81: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3" name="Shape 1693"/>
        <p:cNvGrpSpPr/>
        <p:nvPr/>
      </p:nvGrpSpPr>
      <p:grpSpPr>
        <a:xfrm>
          <a:off x="0" y="0"/>
          <a:ext cx="0" cy="0"/>
          <a:chOff x="0" y="0"/>
          <a:chExt cx="0" cy="0"/>
        </a:xfrm>
      </p:grpSpPr>
      <p:sp>
        <p:nvSpPr>
          <p:cNvPr id="1694" name="Google Shape;1694;p83: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695" name="Google Shape;1695;p8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6" name="Google Shape;1696;p83: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p85: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727" name="Google Shape;1727;p8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8" name="Google Shape;1728;p85: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p87: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786" name="Google Shape;1786;p8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7" name="Google Shape;1787;p87: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4" name="Shape 1844"/>
        <p:cNvGrpSpPr/>
        <p:nvPr/>
      </p:nvGrpSpPr>
      <p:grpSpPr>
        <a:xfrm>
          <a:off x="0" y="0"/>
          <a:ext cx="0" cy="0"/>
          <a:chOff x="0" y="0"/>
          <a:chExt cx="0" cy="0"/>
        </a:xfrm>
      </p:grpSpPr>
      <p:sp>
        <p:nvSpPr>
          <p:cNvPr id="1845" name="Google Shape;1845;p89: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846" name="Google Shape;1846;p8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7" name="Google Shape;1847;p89: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1" marL="457200" marR="0" rtl="0" algn="l">
              <a:spcBef>
                <a:spcPts val="0"/>
              </a:spcBef>
              <a:spcAft>
                <a:spcPts val="0"/>
              </a:spcAft>
              <a:buFont typeface="Arial"/>
              <a:buNone/>
            </a:pPr>
            <a:r>
              <a:rPr b="0" i="0" lang="en-US" sz="1800" u="none" cap="none" strike="noStrike"/>
              <a:t>Notice that the point here is that it can be used as a solution but takes an unbounded number of inturrupt bits. This is not the case with the next solution…</a:t>
            </a:r>
            <a:endParaRPr/>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3" name="Shape 1853"/>
        <p:cNvGrpSpPr/>
        <p:nvPr/>
      </p:nvGrpSpPr>
      <p:grpSpPr>
        <a:xfrm>
          <a:off x="0" y="0"/>
          <a:ext cx="0" cy="0"/>
          <a:chOff x="0" y="0"/>
          <a:chExt cx="0" cy="0"/>
        </a:xfrm>
      </p:grpSpPr>
      <p:sp>
        <p:nvSpPr>
          <p:cNvPr id="1854" name="Google Shape;1854;p91: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855" name="Google Shape;1855;p9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6" name="Google Shape;1856;p91: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Font typeface="Arial"/>
              <a:buNone/>
            </a:pPr>
            <a:r>
              <a:rPr b="0" i="0" lang="en-US" sz="1800" u="none" cap="none" strike="noStrike"/>
              <a:t>Here is a solution that does not suffer from the problems of the former ones…</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2" name="Shape 1862"/>
        <p:cNvGrpSpPr/>
        <p:nvPr/>
      </p:nvGrpSpPr>
      <p:grpSpPr>
        <a:xfrm>
          <a:off x="0" y="0"/>
          <a:ext cx="0" cy="0"/>
          <a:chOff x="0" y="0"/>
          <a:chExt cx="0" cy="0"/>
        </a:xfrm>
      </p:grpSpPr>
      <p:sp>
        <p:nvSpPr>
          <p:cNvPr id="1863" name="Google Shape;1863;p93: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864" name="Google Shape;1864;p9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5" name="Google Shape;1865;p93: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9" name="Shape 1919"/>
        <p:cNvGrpSpPr/>
        <p:nvPr/>
      </p:nvGrpSpPr>
      <p:grpSpPr>
        <a:xfrm>
          <a:off x="0" y="0"/>
          <a:ext cx="0" cy="0"/>
          <a:chOff x="0" y="0"/>
          <a:chExt cx="0" cy="0"/>
        </a:xfrm>
      </p:grpSpPr>
      <p:sp>
        <p:nvSpPr>
          <p:cNvPr id="1920" name="Google Shape;1920;p95: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921" name="Google Shape;1921;p9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2" name="Google Shape;1922;p95: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2" name="Shape 1982"/>
        <p:cNvGrpSpPr/>
        <p:nvPr/>
      </p:nvGrpSpPr>
      <p:grpSpPr>
        <a:xfrm>
          <a:off x="0" y="0"/>
          <a:ext cx="0" cy="0"/>
          <a:chOff x="0" y="0"/>
          <a:chExt cx="0" cy="0"/>
        </a:xfrm>
      </p:grpSpPr>
      <p:sp>
        <p:nvSpPr>
          <p:cNvPr id="1983" name="Google Shape;1983;p97: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984" name="Google Shape;1984;p9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5" name="Google Shape;1985;p97: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3" name="Shape 2043"/>
        <p:cNvGrpSpPr/>
        <p:nvPr/>
      </p:nvGrpSpPr>
      <p:grpSpPr>
        <a:xfrm>
          <a:off x="0" y="0"/>
          <a:ext cx="0" cy="0"/>
          <a:chOff x="0" y="0"/>
          <a:chExt cx="0" cy="0"/>
        </a:xfrm>
      </p:grpSpPr>
      <p:sp>
        <p:nvSpPr>
          <p:cNvPr id="2044" name="Google Shape;2044;p99: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2045" name="Google Shape;2045;p9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6" name="Google Shape;2046;p99: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2" name="Shape 2052"/>
        <p:cNvGrpSpPr/>
        <p:nvPr/>
      </p:nvGrpSpPr>
      <p:grpSpPr>
        <a:xfrm>
          <a:off x="0" y="0"/>
          <a:ext cx="0" cy="0"/>
          <a:chOff x="0" y="0"/>
          <a:chExt cx="0" cy="0"/>
        </a:xfrm>
      </p:grpSpPr>
      <p:sp>
        <p:nvSpPr>
          <p:cNvPr id="2053" name="Google Shape;2053;p101: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2054" name="Google Shape;2054;p101:notes"/>
          <p:cNvSpPr/>
          <p:nvPr>
            <p:ph idx="2" type="sldImg"/>
          </p:nvPr>
        </p:nvSpPr>
        <p:spPr>
          <a:xfrm>
            <a:off x="1257300" y="720725"/>
            <a:ext cx="4802187" cy="3602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5" name="Google Shape;2055;p101:notes"/>
          <p:cNvSpPr txBox="1"/>
          <p:nvPr>
            <p:ph idx="1" type="body"/>
          </p:nvPr>
        </p:nvSpPr>
        <p:spPr>
          <a:xfrm>
            <a:off x="973137" y="4560887"/>
            <a:ext cx="5368925"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rgbClr val="000000"/>
              </a:buClr>
              <a:buFont typeface="Arial"/>
              <a:buNone/>
            </a:pPr>
            <a:r>
              <a:rPr b="0" i="0" lang="en-US" sz="1800" u="none" cap="none" strike="noStrike">
                <a:solidFill>
                  <a:srgbClr val="000000"/>
                </a:solidFill>
              </a:rPr>
              <a:t>This intuitively explains implies why at least one of them will not</a:t>
            </a:r>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enter the critical section if both are trying at the same time. Many coordination protocols use falg raising and </a:t>
            </a:r>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The flag principle to guarantee that threads notice each other. </a:t>
            </a:r>
            <a:endParaRPr/>
          </a:p>
          <a:p>
            <a:pPr indent="0" lvl="0" marL="0" marR="0" rtl="0" algn="l">
              <a:spcBef>
                <a:spcPts val="0"/>
              </a:spcBef>
              <a:spcAft>
                <a:spcPts val="0"/>
              </a:spcAft>
              <a:buFont typeface="Arial"/>
              <a:buNone/>
            </a:pPr>
            <a:r>
              <a:t/>
            </a:r>
            <a:endParaRPr b="0" i="0" sz="1800" u="none" cap="none" strike="noStrike">
              <a:solidFill>
                <a:srgbClr val="000000"/>
              </a:solidFill>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The following proof of mutual exclusion will not be</a:t>
            </a:r>
            <a:endParaRPr b="0" i="0" sz="1800" u="none" cap="none" strike="noStrike"/>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presented in class, but we provide it just to give you some intuition</a:t>
            </a:r>
            <a:endParaRPr b="0" i="0" sz="1800" u="none" cap="none" strike="noStrike"/>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about how one reasons about concurrent programs. Lets prove that if</a:t>
            </a:r>
            <a:endParaRPr b="0" i="0" sz="1800" u="none" cap="none" strike="noStrike"/>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they follow the algorithm the dogs will never be together in the yard.</a:t>
            </a:r>
            <a:endParaRPr/>
          </a:p>
          <a:p>
            <a:pPr indent="0" lvl="0" marL="0" marR="0" rtl="0" algn="l">
              <a:spcBef>
                <a:spcPts val="0"/>
              </a:spcBef>
              <a:spcAft>
                <a:spcPts val="0"/>
              </a:spcAft>
              <a:buFont typeface="Arial"/>
              <a:buNone/>
            </a:pPr>
            <a:r>
              <a:t/>
            </a:r>
            <a:endParaRPr b="0" i="0" sz="1800" u="none" cap="none" strike="noStrike">
              <a:solidFill>
                <a:srgbClr val="000000"/>
              </a:solidFill>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Assume by way contradiction that this is not the case. We are assuming</a:t>
            </a:r>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that both dogs are in the yard. Therefore both Alice and Bob had a</a:t>
            </a:r>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last ``looking'' action before they let their dog enter the yard. Lets</a:t>
            </a:r>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take a look at the one who finished this looking action first. When he</a:t>
            </a:r>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(she) looked, he (she) saw that the other one's flag was down. Without</a:t>
            </a:r>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loss of generality let's assume it was Bob, so he had {\tt (=</a:t>
            </a:r>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Alice-flag 'down)} as true, otherwise he couldn't have entered the</a:t>
            </a:r>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critical section.  So it follows that Alice's flag was up {\em after}</a:t>
            </a:r>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Bob finished his looking action. Therefore, Alice's looking was {\em</a:t>
            </a:r>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completely after} the end of Bob's raising of his flag, so Alice must</a:t>
            </a:r>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have seen this flag up and could not have entered the critical</a:t>
            </a:r>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section, a contradiction.</a:t>
            </a:r>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 </a:t>
            </a:r>
            <a:endParaRPr/>
          </a:p>
          <a:p>
            <a:pPr indent="0" lvl="0" marL="0" marR="0" rtl="0" algn="l">
              <a:spcBef>
                <a:spcPts val="0"/>
              </a:spcBef>
              <a:spcAft>
                <a:spcPts val="0"/>
              </a:spcAft>
              <a:buNone/>
            </a:pPr>
            <a:r>
              <a:t/>
            </a:r>
            <a:endParaRPr b="0" i="0" sz="1800" u="none" cap="none" strike="noStrike">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2: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2" name="Shape 2062"/>
        <p:cNvGrpSpPr/>
        <p:nvPr/>
      </p:nvGrpSpPr>
      <p:grpSpPr>
        <a:xfrm>
          <a:off x="0" y="0"/>
          <a:ext cx="0" cy="0"/>
          <a:chOff x="0" y="0"/>
          <a:chExt cx="0" cy="0"/>
        </a:xfrm>
      </p:grpSpPr>
      <p:sp>
        <p:nvSpPr>
          <p:cNvPr id="2063" name="Google Shape;2063;p103: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0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0" name="Shape 2070"/>
        <p:cNvGrpSpPr/>
        <p:nvPr/>
      </p:nvGrpSpPr>
      <p:grpSpPr>
        <a:xfrm>
          <a:off x="0" y="0"/>
          <a:ext cx="0" cy="0"/>
          <a:chOff x="0" y="0"/>
          <a:chExt cx="0" cy="0"/>
        </a:xfrm>
      </p:grpSpPr>
      <p:sp>
        <p:nvSpPr>
          <p:cNvPr id="2071" name="Google Shape;2071;p104: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0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0" name="Shape 2080"/>
        <p:cNvGrpSpPr/>
        <p:nvPr/>
      </p:nvGrpSpPr>
      <p:grpSpPr>
        <a:xfrm>
          <a:off x="0" y="0"/>
          <a:ext cx="0" cy="0"/>
          <a:chOff x="0" y="0"/>
          <a:chExt cx="0" cy="0"/>
        </a:xfrm>
      </p:grpSpPr>
      <p:sp>
        <p:nvSpPr>
          <p:cNvPr id="2081" name="Google Shape;2081;p105: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0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8" name="Shape 2088"/>
        <p:cNvGrpSpPr/>
        <p:nvPr/>
      </p:nvGrpSpPr>
      <p:grpSpPr>
        <a:xfrm>
          <a:off x="0" y="0"/>
          <a:ext cx="0" cy="0"/>
          <a:chOff x="0" y="0"/>
          <a:chExt cx="0" cy="0"/>
        </a:xfrm>
      </p:grpSpPr>
      <p:sp>
        <p:nvSpPr>
          <p:cNvPr id="2089" name="Google Shape;2089;p112: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2090" name="Google Shape;2090;p1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1" name="Google Shape;2091;p112: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 name="Shape 2097"/>
        <p:cNvGrpSpPr/>
        <p:nvPr/>
      </p:nvGrpSpPr>
      <p:grpSpPr>
        <a:xfrm>
          <a:off x="0" y="0"/>
          <a:ext cx="0" cy="0"/>
          <a:chOff x="0" y="0"/>
          <a:chExt cx="0" cy="0"/>
        </a:xfrm>
      </p:grpSpPr>
      <p:sp>
        <p:nvSpPr>
          <p:cNvPr id="2098" name="Google Shape;2098;p114: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2099" name="Google Shape;2099;p1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0" name="Google Shape;2100;p114: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Font typeface="Arial"/>
              <a:buNone/>
            </a:pPr>
            <a:r>
              <a:rPr b="0" i="0" lang="en-US" sz="1800" u="none" cap="none" strike="noStrike"/>
              <a:t>The protocol is unfair. Another property of compelling interest above no-deadlock is no-starvation:</a:t>
            </a:r>
            <a:endParaRPr/>
          </a:p>
          <a:p>
            <a:pPr indent="0" lvl="0" marL="0" marR="0" rtl="0" algn="l">
              <a:spcBef>
                <a:spcPts val="0"/>
              </a:spcBef>
              <a:spcAft>
                <a:spcPts val="0"/>
              </a:spcAft>
              <a:buFont typeface="Arial"/>
              <a:buNone/>
            </a:pPr>
            <a:r>
              <a:rPr b="0" i="0" lang="en-US" sz="1800" u="none" cap="none" strike="noStrike"/>
              <a:t>if a pet wants to enter the yard, will it eventually succeed?</a:t>
            </a:r>
            <a:endParaRPr/>
          </a:p>
          <a:p>
            <a:pPr indent="0" lvl="0" marL="0" marR="0" rtl="0" algn="l">
              <a:spcBef>
                <a:spcPts val="0"/>
              </a:spcBef>
              <a:spcAft>
                <a:spcPts val="0"/>
              </a:spcAft>
              <a:buFont typeface="Arial"/>
              <a:buNone/>
            </a:pPr>
            <a:r>
              <a:rPr b="0" i="0" lang="en-US" sz="1800" u="none" cap="none" strike="noStrike"/>
              <a:t>Here, Alice and Bob's protocol performs poorly. Whenever Alice and</a:t>
            </a:r>
            <a:endParaRPr/>
          </a:p>
          <a:p>
            <a:pPr indent="0" lvl="0" marL="0" marR="0" rtl="0" algn="l">
              <a:spcBef>
                <a:spcPts val="0"/>
              </a:spcBef>
              <a:spcAft>
                <a:spcPts val="0"/>
              </a:spcAft>
              <a:buFont typeface="Arial"/>
              <a:buNone/>
            </a:pPr>
            <a:r>
              <a:rPr b="0" i="0" lang="en-US" sz="1800" u="none" cap="none" strike="noStrike"/>
              <a:t>Bob conflict, Bob defers to Alice, so it is possible that Alice's</a:t>
            </a:r>
            <a:endParaRPr/>
          </a:p>
          <a:p>
            <a:pPr indent="0" lvl="0" marL="0" marR="0" rtl="0" algn="l">
              <a:spcBef>
                <a:spcPts val="0"/>
              </a:spcBef>
              <a:spcAft>
                <a:spcPts val="0"/>
              </a:spcAft>
              <a:buFont typeface="Arial"/>
              <a:buNone/>
            </a:pPr>
            <a:r>
              <a:rPr b="0" i="0" lang="en-US" sz="1800" u="none" cap="none" strike="noStrike"/>
              <a:t>pet can use the pond over and over again, while Bob's pet becomes</a:t>
            </a:r>
            <a:endParaRPr/>
          </a:p>
          <a:p>
            <a:pPr indent="0" lvl="0" marL="0" marR="0" rtl="0" algn="l">
              <a:spcBef>
                <a:spcPts val="0"/>
              </a:spcBef>
              <a:spcAft>
                <a:spcPts val="0"/>
              </a:spcAft>
              <a:buFont typeface="Arial"/>
              <a:buNone/>
            </a:pPr>
            <a:r>
              <a:rPr b="0" i="0" lang="en-US" sz="1800" u="none" cap="none" strike="noStrike"/>
              <a:t>increasing uncomfortable.  Later on, we will see how to make</a:t>
            </a:r>
            <a:endParaRPr/>
          </a:p>
          <a:p>
            <a:pPr indent="0" lvl="0" marL="0" marR="0" rtl="0" algn="l">
              <a:spcBef>
                <a:spcPts val="0"/>
              </a:spcBef>
              <a:spcAft>
                <a:spcPts val="0"/>
              </a:spcAft>
              <a:buFont typeface="Arial"/>
              <a:buNone/>
            </a:pPr>
            <a:r>
              <a:rPr b="0" i="0" lang="en-US" sz="1800" u="none" cap="none" strike="noStrike"/>
              <a:t>protocols prevent starvation.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Waiting is problematic in terms of performance as we will explain in more detail later in the lecture</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p118: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2108" name="Google Shape;2108;p1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9" name="Google Shape;2109;p118: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Font typeface="Arial"/>
              <a:buNone/>
            </a:pPr>
            <a:r>
              <a:rPr b="0" i="0" lang="en-US" sz="1800" u="none" cap="none" strike="noStrike"/>
              <a:t>Notice that when Alice or Bob look at the otehrs flag, it might be in the process of being raised, which </a:t>
            </a:r>
            <a:endParaRPr/>
          </a:p>
          <a:p>
            <a:pPr indent="0" lvl="0" marL="0" marR="0" rtl="0" algn="l">
              <a:spcBef>
                <a:spcPts val="0"/>
              </a:spcBef>
              <a:spcAft>
                <a:spcPts val="0"/>
              </a:spcAft>
              <a:buFont typeface="Arial"/>
              <a:buNone/>
            </a:pPr>
            <a:r>
              <a:rPr b="0" i="0" lang="en-US" sz="1800" u="none" cap="none" strike="noStrike"/>
              <a:t>Means we need to decide from what point on the flag is up or down. We essentially want to turn a continuous process of raising the flag into a discrete process in which it only has two states and we never have an intermediate “undefined” state. The same issue arises in memory. Bits of memory are in many cases electrical units called flip-flops. If a current representing a bit of either 0 or 1 is entered into a flip-flops input wires, we would like to think of the output as either 0 or 1. But this process takes time, and the current coming out of the </a:t>
            </a:r>
            <a:endParaRPr/>
          </a:p>
          <a:p>
            <a:pPr indent="0" lvl="0" marL="0" marR="0" rtl="0" algn="l">
              <a:spcBef>
                <a:spcPts val="0"/>
              </a:spcBef>
              <a:spcAft>
                <a:spcPts val="0"/>
              </a:spcAft>
              <a:buFont typeface="Arial"/>
              <a:buNone/>
            </a:pPr>
            <a:r>
              <a:rPr b="0" i="0" lang="en-US" sz="1800" u="none" cap="none" strike="noStrike"/>
              <a:t>flip-flop is not discrete, if we measure it at different times, especially if we measure it before the output current has stabilized, we will not get a guaranteed correct behaviour. In other words, as with the flags, we might be catching it while the bit is being raised or lowered. What hardware manufacturers do is decide on a time when they believe the current on the output will be stable. However, as the lower figure shows, picking such a point is a probabilistic event, that is, if we test the gate after 5 nano-seconds, there is always a probability that it will not give us the correct corresponding output given the inputs because the gate is unstable. However, this time is chosen so that the probability is small enough that other failure probabilities (like the probability that a spec of dust will neutralize a flip-flop) are higher.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5" name="Shape 2115"/>
        <p:cNvGrpSpPr/>
        <p:nvPr/>
      </p:nvGrpSpPr>
      <p:grpSpPr>
        <a:xfrm>
          <a:off x="0" y="0"/>
          <a:ext cx="0" cy="0"/>
          <a:chOff x="0" y="0"/>
          <a:chExt cx="0" cy="0"/>
        </a:xfrm>
      </p:grpSpPr>
      <p:sp>
        <p:nvSpPr>
          <p:cNvPr id="2116" name="Google Shape;2116;p120: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2117" name="Google Shape;2117;p1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8" name="Google Shape;2118;p120: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4" name="Shape 2124"/>
        <p:cNvGrpSpPr/>
        <p:nvPr/>
      </p:nvGrpSpPr>
      <p:grpSpPr>
        <a:xfrm>
          <a:off x="0" y="0"/>
          <a:ext cx="0" cy="0"/>
          <a:chOff x="0" y="0"/>
          <a:chExt cx="0" cy="0"/>
        </a:xfrm>
      </p:grpSpPr>
      <p:sp>
        <p:nvSpPr>
          <p:cNvPr id="2125" name="Google Shape;2125;p122: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2126" name="Google Shape;2126;p1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7" name="Google Shape;2127;p122: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3" name="Shape 2133"/>
        <p:cNvGrpSpPr/>
        <p:nvPr/>
      </p:nvGrpSpPr>
      <p:grpSpPr>
        <a:xfrm>
          <a:off x="0" y="0"/>
          <a:ext cx="0" cy="0"/>
          <a:chOff x="0" y="0"/>
          <a:chExt cx="0" cy="0"/>
        </a:xfrm>
      </p:grpSpPr>
      <p:sp>
        <p:nvSpPr>
          <p:cNvPr id="2134" name="Google Shape;2134;p124: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2135" name="Google Shape;2135;p1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6" name="Google Shape;2136;p124: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0" name="Shape 2180"/>
        <p:cNvGrpSpPr/>
        <p:nvPr/>
      </p:nvGrpSpPr>
      <p:grpSpPr>
        <a:xfrm>
          <a:off x="0" y="0"/>
          <a:ext cx="0" cy="0"/>
          <a:chOff x="0" y="0"/>
          <a:chExt cx="0" cy="0"/>
        </a:xfrm>
      </p:grpSpPr>
      <p:sp>
        <p:nvSpPr>
          <p:cNvPr id="2181" name="Google Shape;2181;p126: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2182" name="Google Shape;2182;p1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3" name="Google Shape;2183;p126: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Font typeface="Arial"/>
              <a:buNone/>
            </a:pPr>
            <a:r>
              <a:rPr b="0" i="0" lang="en-US" sz="1800" u="none" cap="none" strike="noStrike"/>
              <a:t>Many coordination problems are producer consumer problems, in fact, whenever an algorith involves the word “buffer” chances are high that we are talking about a producer consumer algorithm.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3: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3" name="Shape 2243"/>
        <p:cNvGrpSpPr/>
        <p:nvPr/>
      </p:nvGrpSpPr>
      <p:grpSpPr>
        <a:xfrm>
          <a:off x="0" y="0"/>
          <a:ext cx="0" cy="0"/>
          <a:chOff x="0" y="0"/>
          <a:chExt cx="0" cy="0"/>
        </a:xfrm>
      </p:grpSpPr>
      <p:sp>
        <p:nvSpPr>
          <p:cNvPr id="2244" name="Google Shape;2244;p128: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2245" name="Google Shape;2245;p1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6" name="Google Shape;2246;p128: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p130: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2254" name="Google Shape;2254;p1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5" name="Google Shape;2255;p130: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1" name="Shape 2261"/>
        <p:cNvGrpSpPr/>
        <p:nvPr/>
      </p:nvGrpSpPr>
      <p:grpSpPr>
        <a:xfrm>
          <a:off x="0" y="0"/>
          <a:ext cx="0" cy="0"/>
          <a:chOff x="0" y="0"/>
          <a:chExt cx="0" cy="0"/>
        </a:xfrm>
      </p:grpSpPr>
      <p:sp>
        <p:nvSpPr>
          <p:cNvPr id="2262" name="Google Shape;2262;p132: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2263" name="Google Shape;2263;p1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4" name="Google Shape;2264;p132: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0" name="Shape 2320"/>
        <p:cNvGrpSpPr/>
        <p:nvPr/>
      </p:nvGrpSpPr>
      <p:grpSpPr>
        <a:xfrm>
          <a:off x="0" y="0"/>
          <a:ext cx="0" cy="0"/>
          <a:chOff x="0" y="0"/>
          <a:chExt cx="0" cy="0"/>
        </a:xfrm>
      </p:grpSpPr>
      <p:sp>
        <p:nvSpPr>
          <p:cNvPr id="2321" name="Google Shape;2321;p134: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2322" name="Google Shape;2322;p1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23" name="Google Shape;2323;p134: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1" name="Shape 2391"/>
        <p:cNvGrpSpPr/>
        <p:nvPr/>
      </p:nvGrpSpPr>
      <p:grpSpPr>
        <a:xfrm>
          <a:off x="0" y="0"/>
          <a:ext cx="0" cy="0"/>
          <a:chOff x="0" y="0"/>
          <a:chExt cx="0" cy="0"/>
        </a:xfrm>
      </p:grpSpPr>
      <p:sp>
        <p:nvSpPr>
          <p:cNvPr id="2392" name="Google Shape;2392;p136: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2393" name="Google Shape;2393;p1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4" name="Google Shape;2394;p136: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3" name="Shape 2463"/>
        <p:cNvGrpSpPr/>
        <p:nvPr/>
      </p:nvGrpSpPr>
      <p:grpSpPr>
        <a:xfrm>
          <a:off x="0" y="0"/>
          <a:ext cx="0" cy="0"/>
          <a:chOff x="0" y="0"/>
          <a:chExt cx="0" cy="0"/>
        </a:xfrm>
      </p:grpSpPr>
      <p:sp>
        <p:nvSpPr>
          <p:cNvPr id="2464" name="Google Shape;2464;p138: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2465" name="Google Shape;2465;p1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6" name="Google Shape;2466;p138: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7" name="Shape 2557"/>
        <p:cNvGrpSpPr/>
        <p:nvPr/>
      </p:nvGrpSpPr>
      <p:grpSpPr>
        <a:xfrm>
          <a:off x="0" y="0"/>
          <a:ext cx="0" cy="0"/>
          <a:chOff x="0" y="0"/>
          <a:chExt cx="0" cy="0"/>
        </a:xfrm>
      </p:grpSpPr>
      <p:sp>
        <p:nvSpPr>
          <p:cNvPr id="2558" name="Google Shape;2558;p140: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2559" name="Google Shape;2559;p1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0" name="Google Shape;2560;p140: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6" name="Shape 2616"/>
        <p:cNvGrpSpPr/>
        <p:nvPr/>
      </p:nvGrpSpPr>
      <p:grpSpPr>
        <a:xfrm>
          <a:off x="0" y="0"/>
          <a:ext cx="0" cy="0"/>
          <a:chOff x="0" y="0"/>
          <a:chExt cx="0" cy="0"/>
        </a:xfrm>
      </p:grpSpPr>
      <p:sp>
        <p:nvSpPr>
          <p:cNvPr id="2617" name="Google Shape;2617;p142: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2618" name="Google Shape;2618;p1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9" name="Google Shape;2619;p142: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Font typeface="Arial"/>
              <a:buNone/>
            </a:pPr>
            <a:r>
              <a:rPr b="0" i="0" lang="en-US" sz="1800" u="none" cap="none" strike="noStrike"/>
              <a:t>Mutual Exclusion: Bob and the pets are never in the yard together.</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7" name="Shape 2627"/>
        <p:cNvGrpSpPr/>
        <p:nvPr/>
      </p:nvGrpSpPr>
      <p:grpSpPr>
        <a:xfrm>
          <a:off x="0" y="0"/>
          <a:ext cx="0" cy="0"/>
          <a:chOff x="0" y="0"/>
          <a:chExt cx="0" cy="0"/>
        </a:xfrm>
      </p:grpSpPr>
      <p:sp>
        <p:nvSpPr>
          <p:cNvPr id="2628" name="Google Shape;2628;p144: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2629" name="Google Shape;2629;p1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0" name="Google Shape;2630;p144: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Font typeface="Arial"/>
              <a:buNone/>
            </a:pPr>
            <a:r>
              <a:rPr b="0" i="0" lang="en-US" sz="1800" u="none" cap="none" strike="noStrike"/>
              <a:t>Again, waiting si problematic as one delays all causing the computation to proceed in a sequential manner.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2" name="Shape 2642"/>
        <p:cNvGrpSpPr/>
        <p:nvPr/>
      </p:nvGrpSpPr>
      <p:grpSpPr>
        <a:xfrm>
          <a:off x="0" y="0"/>
          <a:ext cx="0" cy="0"/>
          <a:chOff x="0" y="0"/>
          <a:chExt cx="0" cy="0"/>
        </a:xfrm>
      </p:grpSpPr>
      <p:sp>
        <p:nvSpPr>
          <p:cNvPr id="2643" name="Google Shape;2643;p146: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2644" name="Google Shape;2644;p1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5" name="Google Shape;2645;p146: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p148: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2653" name="Google Shape;2653;p14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54" name="Google Shape;2654;p148: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Font typeface="Arial"/>
              <a:buNone/>
            </a:pPr>
            <a:r>
              <a:rPr b="0" i="0" lang="en-US" sz="1800" u="none" cap="none" strike="noStrike"/>
              <a:t>One tile at a time.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0" name="Shape 2660"/>
        <p:cNvGrpSpPr/>
        <p:nvPr/>
      </p:nvGrpSpPr>
      <p:grpSpPr>
        <a:xfrm>
          <a:off x="0" y="0"/>
          <a:ext cx="0" cy="0"/>
          <a:chOff x="0" y="0"/>
          <a:chExt cx="0" cy="0"/>
        </a:xfrm>
      </p:grpSpPr>
      <p:sp>
        <p:nvSpPr>
          <p:cNvPr id="2661" name="Google Shape;2661;p150: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2662" name="Google Shape;2662;p15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3" name="Google Shape;2663;p150: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6" name="Shape 2676"/>
        <p:cNvGrpSpPr/>
        <p:nvPr/>
      </p:nvGrpSpPr>
      <p:grpSpPr>
        <a:xfrm>
          <a:off x="0" y="0"/>
          <a:ext cx="0" cy="0"/>
          <a:chOff x="0" y="0"/>
          <a:chExt cx="0" cy="0"/>
        </a:xfrm>
      </p:grpSpPr>
      <p:sp>
        <p:nvSpPr>
          <p:cNvPr id="2677" name="Google Shape;2677;p152: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2678" name="Google Shape;2678;p15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9" name="Google Shape;2679;p152: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3" name="Shape 2733"/>
        <p:cNvGrpSpPr/>
        <p:nvPr/>
      </p:nvGrpSpPr>
      <p:grpSpPr>
        <a:xfrm>
          <a:off x="0" y="0"/>
          <a:ext cx="0" cy="0"/>
          <a:chOff x="0" y="0"/>
          <a:chExt cx="0" cy="0"/>
        </a:xfrm>
      </p:grpSpPr>
      <p:sp>
        <p:nvSpPr>
          <p:cNvPr id="2734" name="Google Shape;2734;p154: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2735" name="Google Shape;2735;p15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36" name="Google Shape;2736;p154: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2" name="Shape 2742"/>
        <p:cNvGrpSpPr/>
        <p:nvPr/>
      </p:nvGrpSpPr>
      <p:grpSpPr>
        <a:xfrm>
          <a:off x="0" y="0"/>
          <a:ext cx="0" cy="0"/>
          <a:chOff x="0" y="0"/>
          <a:chExt cx="0" cy="0"/>
        </a:xfrm>
      </p:grpSpPr>
      <p:sp>
        <p:nvSpPr>
          <p:cNvPr id="2743" name="Google Shape;2743;p156: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2744" name="Google Shape;2744;p15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5" name="Google Shape;2745;p156: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1" name="Shape 2751"/>
        <p:cNvGrpSpPr/>
        <p:nvPr/>
      </p:nvGrpSpPr>
      <p:grpSpPr>
        <a:xfrm>
          <a:off x="0" y="0"/>
          <a:ext cx="0" cy="0"/>
          <a:chOff x="0" y="0"/>
          <a:chExt cx="0" cy="0"/>
        </a:xfrm>
      </p:grpSpPr>
      <p:sp>
        <p:nvSpPr>
          <p:cNvPr id="2752" name="Google Shape;2752;p158: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2753" name="Google Shape;2753;p15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54" name="Google Shape;2754;p158: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Font typeface="Arial"/>
              <a:buNone/>
            </a:pPr>
            <a:r>
              <a:rPr b="0" i="0" lang="en-US" sz="1800" u="none" cap="none" strike="noStrike"/>
              <a:t>This is a classical problem that captures how our machines memory really behaves. Memory consists of individual words that can be read or written one at a time, want if we read what is being written one word at a time while others are writing memory one word at a time, how can we guarantee to see correct values.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0" name="Shape 2760"/>
        <p:cNvGrpSpPr/>
        <p:nvPr/>
      </p:nvGrpSpPr>
      <p:grpSpPr>
        <a:xfrm>
          <a:off x="0" y="0"/>
          <a:ext cx="0" cy="0"/>
          <a:chOff x="0" y="0"/>
          <a:chExt cx="0" cy="0"/>
        </a:xfrm>
      </p:grpSpPr>
      <p:sp>
        <p:nvSpPr>
          <p:cNvPr id="2761" name="Google Shape;2761;p160: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2762" name="Google Shape;2762;p16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3" name="Google Shape;2763;p160: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Font typeface="Arial"/>
              <a:buNone/>
            </a:pPr>
            <a:r>
              <a:rPr b="0" i="0" lang="en-US" sz="1800" u="none" cap="none" strike="noStrike"/>
              <a:t>Its also easy with producer-consumer interrupt bit based solution if we have one producer and one consumer. </a:t>
            </a:r>
            <a:endParaRPr/>
          </a:p>
          <a:p>
            <a:pPr indent="0" lvl="0" marL="0" marR="0" rtl="0" algn="l">
              <a:spcBef>
                <a:spcPts val="0"/>
              </a:spcBef>
              <a:spcAft>
                <a:spcPts val="0"/>
              </a:spcAft>
              <a:buFont typeface="Arial"/>
              <a:buNone/>
            </a:pPr>
            <a:r>
              <a:rPr b="0" i="0" lang="en-US" sz="1800" u="none" cap="none" strike="noStrike"/>
              <a:t>Using Mutex for large chunks of memory introduces performance problems. The surprising thing is that we can actually provide a “snapshot” of memory by reading memory locations one at a time, and while others are continuously writing it, all this WITHOUT mutual exclusion. Stay tuned to see how we do this.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9" name="Shape 2769"/>
        <p:cNvGrpSpPr/>
        <p:nvPr/>
      </p:nvGrpSpPr>
      <p:grpSpPr>
        <a:xfrm>
          <a:off x="0" y="0"/>
          <a:ext cx="0" cy="0"/>
          <a:chOff x="0" y="0"/>
          <a:chExt cx="0" cy="0"/>
        </a:xfrm>
      </p:grpSpPr>
      <p:sp>
        <p:nvSpPr>
          <p:cNvPr id="2770" name="Google Shape;2770;p162: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16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6" name="Shape 2826"/>
        <p:cNvGrpSpPr/>
        <p:nvPr/>
      </p:nvGrpSpPr>
      <p:grpSpPr>
        <a:xfrm>
          <a:off x="0" y="0"/>
          <a:ext cx="0" cy="0"/>
          <a:chOff x="0" y="0"/>
          <a:chExt cx="0" cy="0"/>
        </a:xfrm>
      </p:grpSpPr>
      <p:sp>
        <p:nvSpPr>
          <p:cNvPr id="2827" name="Google Shape;2827;p163: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16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5" name="Shape 2895"/>
        <p:cNvGrpSpPr/>
        <p:nvPr/>
      </p:nvGrpSpPr>
      <p:grpSpPr>
        <a:xfrm>
          <a:off x="0" y="0"/>
          <a:ext cx="0" cy="0"/>
          <a:chOff x="0" y="0"/>
          <a:chExt cx="0" cy="0"/>
        </a:xfrm>
      </p:grpSpPr>
      <p:sp>
        <p:nvSpPr>
          <p:cNvPr id="2896" name="Google Shape;2896;p164: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16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5: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1" name="Shape 2961"/>
        <p:cNvGrpSpPr/>
        <p:nvPr/>
      </p:nvGrpSpPr>
      <p:grpSpPr>
        <a:xfrm>
          <a:off x="0" y="0"/>
          <a:ext cx="0" cy="0"/>
          <a:chOff x="0" y="0"/>
          <a:chExt cx="0" cy="0"/>
        </a:xfrm>
      </p:grpSpPr>
      <p:sp>
        <p:nvSpPr>
          <p:cNvPr id="2962" name="Google Shape;2962;p165: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16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0" name="Shape 3020"/>
        <p:cNvGrpSpPr/>
        <p:nvPr/>
      </p:nvGrpSpPr>
      <p:grpSpPr>
        <a:xfrm>
          <a:off x="0" y="0"/>
          <a:ext cx="0" cy="0"/>
          <a:chOff x="0" y="0"/>
          <a:chExt cx="0" cy="0"/>
        </a:xfrm>
      </p:grpSpPr>
      <p:sp>
        <p:nvSpPr>
          <p:cNvPr id="3021" name="Google Shape;3021;p166: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16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2" name="Shape 3102"/>
        <p:cNvGrpSpPr/>
        <p:nvPr/>
      </p:nvGrpSpPr>
      <p:grpSpPr>
        <a:xfrm>
          <a:off x="0" y="0"/>
          <a:ext cx="0" cy="0"/>
          <a:chOff x="0" y="0"/>
          <a:chExt cx="0" cy="0"/>
        </a:xfrm>
      </p:grpSpPr>
      <p:sp>
        <p:nvSpPr>
          <p:cNvPr id="3103" name="Google Shape;3103;p167: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16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0" name="Shape 3110"/>
        <p:cNvGrpSpPr/>
        <p:nvPr/>
      </p:nvGrpSpPr>
      <p:grpSpPr>
        <a:xfrm>
          <a:off x="0" y="0"/>
          <a:ext cx="0" cy="0"/>
          <a:chOff x="0" y="0"/>
          <a:chExt cx="0" cy="0"/>
        </a:xfrm>
      </p:grpSpPr>
      <p:sp>
        <p:nvSpPr>
          <p:cNvPr id="3111" name="Google Shape;3111;p168: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16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8" name="Shape 3118"/>
        <p:cNvGrpSpPr/>
        <p:nvPr/>
      </p:nvGrpSpPr>
      <p:grpSpPr>
        <a:xfrm>
          <a:off x="0" y="0"/>
          <a:ext cx="0" cy="0"/>
          <a:chOff x="0" y="0"/>
          <a:chExt cx="0" cy="0"/>
        </a:xfrm>
      </p:grpSpPr>
      <p:sp>
        <p:nvSpPr>
          <p:cNvPr id="3119" name="Google Shape;3119;p169: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16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6" name="Shape 3126"/>
        <p:cNvGrpSpPr/>
        <p:nvPr/>
      </p:nvGrpSpPr>
      <p:grpSpPr>
        <a:xfrm>
          <a:off x="0" y="0"/>
          <a:ext cx="0" cy="0"/>
          <a:chOff x="0" y="0"/>
          <a:chExt cx="0" cy="0"/>
        </a:xfrm>
      </p:grpSpPr>
      <p:sp>
        <p:nvSpPr>
          <p:cNvPr id="3127" name="Google Shape;3127;p170: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17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7" name="Shape 3137"/>
        <p:cNvGrpSpPr/>
        <p:nvPr/>
      </p:nvGrpSpPr>
      <p:grpSpPr>
        <a:xfrm>
          <a:off x="0" y="0"/>
          <a:ext cx="0" cy="0"/>
          <a:chOff x="0" y="0"/>
          <a:chExt cx="0" cy="0"/>
        </a:xfrm>
      </p:grpSpPr>
      <p:sp>
        <p:nvSpPr>
          <p:cNvPr id="3138" name="Google Shape;3138;p171: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3139" name="Google Shape;3139;p17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0" name="Google Shape;3140;p171: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Font typeface="Arial"/>
              <a:buNone/>
            </a:pPr>
            <a:r>
              <a:rPr b="0" i="0" lang="en-US" sz="1800" u="none" cap="none" strike="noStrike"/>
              <a:t>Code matches code in Chapter 1 of book.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8" name="Shape 3148"/>
        <p:cNvGrpSpPr/>
        <p:nvPr/>
      </p:nvGrpSpPr>
      <p:grpSpPr>
        <a:xfrm>
          <a:off x="0" y="0"/>
          <a:ext cx="0" cy="0"/>
          <a:chOff x="0" y="0"/>
          <a:chExt cx="0" cy="0"/>
        </a:xfrm>
      </p:grpSpPr>
      <p:sp>
        <p:nvSpPr>
          <p:cNvPr id="3149" name="Google Shape;3149;p173: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17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0" name="Shape 3160"/>
        <p:cNvGrpSpPr/>
        <p:nvPr/>
      </p:nvGrpSpPr>
      <p:grpSpPr>
        <a:xfrm>
          <a:off x="0" y="0"/>
          <a:ext cx="0" cy="0"/>
          <a:chOff x="0" y="0"/>
          <a:chExt cx="0" cy="0"/>
        </a:xfrm>
      </p:grpSpPr>
      <p:sp>
        <p:nvSpPr>
          <p:cNvPr id="3161" name="Google Shape;3161;p174: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3162" name="Google Shape;3162;p17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63" name="Google Shape;3163;p174: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5" name="Shape 3175"/>
        <p:cNvGrpSpPr/>
        <p:nvPr/>
      </p:nvGrpSpPr>
      <p:grpSpPr>
        <a:xfrm>
          <a:off x="0" y="0"/>
          <a:ext cx="0" cy="0"/>
          <a:chOff x="0" y="0"/>
          <a:chExt cx="0" cy="0"/>
        </a:xfrm>
      </p:grpSpPr>
      <p:sp>
        <p:nvSpPr>
          <p:cNvPr id="3176" name="Google Shape;3176;p176:notes"/>
          <p:cNvSpPr txBox="1"/>
          <p:nvPr>
            <p:ph idx="1" type="body"/>
          </p:nvPr>
        </p:nvSpPr>
        <p:spPr>
          <a:xfrm>
            <a:off x="974725" y="4560887"/>
            <a:ext cx="5365750" cy="431958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17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1pPr>
            <a:lvl2pPr indent="0" lvl="1"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2pPr>
            <a:lvl3pPr indent="0" lvl="2"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3pPr>
            <a:lvl4pPr indent="0" lvl="3"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4pPr>
            <a:lvl5pPr indent="0" lvl="4"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5pPr>
            <a:lvl6pPr indent="0" lvl="5" marL="4572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6pPr>
            <a:lvl7pPr indent="0" lvl="6" marL="9144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7pPr>
            <a:lvl8pPr indent="0" lvl="7" marL="13716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8pPr>
            <a:lvl9pPr indent="0" lvl="8" marL="18288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9pPr>
          </a:lstStyle>
          <a:p/>
        </p:txBody>
      </p:sp>
      <p:sp>
        <p:nvSpPr>
          <p:cNvPr id="16" name="Google Shape;16;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0000FF"/>
              </a:buClr>
              <a:buSzPts val="3200"/>
              <a:buFont typeface="Comic Sans MS"/>
              <a:buNone/>
              <a:defRPr b="0" i="0" sz="3200" u="none" cap="none" strike="noStrike">
                <a:solidFill>
                  <a:srgbClr val="0000FF"/>
                </a:solidFill>
                <a:latin typeface="Comic Sans MS"/>
                <a:ea typeface="Comic Sans MS"/>
                <a:cs typeface="Comic Sans MS"/>
                <a:sym typeface="Comic Sans MS"/>
              </a:defRPr>
            </a:lvl1pPr>
            <a:lvl2pPr indent="0" lvl="1" marL="457200" marR="0" rtl="0" algn="ctr">
              <a:spcBef>
                <a:spcPts val="560"/>
              </a:spcBef>
              <a:spcAft>
                <a:spcPts val="0"/>
              </a:spcAft>
              <a:buClr>
                <a:srgbClr val="0000FF"/>
              </a:buClr>
              <a:buSzPts val="2800"/>
              <a:buFont typeface="Comic Sans MS"/>
              <a:buNone/>
              <a:defRPr b="0" i="0" sz="2800" u="none" cap="none" strike="noStrike">
                <a:solidFill>
                  <a:srgbClr val="0000FF"/>
                </a:solidFill>
                <a:latin typeface="Comic Sans MS"/>
                <a:ea typeface="Comic Sans MS"/>
                <a:cs typeface="Comic Sans MS"/>
                <a:sym typeface="Comic Sans MS"/>
              </a:defRPr>
            </a:lvl2pPr>
            <a:lvl3pPr indent="0" lvl="2" marL="914400" marR="0" rtl="0" algn="ctr">
              <a:spcBef>
                <a:spcPts val="480"/>
              </a:spcBef>
              <a:spcAft>
                <a:spcPts val="0"/>
              </a:spcAft>
              <a:buClr>
                <a:srgbClr val="0000FF"/>
              </a:buClr>
              <a:buSzPts val="2400"/>
              <a:buFont typeface="Comic Sans MS"/>
              <a:buNone/>
              <a:defRPr b="0" i="0" sz="2400" u="none" cap="none" strike="noStrike">
                <a:solidFill>
                  <a:srgbClr val="0000FF"/>
                </a:solidFill>
                <a:latin typeface="Comic Sans MS"/>
                <a:ea typeface="Comic Sans MS"/>
                <a:cs typeface="Comic Sans MS"/>
                <a:sym typeface="Comic Sans MS"/>
              </a:defRPr>
            </a:lvl3pPr>
            <a:lvl4pPr indent="0" lvl="3" marL="1371600" marR="0" rtl="0" algn="ctr">
              <a:spcBef>
                <a:spcPts val="400"/>
              </a:spcBef>
              <a:spcAft>
                <a:spcPts val="0"/>
              </a:spcAft>
              <a:buClr>
                <a:srgbClr val="0000FF"/>
              </a:buClr>
              <a:buSzPts val="2000"/>
              <a:buFont typeface="Comic Sans MS"/>
              <a:buNone/>
              <a:defRPr b="0" i="0" sz="2000" u="none" cap="none" strike="noStrike">
                <a:solidFill>
                  <a:srgbClr val="0000FF"/>
                </a:solidFill>
                <a:latin typeface="Comic Sans MS"/>
                <a:ea typeface="Comic Sans MS"/>
                <a:cs typeface="Comic Sans MS"/>
                <a:sym typeface="Comic Sans MS"/>
              </a:defRPr>
            </a:lvl4pPr>
            <a:lvl5pPr indent="0" lvl="4" marL="1828800" marR="0" rtl="0" algn="ctr">
              <a:spcBef>
                <a:spcPts val="400"/>
              </a:spcBef>
              <a:spcAft>
                <a:spcPts val="0"/>
              </a:spcAft>
              <a:buClr>
                <a:srgbClr val="0000FF"/>
              </a:buClr>
              <a:buSzPts val="2000"/>
              <a:buFont typeface="Comic Sans MS"/>
              <a:buNone/>
              <a:defRPr b="0" i="0" sz="2000" u="none" cap="none" strike="noStrike">
                <a:solidFill>
                  <a:srgbClr val="0000FF"/>
                </a:solidFill>
                <a:latin typeface="Comic Sans MS"/>
                <a:ea typeface="Comic Sans MS"/>
                <a:cs typeface="Comic Sans MS"/>
                <a:sym typeface="Comic Sans MS"/>
              </a:defRPr>
            </a:lvl5pPr>
            <a:lvl6pPr indent="0" lvl="5" marL="2286000" marR="0" rtl="0" algn="ctr">
              <a:spcBef>
                <a:spcPts val="400"/>
              </a:spcBef>
              <a:spcAft>
                <a:spcPts val="0"/>
              </a:spcAft>
              <a:buClr>
                <a:srgbClr val="0000FF"/>
              </a:buClr>
              <a:buSzPts val="2000"/>
              <a:buFont typeface="Comic Sans MS"/>
              <a:buNone/>
              <a:defRPr b="0" i="0" sz="2000" u="none" cap="none" strike="noStrike">
                <a:solidFill>
                  <a:srgbClr val="0000FF"/>
                </a:solidFill>
                <a:latin typeface="Comic Sans MS"/>
                <a:ea typeface="Comic Sans MS"/>
                <a:cs typeface="Comic Sans MS"/>
                <a:sym typeface="Comic Sans MS"/>
              </a:defRPr>
            </a:lvl6pPr>
            <a:lvl7pPr indent="0" lvl="6" marL="2743200" marR="0" rtl="0" algn="ctr">
              <a:spcBef>
                <a:spcPts val="400"/>
              </a:spcBef>
              <a:spcAft>
                <a:spcPts val="0"/>
              </a:spcAft>
              <a:buClr>
                <a:srgbClr val="0000FF"/>
              </a:buClr>
              <a:buSzPts val="2000"/>
              <a:buFont typeface="Comic Sans MS"/>
              <a:buNone/>
              <a:defRPr b="0" i="0" sz="2000" u="none" cap="none" strike="noStrike">
                <a:solidFill>
                  <a:srgbClr val="0000FF"/>
                </a:solidFill>
                <a:latin typeface="Comic Sans MS"/>
                <a:ea typeface="Comic Sans MS"/>
                <a:cs typeface="Comic Sans MS"/>
                <a:sym typeface="Comic Sans MS"/>
              </a:defRPr>
            </a:lvl7pPr>
            <a:lvl8pPr indent="0" lvl="7" marL="3200400" marR="0" rtl="0" algn="ctr">
              <a:spcBef>
                <a:spcPts val="400"/>
              </a:spcBef>
              <a:spcAft>
                <a:spcPts val="0"/>
              </a:spcAft>
              <a:buClr>
                <a:srgbClr val="0000FF"/>
              </a:buClr>
              <a:buSzPts val="2000"/>
              <a:buFont typeface="Comic Sans MS"/>
              <a:buNone/>
              <a:defRPr b="0" i="0" sz="2000" u="none" cap="none" strike="noStrike">
                <a:solidFill>
                  <a:srgbClr val="0000FF"/>
                </a:solidFill>
                <a:latin typeface="Comic Sans MS"/>
                <a:ea typeface="Comic Sans MS"/>
                <a:cs typeface="Comic Sans MS"/>
                <a:sym typeface="Comic Sans MS"/>
              </a:defRPr>
            </a:lvl8pPr>
            <a:lvl9pPr indent="0" lvl="8" marL="3657600" marR="0" rtl="0" algn="ctr">
              <a:spcBef>
                <a:spcPts val="400"/>
              </a:spcBef>
              <a:spcAft>
                <a:spcPts val="0"/>
              </a:spcAft>
              <a:buClr>
                <a:srgbClr val="0000FF"/>
              </a:buClr>
              <a:buSzPts val="2000"/>
              <a:buFont typeface="Comic Sans MS"/>
              <a:buNone/>
              <a:defRPr b="0" i="0" sz="2000" u="none" cap="none" strike="noStrike">
                <a:solidFill>
                  <a:srgbClr val="0000FF"/>
                </a:solidFill>
                <a:latin typeface="Comic Sans MS"/>
                <a:ea typeface="Comic Sans MS"/>
                <a:cs typeface="Comic Sans MS"/>
                <a:sym typeface="Comic Sans MS"/>
              </a:defRPr>
            </a:lvl9pPr>
          </a:lstStyle>
          <a:p/>
        </p:txBody>
      </p:sp>
      <p:sp>
        <p:nvSpPr>
          <p:cNvPr id="17" name="Google Shape;17;p2"/>
          <p:cNvSpPr txBox="1"/>
          <p:nvPr>
            <p:ph idx="11" type="ftr"/>
          </p:nvPr>
        </p:nvSpPr>
        <p:spPr>
          <a:xfrm>
            <a:off x="2747962" y="5878512"/>
            <a:ext cx="3800475"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cap="none" strike="noStrike">
                <a:solidFill>
                  <a:schemeClr val="dk1"/>
                </a:solidFill>
                <a:latin typeface="Comic Sans MS"/>
                <a:ea typeface="Comic Sans MS"/>
                <a:cs typeface="Comic Sans MS"/>
                <a:sym typeface="Comic Sans MS"/>
              </a:defRPr>
            </a:lvl1pPr>
            <a:lvl2pPr indent="0" lvl="1" marL="4572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18" name="Google Shape;18;p2"/>
          <p:cNvSpPr txBox="1"/>
          <p:nvPr>
            <p:ph idx="12" type="sldNum"/>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3"/>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2"/>
                </a:solidFill>
                <a:latin typeface="Comic Sans MS"/>
                <a:ea typeface="Comic Sans MS"/>
                <a:cs typeface="Comic Sans MS"/>
                <a:sym typeface="Comic Sans MS"/>
              </a:defRPr>
            </a:lvl1pPr>
            <a:lvl2pPr indent="0" lvl="1"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2pPr>
            <a:lvl3pPr indent="0" lvl="2"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3pPr>
            <a:lvl4pPr indent="0" lvl="3"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4pPr>
            <a:lvl5pPr indent="0" lvl="4"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5pPr>
            <a:lvl6pPr indent="0" lvl="5" marL="4572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6pPr>
            <a:lvl7pPr indent="0" lvl="6" marL="9144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7pPr>
            <a:lvl8pPr indent="0" lvl="7" marL="13716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8pPr>
            <a:lvl9pPr indent="0" lvl="8" marL="18288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9pPr>
          </a:lstStyle>
          <a:p/>
        </p:txBody>
      </p:sp>
      <p:sp>
        <p:nvSpPr>
          <p:cNvPr id="74" name="Google Shape;74;p13"/>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Comic Sans MS"/>
              <a:buNone/>
              <a:defRPr b="0" i="0" sz="3200" u="none">
                <a:solidFill>
                  <a:schemeClr val="dk1"/>
                </a:solidFill>
                <a:latin typeface="Comic Sans MS"/>
                <a:ea typeface="Comic Sans MS"/>
                <a:cs typeface="Comic Sans MS"/>
                <a:sym typeface="Comic Sans MS"/>
              </a:defRPr>
            </a:lvl1pPr>
            <a:lvl2pPr indent="0" lvl="1" marL="457200" marR="0" rtl="0" algn="r">
              <a:lnSpc>
                <a:spcPct val="100000"/>
              </a:lnSpc>
              <a:spcBef>
                <a:spcPts val="0"/>
              </a:spcBef>
              <a:spcAft>
                <a:spcPts val="0"/>
              </a:spcAft>
              <a:buClr>
                <a:srgbClr val="0000FF"/>
              </a:buClr>
              <a:buSzPts val="1400"/>
              <a:buFont typeface="Comic Sans MS"/>
              <a:buNone/>
              <a:defRPr b="1" i="0" sz="2800" u="none" cap="none" strike="noStrike">
                <a:solidFill>
                  <a:srgbClr val="0000FF"/>
                </a:solidFill>
                <a:latin typeface="Comic Sans MS"/>
                <a:ea typeface="Comic Sans MS"/>
                <a:cs typeface="Comic Sans MS"/>
                <a:sym typeface="Comic Sans MS"/>
              </a:defRPr>
            </a:lvl2pPr>
            <a:lvl3pPr indent="0" lvl="2" marL="914400" marR="0" rtl="0" algn="r">
              <a:lnSpc>
                <a:spcPct val="100000"/>
              </a:lnSpc>
              <a:spcBef>
                <a:spcPts val="0"/>
              </a:spcBef>
              <a:spcAft>
                <a:spcPts val="0"/>
              </a:spcAft>
              <a:buClr>
                <a:srgbClr val="0000FF"/>
              </a:buClr>
              <a:buSzPts val="1400"/>
              <a:buFont typeface="Comic Sans MS"/>
              <a:buNone/>
              <a:defRPr b="1" i="0" sz="2400" u="none" cap="none" strike="noStrike">
                <a:solidFill>
                  <a:srgbClr val="0000FF"/>
                </a:solidFill>
                <a:latin typeface="Comic Sans MS"/>
                <a:ea typeface="Comic Sans MS"/>
                <a:cs typeface="Comic Sans MS"/>
                <a:sym typeface="Comic Sans MS"/>
              </a:defRPr>
            </a:lvl3pPr>
            <a:lvl4pPr indent="0" lvl="3" marL="1371600" marR="0" rtl="0" algn="r">
              <a:lnSpc>
                <a:spcPct val="100000"/>
              </a:lnSpc>
              <a:spcBef>
                <a:spcPts val="0"/>
              </a:spcBef>
              <a:spcAft>
                <a:spcPts val="0"/>
              </a:spcAft>
              <a:buClr>
                <a:srgbClr val="0000FF"/>
              </a:buClr>
              <a:buSzPts val="1400"/>
              <a:buFont typeface="Comic Sans MS"/>
              <a:buNone/>
              <a:defRPr b="1" i="0" sz="2000" u="none" cap="none" strike="noStrike">
                <a:solidFill>
                  <a:srgbClr val="0000FF"/>
                </a:solidFill>
                <a:latin typeface="Comic Sans MS"/>
                <a:ea typeface="Comic Sans MS"/>
                <a:cs typeface="Comic Sans MS"/>
                <a:sym typeface="Comic Sans MS"/>
              </a:defRPr>
            </a:lvl4pPr>
            <a:lvl5pPr indent="0" lvl="4" marL="1828800" marR="0" rtl="0" algn="r">
              <a:lnSpc>
                <a:spcPct val="100000"/>
              </a:lnSpc>
              <a:spcBef>
                <a:spcPts val="0"/>
              </a:spcBef>
              <a:spcAft>
                <a:spcPts val="0"/>
              </a:spcAft>
              <a:buClr>
                <a:srgbClr val="0000FF"/>
              </a:buClr>
              <a:buSzPts val="1400"/>
              <a:buFont typeface="Comic Sans MS"/>
              <a:buNone/>
              <a:defRPr b="1" i="0" sz="2000" u="none" cap="none" strike="noStrike">
                <a:solidFill>
                  <a:srgbClr val="0000FF"/>
                </a:solidFill>
                <a:latin typeface="Comic Sans MS"/>
                <a:ea typeface="Comic Sans MS"/>
                <a:cs typeface="Comic Sans MS"/>
                <a:sym typeface="Comic Sans MS"/>
              </a:defRPr>
            </a:lvl5pPr>
            <a:lvl6pPr indent="0" lvl="5" marL="2286000" marR="0" rtl="0" algn="r">
              <a:lnSpc>
                <a:spcPct val="100000"/>
              </a:lnSpc>
              <a:spcBef>
                <a:spcPts val="0"/>
              </a:spcBef>
              <a:spcAft>
                <a:spcPts val="0"/>
              </a:spcAft>
              <a:buClr>
                <a:srgbClr val="0000FF"/>
              </a:buClr>
              <a:buSzPts val="1400"/>
              <a:buFont typeface="Comic Sans MS"/>
              <a:buNone/>
              <a:defRPr b="1" i="0" sz="2000" u="none" cap="none" strike="noStrike">
                <a:solidFill>
                  <a:srgbClr val="0000FF"/>
                </a:solidFill>
                <a:latin typeface="Comic Sans MS"/>
                <a:ea typeface="Comic Sans MS"/>
                <a:cs typeface="Comic Sans MS"/>
                <a:sym typeface="Comic Sans MS"/>
              </a:defRPr>
            </a:lvl6pPr>
            <a:lvl7pPr indent="0" lvl="6" marL="2743200" marR="0" rtl="0" algn="r">
              <a:lnSpc>
                <a:spcPct val="100000"/>
              </a:lnSpc>
              <a:spcBef>
                <a:spcPts val="0"/>
              </a:spcBef>
              <a:spcAft>
                <a:spcPts val="0"/>
              </a:spcAft>
              <a:buClr>
                <a:srgbClr val="0000FF"/>
              </a:buClr>
              <a:buSzPts val="1400"/>
              <a:buFont typeface="Comic Sans MS"/>
              <a:buNone/>
              <a:defRPr b="1" i="0" sz="2000" u="none" cap="none" strike="noStrike">
                <a:solidFill>
                  <a:srgbClr val="0000FF"/>
                </a:solidFill>
                <a:latin typeface="Comic Sans MS"/>
                <a:ea typeface="Comic Sans MS"/>
                <a:cs typeface="Comic Sans MS"/>
                <a:sym typeface="Comic Sans MS"/>
              </a:defRPr>
            </a:lvl7pPr>
            <a:lvl8pPr indent="0" lvl="7" marL="3200400" marR="0" rtl="0" algn="r">
              <a:lnSpc>
                <a:spcPct val="100000"/>
              </a:lnSpc>
              <a:spcBef>
                <a:spcPts val="0"/>
              </a:spcBef>
              <a:spcAft>
                <a:spcPts val="0"/>
              </a:spcAft>
              <a:buClr>
                <a:srgbClr val="0000FF"/>
              </a:buClr>
              <a:buSzPts val="1400"/>
              <a:buFont typeface="Comic Sans MS"/>
              <a:buNone/>
              <a:defRPr b="1" i="0" sz="2000" u="none" cap="none" strike="noStrike">
                <a:solidFill>
                  <a:srgbClr val="0000FF"/>
                </a:solidFill>
                <a:latin typeface="Comic Sans MS"/>
                <a:ea typeface="Comic Sans MS"/>
                <a:cs typeface="Comic Sans MS"/>
                <a:sym typeface="Comic Sans MS"/>
              </a:defRPr>
            </a:lvl8pPr>
            <a:lvl9pPr indent="0" lvl="8" marL="3657600" marR="0" rtl="0" algn="r">
              <a:lnSpc>
                <a:spcPct val="100000"/>
              </a:lnSpc>
              <a:spcBef>
                <a:spcPts val="0"/>
              </a:spcBef>
              <a:spcAft>
                <a:spcPts val="0"/>
              </a:spcAft>
              <a:buClr>
                <a:srgbClr val="0000FF"/>
              </a:buClr>
              <a:buSzPts val="1400"/>
              <a:buFont typeface="Comic Sans MS"/>
              <a:buNone/>
              <a:defRPr b="1" i="0" sz="2000" u="none" cap="none" strike="noStrike">
                <a:solidFill>
                  <a:srgbClr val="0000FF"/>
                </a:solidFill>
                <a:latin typeface="Comic Sans MS"/>
                <a:ea typeface="Comic Sans MS"/>
                <a:cs typeface="Comic Sans MS"/>
                <a:sym typeface="Comic Sans MS"/>
              </a:defRPr>
            </a:lvl9pPr>
          </a:lstStyle>
          <a:p/>
        </p:txBody>
      </p:sp>
      <p:sp>
        <p:nvSpPr>
          <p:cNvPr id="75" name="Google Shape;75;p13"/>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0000FF"/>
              </a:buClr>
              <a:buSzPts val="3200"/>
              <a:buFont typeface="Comic Sans MS"/>
              <a:buNone/>
              <a:defRPr b="0" i="0" sz="1400" u="none" cap="none" strike="noStrike">
                <a:solidFill>
                  <a:srgbClr val="0000FF"/>
                </a:solidFill>
                <a:latin typeface="Comic Sans MS"/>
                <a:ea typeface="Comic Sans MS"/>
                <a:cs typeface="Comic Sans MS"/>
                <a:sym typeface="Comic Sans MS"/>
              </a:defRPr>
            </a:lvl1pPr>
            <a:lvl2pPr indent="-228600" lvl="1" marL="914400" marR="0" rtl="0" algn="l">
              <a:spcBef>
                <a:spcPts val="240"/>
              </a:spcBef>
              <a:spcAft>
                <a:spcPts val="0"/>
              </a:spcAft>
              <a:buClr>
                <a:srgbClr val="0000FF"/>
              </a:buClr>
              <a:buSzPts val="2800"/>
              <a:buFont typeface="Comic Sans MS"/>
              <a:buNone/>
              <a:defRPr b="0" i="0" sz="1200" u="none" cap="none" strike="noStrike">
                <a:solidFill>
                  <a:srgbClr val="0000FF"/>
                </a:solidFill>
                <a:latin typeface="Comic Sans MS"/>
                <a:ea typeface="Comic Sans MS"/>
                <a:cs typeface="Comic Sans MS"/>
                <a:sym typeface="Comic Sans MS"/>
              </a:defRPr>
            </a:lvl2pPr>
            <a:lvl3pPr indent="-228600" lvl="2" marL="1371600" marR="0" rtl="0" algn="l">
              <a:spcBef>
                <a:spcPts val="200"/>
              </a:spcBef>
              <a:spcAft>
                <a:spcPts val="0"/>
              </a:spcAft>
              <a:buClr>
                <a:srgbClr val="0000FF"/>
              </a:buClr>
              <a:buSzPts val="2400"/>
              <a:buFont typeface="Comic Sans MS"/>
              <a:buNone/>
              <a:defRPr b="0" i="0" sz="1000" u="none" cap="none" strike="noStrike">
                <a:solidFill>
                  <a:srgbClr val="0000FF"/>
                </a:solidFill>
                <a:latin typeface="Comic Sans MS"/>
                <a:ea typeface="Comic Sans MS"/>
                <a:cs typeface="Comic Sans MS"/>
                <a:sym typeface="Comic Sans MS"/>
              </a:defRPr>
            </a:lvl3pPr>
            <a:lvl4pPr indent="-228600" lvl="3" marL="1828800" marR="0" rtl="0" algn="l">
              <a:spcBef>
                <a:spcPts val="180"/>
              </a:spcBef>
              <a:spcAft>
                <a:spcPts val="0"/>
              </a:spcAft>
              <a:buClr>
                <a:srgbClr val="0000FF"/>
              </a:buClr>
              <a:buSzPts val="2000"/>
              <a:buFont typeface="Comic Sans MS"/>
              <a:buNone/>
              <a:defRPr b="0" i="0" sz="900" u="none" cap="none" strike="noStrike">
                <a:solidFill>
                  <a:srgbClr val="0000FF"/>
                </a:solidFill>
                <a:latin typeface="Comic Sans MS"/>
                <a:ea typeface="Comic Sans MS"/>
                <a:cs typeface="Comic Sans MS"/>
                <a:sym typeface="Comic Sans MS"/>
              </a:defRPr>
            </a:lvl4pPr>
            <a:lvl5pPr indent="-228600" lvl="4" marL="2286000" marR="0" rtl="0" algn="l">
              <a:spcBef>
                <a:spcPts val="180"/>
              </a:spcBef>
              <a:spcAft>
                <a:spcPts val="0"/>
              </a:spcAft>
              <a:buClr>
                <a:srgbClr val="0000FF"/>
              </a:buClr>
              <a:buSzPts val="2000"/>
              <a:buFont typeface="Comic Sans MS"/>
              <a:buNone/>
              <a:defRPr b="0" i="0" sz="900" u="none" cap="none" strike="noStrike">
                <a:solidFill>
                  <a:srgbClr val="0000FF"/>
                </a:solidFill>
                <a:latin typeface="Comic Sans MS"/>
                <a:ea typeface="Comic Sans MS"/>
                <a:cs typeface="Comic Sans MS"/>
                <a:sym typeface="Comic Sans MS"/>
              </a:defRPr>
            </a:lvl5pPr>
            <a:lvl6pPr indent="-228600" lvl="5" marL="2743200" marR="0" rtl="0" algn="l">
              <a:spcBef>
                <a:spcPts val="180"/>
              </a:spcBef>
              <a:spcAft>
                <a:spcPts val="0"/>
              </a:spcAft>
              <a:buClr>
                <a:srgbClr val="0000FF"/>
              </a:buClr>
              <a:buSzPts val="2000"/>
              <a:buFont typeface="Comic Sans MS"/>
              <a:buNone/>
              <a:defRPr b="0" i="0" sz="900" u="none" cap="none" strike="noStrike">
                <a:solidFill>
                  <a:srgbClr val="0000FF"/>
                </a:solidFill>
                <a:latin typeface="Comic Sans MS"/>
                <a:ea typeface="Comic Sans MS"/>
                <a:cs typeface="Comic Sans MS"/>
                <a:sym typeface="Comic Sans MS"/>
              </a:defRPr>
            </a:lvl6pPr>
            <a:lvl7pPr indent="-228600" lvl="6" marL="3200400" marR="0" rtl="0" algn="l">
              <a:spcBef>
                <a:spcPts val="180"/>
              </a:spcBef>
              <a:spcAft>
                <a:spcPts val="0"/>
              </a:spcAft>
              <a:buClr>
                <a:srgbClr val="0000FF"/>
              </a:buClr>
              <a:buSzPts val="2000"/>
              <a:buFont typeface="Comic Sans MS"/>
              <a:buNone/>
              <a:defRPr b="0" i="0" sz="900" u="none" cap="none" strike="noStrike">
                <a:solidFill>
                  <a:srgbClr val="0000FF"/>
                </a:solidFill>
                <a:latin typeface="Comic Sans MS"/>
                <a:ea typeface="Comic Sans MS"/>
                <a:cs typeface="Comic Sans MS"/>
                <a:sym typeface="Comic Sans MS"/>
              </a:defRPr>
            </a:lvl7pPr>
            <a:lvl8pPr indent="-228600" lvl="7" marL="3657600" marR="0" rtl="0" algn="l">
              <a:spcBef>
                <a:spcPts val="180"/>
              </a:spcBef>
              <a:spcAft>
                <a:spcPts val="0"/>
              </a:spcAft>
              <a:buClr>
                <a:srgbClr val="0000FF"/>
              </a:buClr>
              <a:buSzPts val="2000"/>
              <a:buFont typeface="Comic Sans MS"/>
              <a:buNone/>
              <a:defRPr b="0" i="0" sz="900" u="none" cap="none" strike="noStrike">
                <a:solidFill>
                  <a:srgbClr val="0000FF"/>
                </a:solidFill>
                <a:latin typeface="Comic Sans MS"/>
                <a:ea typeface="Comic Sans MS"/>
                <a:cs typeface="Comic Sans MS"/>
                <a:sym typeface="Comic Sans MS"/>
              </a:defRPr>
            </a:lvl8pPr>
            <a:lvl9pPr indent="-228600" lvl="8" marL="4114800" marR="0" rtl="0" algn="l">
              <a:spcBef>
                <a:spcPts val="180"/>
              </a:spcBef>
              <a:spcAft>
                <a:spcPts val="0"/>
              </a:spcAft>
              <a:buClr>
                <a:srgbClr val="0000FF"/>
              </a:buClr>
              <a:buSzPts val="2000"/>
              <a:buFont typeface="Comic Sans MS"/>
              <a:buNone/>
              <a:defRPr b="0" i="0" sz="900" u="none" cap="none" strike="noStrike">
                <a:solidFill>
                  <a:srgbClr val="0000FF"/>
                </a:solidFill>
                <a:latin typeface="Comic Sans MS"/>
                <a:ea typeface="Comic Sans MS"/>
                <a:cs typeface="Comic Sans MS"/>
                <a:sym typeface="Comic Sans MS"/>
              </a:defRPr>
            </a:lvl9pPr>
          </a:lstStyle>
          <a:p/>
        </p:txBody>
      </p:sp>
      <p:sp>
        <p:nvSpPr>
          <p:cNvPr id="76" name="Google Shape;76;p13"/>
          <p:cNvSpPr txBox="1"/>
          <p:nvPr>
            <p:ph idx="11" type="ftr"/>
          </p:nvPr>
        </p:nvSpPr>
        <p:spPr>
          <a:xfrm>
            <a:off x="3111500" y="6254750"/>
            <a:ext cx="2895600"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a:solidFill>
                  <a:schemeClr val="dk1"/>
                </a:solidFill>
                <a:latin typeface="Comic Sans MS"/>
                <a:ea typeface="Comic Sans MS"/>
                <a:cs typeface="Comic Sans MS"/>
                <a:sym typeface="Comic Sans MS"/>
              </a:defRPr>
            </a:lvl1pPr>
            <a:lvl2pPr indent="0" lvl="1" marL="4572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77" name="Google Shape;77;p13"/>
          <p:cNvSpPr txBox="1"/>
          <p:nvPr>
            <p:ph idx="12" type="sldNum"/>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4"/>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1pPr>
            <a:lvl2pPr indent="0" lvl="1"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2pPr>
            <a:lvl3pPr indent="0" lvl="2"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3pPr>
            <a:lvl4pPr indent="0" lvl="3"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4pPr>
            <a:lvl5pPr indent="0" lvl="4"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5pPr>
            <a:lvl6pPr indent="0" lvl="5" marL="4572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6pPr>
            <a:lvl7pPr indent="0" lvl="6" marL="9144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7pPr>
            <a:lvl8pPr indent="0" lvl="7" marL="13716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8pPr>
            <a:lvl9pPr indent="0" lvl="8" marL="18288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9pPr>
          </a:lstStyle>
          <a:p/>
        </p:txBody>
      </p:sp>
      <p:sp>
        <p:nvSpPr>
          <p:cNvPr id="80" name="Google Shape;80;p14"/>
          <p:cNvSpPr txBox="1"/>
          <p:nvPr>
            <p:ph idx="1" type="body"/>
          </p:nvPr>
        </p:nvSpPr>
        <p:spPr>
          <a:xfrm rot="5400000">
            <a:off x="2514600" y="152400"/>
            <a:ext cx="4114800" cy="77724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0000FF"/>
              </a:buClr>
              <a:buSzPts val="3200"/>
              <a:buFont typeface="Comic Sans MS"/>
              <a:buChar char="•"/>
              <a:defRPr b="0" i="0" sz="3200" u="none" cap="none" strike="noStrike">
                <a:solidFill>
                  <a:srgbClr val="0000FF"/>
                </a:solidFill>
                <a:latin typeface="Comic Sans MS"/>
                <a:ea typeface="Comic Sans MS"/>
                <a:cs typeface="Comic Sans MS"/>
                <a:sym typeface="Comic Sans MS"/>
              </a:defRPr>
            </a:lvl1pPr>
            <a:lvl2pPr indent="-406400" lvl="1" marL="914400" marR="0" rtl="0" algn="l">
              <a:spcBef>
                <a:spcPts val="560"/>
              </a:spcBef>
              <a:spcAft>
                <a:spcPts val="0"/>
              </a:spcAft>
              <a:buClr>
                <a:srgbClr val="0000FF"/>
              </a:buClr>
              <a:buSzPts val="2800"/>
              <a:buFont typeface="Comic Sans MS"/>
              <a:buChar char="–"/>
              <a:defRPr b="0" i="0" sz="2800" u="none" cap="none" strike="noStrike">
                <a:solidFill>
                  <a:srgbClr val="0000FF"/>
                </a:solidFill>
                <a:latin typeface="Comic Sans MS"/>
                <a:ea typeface="Comic Sans MS"/>
                <a:cs typeface="Comic Sans MS"/>
                <a:sym typeface="Comic Sans MS"/>
              </a:defRPr>
            </a:lvl2pPr>
            <a:lvl3pPr indent="-381000" lvl="2" marL="1371600" marR="0" rtl="0" algn="l">
              <a:spcBef>
                <a:spcPts val="480"/>
              </a:spcBef>
              <a:spcAft>
                <a:spcPts val="0"/>
              </a:spcAft>
              <a:buClr>
                <a:srgbClr val="0000FF"/>
              </a:buClr>
              <a:buSzPts val="2400"/>
              <a:buFont typeface="Comic Sans MS"/>
              <a:buChar char="•"/>
              <a:defRPr b="0" i="0" sz="2400" u="none" cap="none" strike="noStrike">
                <a:solidFill>
                  <a:srgbClr val="0000FF"/>
                </a:solidFill>
                <a:latin typeface="Comic Sans MS"/>
                <a:ea typeface="Comic Sans MS"/>
                <a:cs typeface="Comic Sans MS"/>
                <a:sym typeface="Comic Sans MS"/>
              </a:defRPr>
            </a:lvl3pPr>
            <a:lvl4pPr indent="-355600" lvl="3" marL="1828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4pPr>
            <a:lvl5pPr indent="-355600" lvl="4" marL="22860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5pPr>
            <a:lvl6pPr indent="-355600" lvl="5" marL="27432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6pPr>
            <a:lvl7pPr indent="-355600" lvl="6" marL="32004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7pPr>
            <a:lvl8pPr indent="-355600" lvl="7" marL="36576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8pPr>
            <a:lvl9pPr indent="-355600" lvl="8" marL="4114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9pPr>
          </a:lstStyle>
          <a:p/>
        </p:txBody>
      </p:sp>
      <p:sp>
        <p:nvSpPr>
          <p:cNvPr id="81" name="Google Shape;81;p14"/>
          <p:cNvSpPr txBox="1"/>
          <p:nvPr>
            <p:ph idx="11" type="ftr"/>
          </p:nvPr>
        </p:nvSpPr>
        <p:spPr>
          <a:xfrm>
            <a:off x="3111500" y="6254750"/>
            <a:ext cx="2895600"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a:solidFill>
                  <a:schemeClr val="dk1"/>
                </a:solidFill>
                <a:latin typeface="Comic Sans MS"/>
                <a:ea typeface="Comic Sans MS"/>
                <a:cs typeface="Comic Sans MS"/>
                <a:sym typeface="Comic Sans MS"/>
              </a:defRPr>
            </a:lvl1pPr>
            <a:lvl2pPr indent="0" lvl="1" marL="4572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82" name="Google Shape;82;p14"/>
          <p:cNvSpPr txBox="1"/>
          <p:nvPr>
            <p:ph idx="12" type="sldNum"/>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5"/>
          <p:cNvSpPr txBox="1"/>
          <p:nvPr>
            <p:ph type="title"/>
          </p:nvPr>
        </p:nvSpPr>
        <p:spPr>
          <a:xfrm rot="5400000">
            <a:off x="4743450" y="2381250"/>
            <a:ext cx="5486400" cy="1943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1pPr>
            <a:lvl2pPr indent="0" lvl="1"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2pPr>
            <a:lvl3pPr indent="0" lvl="2"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3pPr>
            <a:lvl4pPr indent="0" lvl="3"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4pPr>
            <a:lvl5pPr indent="0" lvl="4"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5pPr>
            <a:lvl6pPr indent="0" lvl="5" marL="4572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6pPr>
            <a:lvl7pPr indent="0" lvl="6" marL="9144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7pPr>
            <a:lvl8pPr indent="0" lvl="7" marL="13716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8pPr>
            <a:lvl9pPr indent="0" lvl="8" marL="18288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9pPr>
          </a:lstStyle>
          <a:p/>
        </p:txBody>
      </p:sp>
      <p:sp>
        <p:nvSpPr>
          <p:cNvPr id="85" name="Google Shape;85;p15"/>
          <p:cNvSpPr txBox="1"/>
          <p:nvPr>
            <p:ph idx="1" type="body"/>
          </p:nvPr>
        </p:nvSpPr>
        <p:spPr>
          <a:xfrm rot="5400000">
            <a:off x="781050" y="514350"/>
            <a:ext cx="5486400" cy="56769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0000FF"/>
              </a:buClr>
              <a:buSzPts val="3200"/>
              <a:buFont typeface="Comic Sans MS"/>
              <a:buChar char="•"/>
              <a:defRPr b="0" i="0" sz="3200" u="none" cap="none" strike="noStrike">
                <a:solidFill>
                  <a:srgbClr val="0000FF"/>
                </a:solidFill>
                <a:latin typeface="Comic Sans MS"/>
                <a:ea typeface="Comic Sans MS"/>
                <a:cs typeface="Comic Sans MS"/>
                <a:sym typeface="Comic Sans MS"/>
              </a:defRPr>
            </a:lvl1pPr>
            <a:lvl2pPr indent="-406400" lvl="1" marL="914400" marR="0" rtl="0" algn="l">
              <a:spcBef>
                <a:spcPts val="560"/>
              </a:spcBef>
              <a:spcAft>
                <a:spcPts val="0"/>
              </a:spcAft>
              <a:buClr>
                <a:srgbClr val="0000FF"/>
              </a:buClr>
              <a:buSzPts val="2800"/>
              <a:buFont typeface="Comic Sans MS"/>
              <a:buChar char="–"/>
              <a:defRPr b="0" i="0" sz="2800" u="none" cap="none" strike="noStrike">
                <a:solidFill>
                  <a:srgbClr val="0000FF"/>
                </a:solidFill>
                <a:latin typeface="Comic Sans MS"/>
                <a:ea typeface="Comic Sans MS"/>
                <a:cs typeface="Comic Sans MS"/>
                <a:sym typeface="Comic Sans MS"/>
              </a:defRPr>
            </a:lvl2pPr>
            <a:lvl3pPr indent="-381000" lvl="2" marL="1371600" marR="0" rtl="0" algn="l">
              <a:spcBef>
                <a:spcPts val="480"/>
              </a:spcBef>
              <a:spcAft>
                <a:spcPts val="0"/>
              </a:spcAft>
              <a:buClr>
                <a:srgbClr val="0000FF"/>
              </a:buClr>
              <a:buSzPts val="2400"/>
              <a:buFont typeface="Comic Sans MS"/>
              <a:buChar char="•"/>
              <a:defRPr b="0" i="0" sz="2400" u="none" cap="none" strike="noStrike">
                <a:solidFill>
                  <a:srgbClr val="0000FF"/>
                </a:solidFill>
                <a:latin typeface="Comic Sans MS"/>
                <a:ea typeface="Comic Sans MS"/>
                <a:cs typeface="Comic Sans MS"/>
                <a:sym typeface="Comic Sans MS"/>
              </a:defRPr>
            </a:lvl3pPr>
            <a:lvl4pPr indent="-355600" lvl="3" marL="1828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4pPr>
            <a:lvl5pPr indent="-355600" lvl="4" marL="22860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5pPr>
            <a:lvl6pPr indent="-355600" lvl="5" marL="27432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6pPr>
            <a:lvl7pPr indent="-355600" lvl="6" marL="32004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7pPr>
            <a:lvl8pPr indent="-355600" lvl="7" marL="36576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8pPr>
            <a:lvl9pPr indent="-355600" lvl="8" marL="4114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9pPr>
          </a:lstStyle>
          <a:p/>
        </p:txBody>
      </p:sp>
      <p:sp>
        <p:nvSpPr>
          <p:cNvPr id="86" name="Google Shape;86;p15"/>
          <p:cNvSpPr txBox="1"/>
          <p:nvPr>
            <p:ph idx="11" type="ftr"/>
          </p:nvPr>
        </p:nvSpPr>
        <p:spPr>
          <a:xfrm>
            <a:off x="3111500" y="6254750"/>
            <a:ext cx="2895600"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a:solidFill>
                  <a:schemeClr val="dk1"/>
                </a:solidFill>
                <a:latin typeface="Comic Sans MS"/>
                <a:ea typeface="Comic Sans MS"/>
                <a:cs typeface="Comic Sans MS"/>
                <a:sym typeface="Comic Sans MS"/>
              </a:defRPr>
            </a:lvl1pPr>
            <a:lvl2pPr indent="0" lvl="1" marL="4572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87" name="Google Shape;87;p15"/>
          <p:cNvSpPr txBox="1"/>
          <p:nvPr>
            <p:ph idx="12" type="sldNum"/>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1pPr>
            <a:lvl2pPr indent="0" lvl="1"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2pPr>
            <a:lvl3pPr indent="0" lvl="2"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3pPr>
            <a:lvl4pPr indent="0" lvl="3"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4pPr>
            <a:lvl5pPr indent="0" lvl="4"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5pPr>
            <a:lvl6pPr indent="0" lvl="5" marL="4572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6pPr>
            <a:lvl7pPr indent="0" lvl="6" marL="9144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7pPr>
            <a:lvl8pPr indent="0" lvl="7" marL="13716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8pPr>
            <a:lvl9pPr indent="0" lvl="8" marL="18288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9pPr>
          </a:lstStyle>
          <a:p/>
        </p:txBody>
      </p:sp>
      <p:sp>
        <p:nvSpPr>
          <p:cNvPr id="26" name="Google Shape;26;p4"/>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0000FF"/>
              </a:buClr>
              <a:buSzPts val="3200"/>
              <a:buFont typeface="Comic Sans MS"/>
              <a:buChar char="•"/>
              <a:defRPr b="0" i="0" sz="3200" u="none" cap="none" strike="noStrike">
                <a:solidFill>
                  <a:srgbClr val="0000FF"/>
                </a:solidFill>
                <a:latin typeface="Comic Sans MS"/>
                <a:ea typeface="Comic Sans MS"/>
                <a:cs typeface="Comic Sans MS"/>
                <a:sym typeface="Comic Sans MS"/>
              </a:defRPr>
            </a:lvl1pPr>
            <a:lvl2pPr indent="-406400" lvl="1" marL="914400" marR="0" rtl="0" algn="l">
              <a:spcBef>
                <a:spcPts val="560"/>
              </a:spcBef>
              <a:spcAft>
                <a:spcPts val="0"/>
              </a:spcAft>
              <a:buClr>
                <a:srgbClr val="0000FF"/>
              </a:buClr>
              <a:buSzPts val="2800"/>
              <a:buFont typeface="Comic Sans MS"/>
              <a:buChar char="–"/>
              <a:defRPr b="0" i="0" sz="2800" u="none" cap="none" strike="noStrike">
                <a:solidFill>
                  <a:srgbClr val="0000FF"/>
                </a:solidFill>
                <a:latin typeface="Comic Sans MS"/>
                <a:ea typeface="Comic Sans MS"/>
                <a:cs typeface="Comic Sans MS"/>
                <a:sym typeface="Comic Sans MS"/>
              </a:defRPr>
            </a:lvl2pPr>
            <a:lvl3pPr indent="-381000" lvl="2" marL="1371600" marR="0" rtl="0" algn="l">
              <a:spcBef>
                <a:spcPts val="480"/>
              </a:spcBef>
              <a:spcAft>
                <a:spcPts val="0"/>
              </a:spcAft>
              <a:buClr>
                <a:srgbClr val="0000FF"/>
              </a:buClr>
              <a:buSzPts val="2400"/>
              <a:buFont typeface="Comic Sans MS"/>
              <a:buChar char="•"/>
              <a:defRPr b="0" i="0" sz="2400" u="none" cap="none" strike="noStrike">
                <a:solidFill>
                  <a:srgbClr val="0000FF"/>
                </a:solidFill>
                <a:latin typeface="Comic Sans MS"/>
                <a:ea typeface="Comic Sans MS"/>
                <a:cs typeface="Comic Sans MS"/>
                <a:sym typeface="Comic Sans MS"/>
              </a:defRPr>
            </a:lvl3pPr>
            <a:lvl4pPr indent="-355600" lvl="3" marL="1828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4pPr>
            <a:lvl5pPr indent="-355600" lvl="4" marL="22860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5pPr>
            <a:lvl6pPr indent="-355600" lvl="5" marL="27432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6pPr>
            <a:lvl7pPr indent="-355600" lvl="6" marL="32004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7pPr>
            <a:lvl8pPr indent="-355600" lvl="7" marL="36576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8pPr>
            <a:lvl9pPr indent="-355600" lvl="8" marL="4114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9pPr>
          </a:lstStyle>
          <a:p/>
        </p:txBody>
      </p:sp>
      <p:sp>
        <p:nvSpPr>
          <p:cNvPr id="27" name="Google Shape;27;p4"/>
          <p:cNvSpPr txBox="1"/>
          <p:nvPr>
            <p:ph idx="11" type="ftr"/>
          </p:nvPr>
        </p:nvSpPr>
        <p:spPr>
          <a:xfrm>
            <a:off x="2379662" y="6254750"/>
            <a:ext cx="3913187"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a:solidFill>
                  <a:schemeClr val="dk1"/>
                </a:solidFill>
                <a:latin typeface="Comic Sans MS"/>
                <a:ea typeface="Comic Sans MS"/>
                <a:cs typeface="Comic Sans MS"/>
                <a:sym typeface="Comic Sans MS"/>
              </a:defRPr>
            </a:lvl1pPr>
            <a:lvl2pPr indent="0" lvl="1" marL="4572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28" name="Google Shape;28;p4"/>
          <p:cNvSpPr txBox="1"/>
          <p:nvPr>
            <p:ph idx="12" type="sldNum"/>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1pPr>
            <a:lvl2pPr indent="0" lvl="1"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2pPr>
            <a:lvl3pPr indent="0" lvl="2"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3pPr>
            <a:lvl4pPr indent="0" lvl="3"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4pPr>
            <a:lvl5pPr indent="0" lvl="4"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5pPr>
            <a:lvl6pPr indent="0" lvl="5" marL="4572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6pPr>
            <a:lvl7pPr indent="0" lvl="6" marL="9144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7pPr>
            <a:lvl8pPr indent="0" lvl="7" marL="13716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8pPr>
            <a:lvl9pPr indent="0" lvl="8" marL="18288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9pPr>
          </a:lstStyle>
          <a:p/>
        </p:txBody>
      </p:sp>
      <p:sp>
        <p:nvSpPr>
          <p:cNvPr id="36" name="Google Shape;36;p6"/>
          <p:cNvSpPr txBox="1"/>
          <p:nvPr>
            <p:ph idx="11" type="ftr"/>
          </p:nvPr>
        </p:nvSpPr>
        <p:spPr>
          <a:xfrm>
            <a:off x="3111500" y="6254750"/>
            <a:ext cx="2895600"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a:solidFill>
                  <a:schemeClr val="dk1"/>
                </a:solidFill>
                <a:latin typeface="Comic Sans MS"/>
                <a:ea typeface="Comic Sans MS"/>
                <a:cs typeface="Comic Sans MS"/>
                <a:sym typeface="Comic Sans MS"/>
              </a:defRPr>
            </a:lvl1pPr>
            <a:lvl2pPr indent="0" lvl="1" marL="4572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37" name="Google Shape;37;p6"/>
          <p:cNvSpPr txBox="1"/>
          <p:nvPr>
            <p:ph idx="12" type="sldNum"/>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8" name="Shape 38"/>
        <p:cNvGrpSpPr/>
        <p:nvPr/>
      </p:nvGrpSpPr>
      <p:grpSpPr>
        <a:xfrm>
          <a:off x="0" y="0"/>
          <a:ext cx="0" cy="0"/>
          <a:chOff x="0" y="0"/>
          <a:chExt cx="0" cy="0"/>
        </a:xfrm>
      </p:grpSpPr>
      <p:sp>
        <p:nvSpPr>
          <p:cNvPr id="39" name="Google Shape;39;p7"/>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1pPr>
            <a:lvl2pPr indent="0" lvl="1"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2pPr>
            <a:lvl3pPr indent="0" lvl="2"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3pPr>
            <a:lvl4pPr indent="0" lvl="3"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4pPr>
            <a:lvl5pPr indent="0" lvl="4"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5pPr>
            <a:lvl6pPr indent="0" lvl="5" marL="4572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6pPr>
            <a:lvl7pPr indent="0" lvl="6" marL="9144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7pPr>
            <a:lvl8pPr indent="0" lvl="7" marL="13716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8pPr>
            <a:lvl9pPr indent="0" lvl="8" marL="18288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9pPr>
          </a:lstStyle>
          <a:p/>
        </p:txBody>
      </p:sp>
      <p:sp>
        <p:nvSpPr>
          <p:cNvPr id="40" name="Google Shape;40;p7"/>
          <p:cNvSpPr txBox="1"/>
          <p:nvPr>
            <p:ph idx="1" type="body"/>
          </p:nvPr>
        </p:nvSpPr>
        <p:spPr>
          <a:xfrm>
            <a:off x="685800" y="1981200"/>
            <a:ext cx="3810000" cy="4114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0000FF"/>
              </a:buClr>
              <a:buSzPts val="3200"/>
              <a:buFont typeface="Comic Sans MS"/>
              <a:buChar char="•"/>
              <a:defRPr b="0" i="0" sz="3200" u="none" cap="none" strike="noStrike">
                <a:solidFill>
                  <a:srgbClr val="0000FF"/>
                </a:solidFill>
                <a:latin typeface="Comic Sans MS"/>
                <a:ea typeface="Comic Sans MS"/>
                <a:cs typeface="Comic Sans MS"/>
                <a:sym typeface="Comic Sans MS"/>
              </a:defRPr>
            </a:lvl1pPr>
            <a:lvl2pPr indent="-406400" lvl="1" marL="914400" marR="0" rtl="0" algn="l">
              <a:spcBef>
                <a:spcPts val="560"/>
              </a:spcBef>
              <a:spcAft>
                <a:spcPts val="0"/>
              </a:spcAft>
              <a:buClr>
                <a:srgbClr val="0000FF"/>
              </a:buClr>
              <a:buSzPts val="2800"/>
              <a:buFont typeface="Comic Sans MS"/>
              <a:buChar char="–"/>
              <a:defRPr b="0" i="0" sz="2800" u="none" cap="none" strike="noStrike">
                <a:solidFill>
                  <a:srgbClr val="0000FF"/>
                </a:solidFill>
                <a:latin typeface="Comic Sans MS"/>
                <a:ea typeface="Comic Sans MS"/>
                <a:cs typeface="Comic Sans MS"/>
                <a:sym typeface="Comic Sans MS"/>
              </a:defRPr>
            </a:lvl2pPr>
            <a:lvl3pPr indent="-381000" lvl="2" marL="1371600" marR="0" rtl="0" algn="l">
              <a:spcBef>
                <a:spcPts val="480"/>
              </a:spcBef>
              <a:spcAft>
                <a:spcPts val="0"/>
              </a:spcAft>
              <a:buClr>
                <a:srgbClr val="0000FF"/>
              </a:buClr>
              <a:buSzPts val="2400"/>
              <a:buFont typeface="Comic Sans MS"/>
              <a:buChar char="•"/>
              <a:defRPr b="0" i="0" sz="2400" u="none" cap="none" strike="noStrike">
                <a:solidFill>
                  <a:srgbClr val="0000FF"/>
                </a:solidFill>
                <a:latin typeface="Comic Sans MS"/>
                <a:ea typeface="Comic Sans MS"/>
                <a:cs typeface="Comic Sans MS"/>
                <a:sym typeface="Comic Sans MS"/>
              </a:defRPr>
            </a:lvl3pPr>
            <a:lvl4pPr indent="-355600" lvl="3" marL="1828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4pPr>
            <a:lvl5pPr indent="-355600" lvl="4" marL="22860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5pPr>
            <a:lvl6pPr indent="-355600" lvl="5" marL="27432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6pPr>
            <a:lvl7pPr indent="-355600" lvl="6" marL="32004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7pPr>
            <a:lvl8pPr indent="-355600" lvl="7" marL="36576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8pPr>
            <a:lvl9pPr indent="-355600" lvl="8" marL="4114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9pPr>
          </a:lstStyle>
          <a:p/>
        </p:txBody>
      </p:sp>
      <p:sp>
        <p:nvSpPr>
          <p:cNvPr id="41" name="Google Shape;41;p7"/>
          <p:cNvSpPr txBox="1"/>
          <p:nvPr>
            <p:ph idx="2" type="body"/>
          </p:nvPr>
        </p:nvSpPr>
        <p:spPr>
          <a:xfrm>
            <a:off x="4648200" y="1981200"/>
            <a:ext cx="3810000" cy="4114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0000FF"/>
              </a:buClr>
              <a:buSzPts val="3200"/>
              <a:buFont typeface="Comic Sans MS"/>
              <a:buChar char="•"/>
              <a:defRPr b="0" i="0" sz="3200" u="none" cap="none" strike="noStrike">
                <a:solidFill>
                  <a:srgbClr val="0000FF"/>
                </a:solidFill>
                <a:latin typeface="Comic Sans MS"/>
                <a:ea typeface="Comic Sans MS"/>
                <a:cs typeface="Comic Sans MS"/>
                <a:sym typeface="Comic Sans MS"/>
              </a:defRPr>
            </a:lvl1pPr>
            <a:lvl2pPr indent="-406400" lvl="1" marL="914400" marR="0" rtl="0" algn="l">
              <a:spcBef>
                <a:spcPts val="560"/>
              </a:spcBef>
              <a:spcAft>
                <a:spcPts val="0"/>
              </a:spcAft>
              <a:buClr>
                <a:srgbClr val="0000FF"/>
              </a:buClr>
              <a:buSzPts val="2800"/>
              <a:buFont typeface="Comic Sans MS"/>
              <a:buChar char="–"/>
              <a:defRPr b="0" i="0" sz="2800" u="none" cap="none" strike="noStrike">
                <a:solidFill>
                  <a:srgbClr val="0000FF"/>
                </a:solidFill>
                <a:latin typeface="Comic Sans MS"/>
                <a:ea typeface="Comic Sans MS"/>
                <a:cs typeface="Comic Sans MS"/>
                <a:sym typeface="Comic Sans MS"/>
              </a:defRPr>
            </a:lvl2pPr>
            <a:lvl3pPr indent="-381000" lvl="2" marL="1371600" marR="0" rtl="0" algn="l">
              <a:spcBef>
                <a:spcPts val="480"/>
              </a:spcBef>
              <a:spcAft>
                <a:spcPts val="0"/>
              </a:spcAft>
              <a:buClr>
                <a:srgbClr val="0000FF"/>
              </a:buClr>
              <a:buSzPts val="2400"/>
              <a:buFont typeface="Comic Sans MS"/>
              <a:buChar char="•"/>
              <a:defRPr b="0" i="0" sz="2400" u="none" cap="none" strike="noStrike">
                <a:solidFill>
                  <a:srgbClr val="0000FF"/>
                </a:solidFill>
                <a:latin typeface="Comic Sans MS"/>
                <a:ea typeface="Comic Sans MS"/>
                <a:cs typeface="Comic Sans MS"/>
                <a:sym typeface="Comic Sans MS"/>
              </a:defRPr>
            </a:lvl3pPr>
            <a:lvl4pPr indent="-355600" lvl="3" marL="1828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4pPr>
            <a:lvl5pPr indent="-355600" lvl="4" marL="22860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5pPr>
            <a:lvl6pPr indent="-355600" lvl="5" marL="27432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6pPr>
            <a:lvl7pPr indent="-355600" lvl="6" marL="32004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7pPr>
            <a:lvl8pPr indent="-355600" lvl="7" marL="36576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8pPr>
            <a:lvl9pPr indent="-355600" lvl="8" marL="4114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9pPr>
          </a:lstStyle>
          <a:p/>
        </p:txBody>
      </p:sp>
      <p:sp>
        <p:nvSpPr>
          <p:cNvPr id="42" name="Google Shape;42;p7"/>
          <p:cNvSpPr txBox="1"/>
          <p:nvPr>
            <p:ph idx="11" type="ftr"/>
          </p:nvPr>
        </p:nvSpPr>
        <p:spPr>
          <a:xfrm>
            <a:off x="3111500" y="6254750"/>
            <a:ext cx="2895600"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a:solidFill>
                  <a:schemeClr val="dk1"/>
                </a:solidFill>
                <a:latin typeface="Comic Sans MS"/>
                <a:ea typeface="Comic Sans MS"/>
                <a:cs typeface="Comic Sans MS"/>
                <a:sym typeface="Comic Sans MS"/>
              </a:defRPr>
            </a:lvl1pPr>
            <a:lvl2pPr indent="0" lvl="1" marL="4572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43" name="Google Shape;43;p7"/>
          <p:cNvSpPr txBox="1"/>
          <p:nvPr>
            <p:ph idx="12" type="sldNum"/>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8"/>
          <p:cNvSpPr txBox="1"/>
          <p:nvPr>
            <p:ph idx="11" type="ftr"/>
          </p:nvPr>
        </p:nvSpPr>
        <p:spPr>
          <a:xfrm>
            <a:off x="3111500" y="6254750"/>
            <a:ext cx="2895600"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a:solidFill>
                  <a:schemeClr val="dk1"/>
                </a:solidFill>
                <a:latin typeface="Comic Sans MS"/>
                <a:ea typeface="Comic Sans MS"/>
                <a:cs typeface="Comic Sans MS"/>
                <a:sym typeface="Comic Sans MS"/>
              </a:defRPr>
            </a:lvl1pPr>
            <a:lvl2pPr indent="0" lvl="1" marL="4572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46" name="Google Shape;46;p8"/>
          <p:cNvSpPr txBox="1"/>
          <p:nvPr>
            <p:ph idx="12" type="sldNum"/>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9"/>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2"/>
                </a:solidFill>
                <a:latin typeface="Comic Sans MS"/>
                <a:ea typeface="Comic Sans MS"/>
                <a:cs typeface="Comic Sans MS"/>
                <a:sym typeface="Comic Sans MS"/>
              </a:defRPr>
            </a:lvl1pPr>
            <a:lvl2pPr indent="0" lvl="1"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2pPr>
            <a:lvl3pPr indent="0" lvl="2"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3pPr>
            <a:lvl4pPr indent="0" lvl="3"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4pPr>
            <a:lvl5pPr indent="0" lvl="4"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5pPr>
            <a:lvl6pPr indent="0" lvl="5" marL="4572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6pPr>
            <a:lvl7pPr indent="0" lvl="6" marL="9144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7pPr>
            <a:lvl8pPr indent="0" lvl="7" marL="13716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8pPr>
            <a:lvl9pPr indent="0" lvl="8" marL="18288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9pPr>
          </a:lstStyle>
          <a:p/>
        </p:txBody>
      </p:sp>
      <p:sp>
        <p:nvSpPr>
          <p:cNvPr id="49" name="Google Shape;49;p9"/>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0000FF"/>
              </a:buClr>
              <a:buSzPts val="3200"/>
              <a:buFont typeface="Comic Sans MS"/>
              <a:buNone/>
              <a:defRPr b="0" i="0" sz="2000" u="none" cap="none" strike="noStrike">
                <a:solidFill>
                  <a:srgbClr val="0000FF"/>
                </a:solidFill>
                <a:latin typeface="Comic Sans MS"/>
                <a:ea typeface="Comic Sans MS"/>
                <a:cs typeface="Comic Sans MS"/>
                <a:sym typeface="Comic Sans MS"/>
              </a:defRPr>
            </a:lvl1pPr>
            <a:lvl2pPr indent="-228600" lvl="1" marL="914400" marR="0" rtl="0" algn="l">
              <a:spcBef>
                <a:spcPts val="360"/>
              </a:spcBef>
              <a:spcAft>
                <a:spcPts val="0"/>
              </a:spcAft>
              <a:buClr>
                <a:srgbClr val="0000FF"/>
              </a:buClr>
              <a:buSzPts val="2800"/>
              <a:buFont typeface="Comic Sans MS"/>
              <a:buNone/>
              <a:defRPr b="0" i="0" sz="1800" u="none" cap="none" strike="noStrike">
                <a:solidFill>
                  <a:srgbClr val="0000FF"/>
                </a:solidFill>
                <a:latin typeface="Comic Sans MS"/>
                <a:ea typeface="Comic Sans MS"/>
                <a:cs typeface="Comic Sans MS"/>
                <a:sym typeface="Comic Sans MS"/>
              </a:defRPr>
            </a:lvl2pPr>
            <a:lvl3pPr indent="-228600" lvl="2" marL="1371600" marR="0" rtl="0" algn="l">
              <a:spcBef>
                <a:spcPts val="320"/>
              </a:spcBef>
              <a:spcAft>
                <a:spcPts val="0"/>
              </a:spcAft>
              <a:buClr>
                <a:srgbClr val="0000FF"/>
              </a:buClr>
              <a:buSzPts val="2400"/>
              <a:buFont typeface="Comic Sans MS"/>
              <a:buNone/>
              <a:defRPr b="0" i="0" sz="1600" u="none" cap="none" strike="noStrike">
                <a:solidFill>
                  <a:srgbClr val="0000FF"/>
                </a:solidFill>
                <a:latin typeface="Comic Sans MS"/>
                <a:ea typeface="Comic Sans MS"/>
                <a:cs typeface="Comic Sans MS"/>
                <a:sym typeface="Comic Sans MS"/>
              </a:defRPr>
            </a:lvl3pPr>
            <a:lvl4pPr indent="-228600" lvl="3" marL="1828800" marR="0" rtl="0" algn="l">
              <a:spcBef>
                <a:spcPts val="280"/>
              </a:spcBef>
              <a:spcAft>
                <a:spcPts val="0"/>
              </a:spcAft>
              <a:buClr>
                <a:srgbClr val="0000FF"/>
              </a:buClr>
              <a:buSzPts val="2000"/>
              <a:buFont typeface="Comic Sans MS"/>
              <a:buNone/>
              <a:defRPr b="0" i="0" sz="1400" u="none" cap="none" strike="noStrike">
                <a:solidFill>
                  <a:srgbClr val="0000FF"/>
                </a:solidFill>
                <a:latin typeface="Comic Sans MS"/>
                <a:ea typeface="Comic Sans MS"/>
                <a:cs typeface="Comic Sans MS"/>
                <a:sym typeface="Comic Sans MS"/>
              </a:defRPr>
            </a:lvl4pPr>
            <a:lvl5pPr indent="-228600" lvl="4" marL="2286000" marR="0" rtl="0" algn="l">
              <a:spcBef>
                <a:spcPts val="280"/>
              </a:spcBef>
              <a:spcAft>
                <a:spcPts val="0"/>
              </a:spcAft>
              <a:buClr>
                <a:srgbClr val="0000FF"/>
              </a:buClr>
              <a:buSzPts val="2000"/>
              <a:buFont typeface="Comic Sans MS"/>
              <a:buNone/>
              <a:defRPr b="0" i="0" sz="1400" u="none" cap="none" strike="noStrike">
                <a:solidFill>
                  <a:srgbClr val="0000FF"/>
                </a:solidFill>
                <a:latin typeface="Comic Sans MS"/>
                <a:ea typeface="Comic Sans MS"/>
                <a:cs typeface="Comic Sans MS"/>
                <a:sym typeface="Comic Sans MS"/>
              </a:defRPr>
            </a:lvl5pPr>
            <a:lvl6pPr indent="-228600" lvl="5" marL="2743200" marR="0" rtl="0" algn="l">
              <a:spcBef>
                <a:spcPts val="280"/>
              </a:spcBef>
              <a:spcAft>
                <a:spcPts val="0"/>
              </a:spcAft>
              <a:buClr>
                <a:srgbClr val="0000FF"/>
              </a:buClr>
              <a:buSzPts val="2000"/>
              <a:buFont typeface="Comic Sans MS"/>
              <a:buNone/>
              <a:defRPr b="0" i="0" sz="1400" u="none" cap="none" strike="noStrike">
                <a:solidFill>
                  <a:srgbClr val="0000FF"/>
                </a:solidFill>
                <a:latin typeface="Comic Sans MS"/>
                <a:ea typeface="Comic Sans MS"/>
                <a:cs typeface="Comic Sans MS"/>
                <a:sym typeface="Comic Sans MS"/>
              </a:defRPr>
            </a:lvl6pPr>
            <a:lvl7pPr indent="-228600" lvl="6" marL="3200400" marR="0" rtl="0" algn="l">
              <a:spcBef>
                <a:spcPts val="280"/>
              </a:spcBef>
              <a:spcAft>
                <a:spcPts val="0"/>
              </a:spcAft>
              <a:buClr>
                <a:srgbClr val="0000FF"/>
              </a:buClr>
              <a:buSzPts val="2000"/>
              <a:buFont typeface="Comic Sans MS"/>
              <a:buNone/>
              <a:defRPr b="0" i="0" sz="1400" u="none" cap="none" strike="noStrike">
                <a:solidFill>
                  <a:srgbClr val="0000FF"/>
                </a:solidFill>
                <a:latin typeface="Comic Sans MS"/>
                <a:ea typeface="Comic Sans MS"/>
                <a:cs typeface="Comic Sans MS"/>
                <a:sym typeface="Comic Sans MS"/>
              </a:defRPr>
            </a:lvl7pPr>
            <a:lvl8pPr indent="-228600" lvl="7" marL="3657600" marR="0" rtl="0" algn="l">
              <a:spcBef>
                <a:spcPts val="280"/>
              </a:spcBef>
              <a:spcAft>
                <a:spcPts val="0"/>
              </a:spcAft>
              <a:buClr>
                <a:srgbClr val="0000FF"/>
              </a:buClr>
              <a:buSzPts val="2000"/>
              <a:buFont typeface="Comic Sans MS"/>
              <a:buNone/>
              <a:defRPr b="0" i="0" sz="1400" u="none" cap="none" strike="noStrike">
                <a:solidFill>
                  <a:srgbClr val="0000FF"/>
                </a:solidFill>
                <a:latin typeface="Comic Sans MS"/>
                <a:ea typeface="Comic Sans MS"/>
                <a:cs typeface="Comic Sans MS"/>
                <a:sym typeface="Comic Sans MS"/>
              </a:defRPr>
            </a:lvl8pPr>
            <a:lvl9pPr indent="-228600" lvl="8" marL="4114800" marR="0" rtl="0" algn="l">
              <a:spcBef>
                <a:spcPts val="280"/>
              </a:spcBef>
              <a:spcAft>
                <a:spcPts val="0"/>
              </a:spcAft>
              <a:buClr>
                <a:srgbClr val="0000FF"/>
              </a:buClr>
              <a:buSzPts val="2000"/>
              <a:buFont typeface="Comic Sans MS"/>
              <a:buNone/>
              <a:defRPr b="0" i="0" sz="1400" u="none" cap="none" strike="noStrike">
                <a:solidFill>
                  <a:srgbClr val="0000FF"/>
                </a:solidFill>
                <a:latin typeface="Comic Sans MS"/>
                <a:ea typeface="Comic Sans MS"/>
                <a:cs typeface="Comic Sans MS"/>
                <a:sym typeface="Comic Sans MS"/>
              </a:defRPr>
            </a:lvl9pPr>
          </a:lstStyle>
          <a:p/>
        </p:txBody>
      </p:sp>
      <p:sp>
        <p:nvSpPr>
          <p:cNvPr id="50" name="Google Shape;50;p9"/>
          <p:cNvSpPr txBox="1"/>
          <p:nvPr>
            <p:ph idx="11" type="ftr"/>
          </p:nvPr>
        </p:nvSpPr>
        <p:spPr>
          <a:xfrm>
            <a:off x="3111500" y="6254750"/>
            <a:ext cx="2895600"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a:solidFill>
                  <a:schemeClr val="dk1"/>
                </a:solidFill>
                <a:latin typeface="Comic Sans MS"/>
                <a:ea typeface="Comic Sans MS"/>
                <a:cs typeface="Comic Sans MS"/>
                <a:sym typeface="Comic Sans MS"/>
              </a:defRPr>
            </a:lvl1pPr>
            <a:lvl2pPr indent="0" lvl="1" marL="4572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51" name="Google Shape;51;p9"/>
          <p:cNvSpPr txBox="1"/>
          <p:nvPr>
            <p:ph idx="12" type="sldNum"/>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10"/>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1pPr>
            <a:lvl2pPr indent="0" lvl="1"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2pPr>
            <a:lvl3pPr indent="0" lvl="2"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3pPr>
            <a:lvl4pPr indent="0" lvl="3"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4pPr>
            <a:lvl5pPr indent="0" lvl="4"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5pPr>
            <a:lvl6pPr indent="0" lvl="5" marL="4572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6pPr>
            <a:lvl7pPr indent="0" lvl="6" marL="9144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7pPr>
            <a:lvl8pPr indent="0" lvl="7" marL="13716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8pPr>
            <a:lvl9pPr indent="0" lvl="8" marL="18288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9pPr>
          </a:lstStyle>
          <a:p/>
        </p:txBody>
      </p:sp>
      <p:sp>
        <p:nvSpPr>
          <p:cNvPr id="54" name="Google Shape;54;p10"/>
          <p:cNvSpPr txBox="1"/>
          <p:nvPr>
            <p:ph idx="1" type="body"/>
          </p:nvPr>
        </p:nvSpPr>
        <p:spPr>
          <a:xfrm>
            <a:off x="685800" y="1981200"/>
            <a:ext cx="3810000" cy="41148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0000FF"/>
              </a:buClr>
              <a:buSzPts val="2800"/>
              <a:buFont typeface="Comic Sans MS"/>
              <a:buChar char="•"/>
              <a:defRPr b="0" i="0" sz="2800" u="none" cap="none" strike="noStrike">
                <a:solidFill>
                  <a:srgbClr val="0000FF"/>
                </a:solidFill>
                <a:latin typeface="Comic Sans MS"/>
                <a:ea typeface="Comic Sans MS"/>
                <a:cs typeface="Comic Sans MS"/>
                <a:sym typeface="Comic Sans MS"/>
              </a:defRPr>
            </a:lvl1pPr>
            <a:lvl2pPr indent="-381000" lvl="1" marL="914400" marR="0" rtl="0" algn="l">
              <a:spcBef>
                <a:spcPts val="480"/>
              </a:spcBef>
              <a:spcAft>
                <a:spcPts val="0"/>
              </a:spcAft>
              <a:buClr>
                <a:srgbClr val="0000FF"/>
              </a:buClr>
              <a:buSzPts val="2400"/>
              <a:buFont typeface="Comic Sans MS"/>
              <a:buChar char="–"/>
              <a:defRPr b="0" i="0" sz="2400" u="none" cap="none" strike="noStrike">
                <a:solidFill>
                  <a:srgbClr val="0000FF"/>
                </a:solidFill>
                <a:latin typeface="Comic Sans MS"/>
                <a:ea typeface="Comic Sans MS"/>
                <a:cs typeface="Comic Sans MS"/>
                <a:sym typeface="Comic Sans MS"/>
              </a:defRPr>
            </a:lvl2pPr>
            <a:lvl3pPr indent="-355600" lvl="2" marL="13716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3pPr>
            <a:lvl4pPr indent="-342900" lvl="3" marL="18288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4pPr>
            <a:lvl5pPr indent="-342900" lvl="4" marL="22860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5pPr>
            <a:lvl6pPr indent="-342900" lvl="5" marL="27432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6pPr>
            <a:lvl7pPr indent="-342900" lvl="6" marL="32004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7pPr>
            <a:lvl8pPr indent="-342900" lvl="7" marL="36576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8pPr>
            <a:lvl9pPr indent="-342900" lvl="8" marL="41148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9pPr>
          </a:lstStyle>
          <a:p/>
        </p:txBody>
      </p:sp>
      <p:sp>
        <p:nvSpPr>
          <p:cNvPr id="55" name="Google Shape;55;p10"/>
          <p:cNvSpPr txBox="1"/>
          <p:nvPr>
            <p:ph idx="2" type="body"/>
          </p:nvPr>
        </p:nvSpPr>
        <p:spPr>
          <a:xfrm>
            <a:off x="4648200" y="1981200"/>
            <a:ext cx="3810000" cy="41148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0000FF"/>
              </a:buClr>
              <a:buSzPts val="2800"/>
              <a:buFont typeface="Comic Sans MS"/>
              <a:buChar char="•"/>
              <a:defRPr b="0" i="0" sz="2800" u="none" cap="none" strike="noStrike">
                <a:solidFill>
                  <a:srgbClr val="0000FF"/>
                </a:solidFill>
                <a:latin typeface="Comic Sans MS"/>
                <a:ea typeface="Comic Sans MS"/>
                <a:cs typeface="Comic Sans MS"/>
                <a:sym typeface="Comic Sans MS"/>
              </a:defRPr>
            </a:lvl1pPr>
            <a:lvl2pPr indent="-381000" lvl="1" marL="914400" marR="0" rtl="0" algn="l">
              <a:spcBef>
                <a:spcPts val="480"/>
              </a:spcBef>
              <a:spcAft>
                <a:spcPts val="0"/>
              </a:spcAft>
              <a:buClr>
                <a:srgbClr val="0000FF"/>
              </a:buClr>
              <a:buSzPts val="2400"/>
              <a:buFont typeface="Comic Sans MS"/>
              <a:buChar char="–"/>
              <a:defRPr b="0" i="0" sz="2400" u="none" cap="none" strike="noStrike">
                <a:solidFill>
                  <a:srgbClr val="0000FF"/>
                </a:solidFill>
                <a:latin typeface="Comic Sans MS"/>
                <a:ea typeface="Comic Sans MS"/>
                <a:cs typeface="Comic Sans MS"/>
                <a:sym typeface="Comic Sans MS"/>
              </a:defRPr>
            </a:lvl2pPr>
            <a:lvl3pPr indent="-355600" lvl="2" marL="13716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3pPr>
            <a:lvl4pPr indent="-342900" lvl="3" marL="18288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4pPr>
            <a:lvl5pPr indent="-342900" lvl="4" marL="22860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5pPr>
            <a:lvl6pPr indent="-342900" lvl="5" marL="27432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6pPr>
            <a:lvl7pPr indent="-342900" lvl="6" marL="32004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7pPr>
            <a:lvl8pPr indent="-342900" lvl="7" marL="36576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8pPr>
            <a:lvl9pPr indent="-342900" lvl="8" marL="41148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9pPr>
          </a:lstStyle>
          <a:p/>
        </p:txBody>
      </p:sp>
      <p:sp>
        <p:nvSpPr>
          <p:cNvPr id="56" name="Google Shape;56;p10"/>
          <p:cNvSpPr txBox="1"/>
          <p:nvPr>
            <p:ph idx="11" type="ftr"/>
          </p:nvPr>
        </p:nvSpPr>
        <p:spPr>
          <a:xfrm>
            <a:off x="3111500" y="6254750"/>
            <a:ext cx="2895600"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a:solidFill>
                  <a:schemeClr val="dk1"/>
                </a:solidFill>
                <a:latin typeface="Comic Sans MS"/>
                <a:ea typeface="Comic Sans MS"/>
                <a:cs typeface="Comic Sans MS"/>
                <a:sym typeface="Comic Sans MS"/>
              </a:defRPr>
            </a:lvl1pPr>
            <a:lvl2pPr indent="0" lvl="1" marL="4572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57" name="Google Shape;57;p10"/>
          <p:cNvSpPr txBox="1"/>
          <p:nvPr>
            <p:ph idx="12" type="sldNum"/>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1pPr>
            <a:lvl2pPr indent="0" lvl="1"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2pPr>
            <a:lvl3pPr indent="0" lvl="2"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3pPr>
            <a:lvl4pPr indent="0" lvl="3"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4pPr>
            <a:lvl5pPr indent="0" lvl="4"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5pPr>
            <a:lvl6pPr indent="0" lvl="5" marL="4572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6pPr>
            <a:lvl7pPr indent="0" lvl="6" marL="9144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7pPr>
            <a:lvl8pPr indent="0" lvl="7" marL="13716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8pPr>
            <a:lvl9pPr indent="0" lvl="8" marL="18288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9pPr>
          </a:lstStyle>
          <a:p/>
        </p:txBody>
      </p:sp>
      <p:sp>
        <p:nvSpPr>
          <p:cNvPr id="60" name="Google Shape;60;p1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0000FF"/>
              </a:buClr>
              <a:buSzPts val="3200"/>
              <a:buFont typeface="Comic Sans MS"/>
              <a:buNone/>
              <a:defRPr b="1" i="0" sz="2400" u="none" cap="none" strike="noStrike">
                <a:solidFill>
                  <a:srgbClr val="0000FF"/>
                </a:solidFill>
                <a:latin typeface="Comic Sans MS"/>
                <a:ea typeface="Comic Sans MS"/>
                <a:cs typeface="Comic Sans MS"/>
                <a:sym typeface="Comic Sans MS"/>
              </a:defRPr>
            </a:lvl1pPr>
            <a:lvl2pPr indent="-228600" lvl="1" marL="914400" marR="0" rtl="0" algn="l">
              <a:spcBef>
                <a:spcPts val="400"/>
              </a:spcBef>
              <a:spcAft>
                <a:spcPts val="0"/>
              </a:spcAft>
              <a:buClr>
                <a:srgbClr val="0000FF"/>
              </a:buClr>
              <a:buSzPts val="2800"/>
              <a:buFont typeface="Comic Sans MS"/>
              <a:buNone/>
              <a:defRPr b="1" i="0" sz="2000" u="none" cap="none" strike="noStrike">
                <a:solidFill>
                  <a:srgbClr val="0000FF"/>
                </a:solidFill>
                <a:latin typeface="Comic Sans MS"/>
                <a:ea typeface="Comic Sans MS"/>
                <a:cs typeface="Comic Sans MS"/>
                <a:sym typeface="Comic Sans MS"/>
              </a:defRPr>
            </a:lvl2pPr>
            <a:lvl3pPr indent="-228600" lvl="2" marL="1371600" marR="0" rtl="0" algn="l">
              <a:spcBef>
                <a:spcPts val="360"/>
              </a:spcBef>
              <a:spcAft>
                <a:spcPts val="0"/>
              </a:spcAft>
              <a:buClr>
                <a:srgbClr val="0000FF"/>
              </a:buClr>
              <a:buSzPts val="2400"/>
              <a:buFont typeface="Comic Sans MS"/>
              <a:buNone/>
              <a:defRPr b="1" i="0" sz="1800" u="none" cap="none" strike="noStrike">
                <a:solidFill>
                  <a:srgbClr val="0000FF"/>
                </a:solidFill>
                <a:latin typeface="Comic Sans MS"/>
                <a:ea typeface="Comic Sans MS"/>
                <a:cs typeface="Comic Sans MS"/>
                <a:sym typeface="Comic Sans MS"/>
              </a:defRPr>
            </a:lvl3pPr>
            <a:lvl4pPr indent="-228600" lvl="3" marL="1828800" marR="0" rtl="0" algn="l">
              <a:spcBef>
                <a:spcPts val="320"/>
              </a:spcBef>
              <a:spcAft>
                <a:spcPts val="0"/>
              </a:spcAft>
              <a:buClr>
                <a:srgbClr val="0000FF"/>
              </a:buClr>
              <a:buSzPts val="2000"/>
              <a:buFont typeface="Comic Sans MS"/>
              <a:buNone/>
              <a:defRPr b="1" i="0" sz="1600" u="none" cap="none" strike="noStrike">
                <a:solidFill>
                  <a:srgbClr val="0000FF"/>
                </a:solidFill>
                <a:latin typeface="Comic Sans MS"/>
                <a:ea typeface="Comic Sans MS"/>
                <a:cs typeface="Comic Sans MS"/>
                <a:sym typeface="Comic Sans MS"/>
              </a:defRPr>
            </a:lvl4pPr>
            <a:lvl5pPr indent="-228600" lvl="4" marL="2286000" marR="0" rtl="0" algn="l">
              <a:spcBef>
                <a:spcPts val="320"/>
              </a:spcBef>
              <a:spcAft>
                <a:spcPts val="0"/>
              </a:spcAft>
              <a:buClr>
                <a:srgbClr val="0000FF"/>
              </a:buClr>
              <a:buSzPts val="2000"/>
              <a:buFont typeface="Comic Sans MS"/>
              <a:buNone/>
              <a:defRPr b="1" i="0" sz="1600" u="none" cap="none" strike="noStrike">
                <a:solidFill>
                  <a:srgbClr val="0000FF"/>
                </a:solidFill>
                <a:latin typeface="Comic Sans MS"/>
                <a:ea typeface="Comic Sans MS"/>
                <a:cs typeface="Comic Sans MS"/>
                <a:sym typeface="Comic Sans MS"/>
              </a:defRPr>
            </a:lvl5pPr>
            <a:lvl6pPr indent="-228600" lvl="5" marL="2743200" marR="0" rtl="0" algn="l">
              <a:spcBef>
                <a:spcPts val="320"/>
              </a:spcBef>
              <a:spcAft>
                <a:spcPts val="0"/>
              </a:spcAft>
              <a:buClr>
                <a:srgbClr val="0000FF"/>
              </a:buClr>
              <a:buSzPts val="2000"/>
              <a:buFont typeface="Comic Sans MS"/>
              <a:buNone/>
              <a:defRPr b="1" i="0" sz="1600" u="none" cap="none" strike="noStrike">
                <a:solidFill>
                  <a:srgbClr val="0000FF"/>
                </a:solidFill>
                <a:latin typeface="Comic Sans MS"/>
                <a:ea typeface="Comic Sans MS"/>
                <a:cs typeface="Comic Sans MS"/>
                <a:sym typeface="Comic Sans MS"/>
              </a:defRPr>
            </a:lvl6pPr>
            <a:lvl7pPr indent="-228600" lvl="6" marL="3200400" marR="0" rtl="0" algn="l">
              <a:spcBef>
                <a:spcPts val="320"/>
              </a:spcBef>
              <a:spcAft>
                <a:spcPts val="0"/>
              </a:spcAft>
              <a:buClr>
                <a:srgbClr val="0000FF"/>
              </a:buClr>
              <a:buSzPts val="2000"/>
              <a:buFont typeface="Comic Sans MS"/>
              <a:buNone/>
              <a:defRPr b="1" i="0" sz="1600" u="none" cap="none" strike="noStrike">
                <a:solidFill>
                  <a:srgbClr val="0000FF"/>
                </a:solidFill>
                <a:latin typeface="Comic Sans MS"/>
                <a:ea typeface="Comic Sans MS"/>
                <a:cs typeface="Comic Sans MS"/>
                <a:sym typeface="Comic Sans MS"/>
              </a:defRPr>
            </a:lvl7pPr>
            <a:lvl8pPr indent="-228600" lvl="7" marL="3657600" marR="0" rtl="0" algn="l">
              <a:spcBef>
                <a:spcPts val="320"/>
              </a:spcBef>
              <a:spcAft>
                <a:spcPts val="0"/>
              </a:spcAft>
              <a:buClr>
                <a:srgbClr val="0000FF"/>
              </a:buClr>
              <a:buSzPts val="2000"/>
              <a:buFont typeface="Comic Sans MS"/>
              <a:buNone/>
              <a:defRPr b="1" i="0" sz="1600" u="none" cap="none" strike="noStrike">
                <a:solidFill>
                  <a:srgbClr val="0000FF"/>
                </a:solidFill>
                <a:latin typeface="Comic Sans MS"/>
                <a:ea typeface="Comic Sans MS"/>
                <a:cs typeface="Comic Sans MS"/>
                <a:sym typeface="Comic Sans MS"/>
              </a:defRPr>
            </a:lvl8pPr>
            <a:lvl9pPr indent="-228600" lvl="8" marL="4114800" marR="0" rtl="0" algn="l">
              <a:spcBef>
                <a:spcPts val="320"/>
              </a:spcBef>
              <a:spcAft>
                <a:spcPts val="0"/>
              </a:spcAft>
              <a:buClr>
                <a:srgbClr val="0000FF"/>
              </a:buClr>
              <a:buSzPts val="2000"/>
              <a:buFont typeface="Comic Sans MS"/>
              <a:buNone/>
              <a:defRPr b="1" i="0" sz="1600" u="none" cap="none" strike="noStrike">
                <a:solidFill>
                  <a:srgbClr val="0000FF"/>
                </a:solidFill>
                <a:latin typeface="Comic Sans MS"/>
                <a:ea typeface="Comic Sans MS"/>
                <a:cs typeface="Comic Sans MS"/>
                <a:sym typeface="Comic Sans MS"/>
              </a:defRPr>
            </a:lvl9pPr>
          </a:lstStyle>
          <a:p/>
        </p:txBody>
      </p:sp>
      <p:sp>
        <p:nvSpPr>
          <p:cNvPr id="61" name="Google Shape;61;p1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0000FF"/>
              </a:buClr>
              <a:buSzPts val="2400"/>
              <a:buFont typeface="Comic Sans MS"/>
              <a:buChar char="•"/>
              <a:defRPr b="0" i="0" sz="2400" u="none" cap="none" strike="noStrike">
                <a:solidFill>
                  <a:srgbClr val="0000FF"/>
                </a:solidFill>
                <a:latin typeface="Comic Sans MS"/>
                <a:ea typeface="Comic Sans MS"/>
                <a:cs typeface="Comic Sans MS"/>
                <a:sym typeface="Comic Sans MS"/>
              </a:defRPr>
            </a:lvl1pPr>
            <a:lvl2pPr indent="-355600" lvl="1" marL="9144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2pPr>
            <a:lvl3pPr indent="-342900" lvl="2" marL="13716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3pPr>
            <a:lvl4pPr indent="-330200" lvl="3" marL="1828800" marR="0" rtl="0" algn="l">
              <a:spcBef>
                <a:spcPts val="320"/>
              </a:spcBef>
              <a:spcAft>
                <a:spcPts val="0"/>
              </a:spcAft>
              <a:buClr>
                <a:srgbClr val="0000FF"/>
              </a:buClr>
              <a:buSzPts val="1600"/>
              <a:buFont typeface="Comic Sans MS"/>
              <a:buChar char="–"/>
              <a:defRPr b="0" i="0" sz="1600" u="none" cap="none" strike="noStrike">
                <a:solidFill>
                  <a:srgbClr val="0000FF"/>
                </a:solidFill>
                <a:latin typeface="Comic Sans MS"/>
                <a:ea typeface="Comic Sans MS"/>
                <a:cs typeface="Comic Sans MS"/>
                <a:sym typeface="Comic Sans MS"/>
              </a:defRPr>
            </a:lvl4pPr>
            <a:lvl5pPr indent="-330200" lvl="4" marL="2286000" marR="0" rtl="0" algn="l">
              <a:spcBef>
                <a:spcPts val="320"/>
              </a:spcBef>
              <a:spcAft>
                <a:spcPts val="0"/>
              </a:spcAft>
              <a:buClr>
                <a:srgbClr val="0000FF"/>
              </a:buClr>
              <a:buSzPts val="1600"/>
              <a:buFont typeface="Comic Sans MS"/>
              <a:buChar char="»"/>
              <a:defRPr b="0" i="0" sz="1600" u="none" cap="none" strike="noStrike">
                <a:solidFill>
                  <a:srgbClr val="0000FF"/>
                </a:solidFill>
                <a:latin typeface="Comic Sans MS"/>
                <a:ea typeface="Comic Sans MS"/>
                <a:cs typeface="Comic Sans MS"/>
                <a:sym typeface="Comic Sans MS"/>
              </a:defRPr>
            </a:lvl5pPr>
            <a:lvl6pPr indent="-330200" lvl="5" marL="2743200" marR="0" rtl="0" algn="l">
              <a:spcBef>
                <a:spcPts val="320"/>
              </a:spcBef>
              <a:spcAft>
                <a:spcPts val="0"/>
              </a:spcAft>
              <a:buClr>
                <a:srgbClr val="0000FF"/>
              </a:buClr>
              <a:buSzPts val="1600"/>
              <a:buFont typeface="Comic Sans MS"/>
              <a:buChar char="»"/>
              <a:defRPr b="0" i="0" sz="1600" u="none" cap="none" strike="noStrike">
                <a:solidFill>
                  <a:srgbClr val="0000FF"/>
                </a:solidFill>
                <a:latin typeface="Comic Sans MS"/>
                <a:ea typeface="Comic Sans MS"/>
                <a:cs typeface="Comic Sans MS"/>
                <a:sym typeface="Comic Sans MS"/>
              </a:defRPr>
            </a:lvl6pPr>
            <a:lvl7pPr indent="-330200" lvl="6" marL="3200400" marR="0" rtl="0" algn="l">
              <a:spcBef>
                <a:spcPts val="320"/>
              </a:spcBef>
              <a:spcAft>
                <a:spcPts val="0"/>
              </a:spcAft>
              <a:buClr>
                <a:srgbClr val="0000FF"/>
              </a:buClr>
              <a:buSzPts val="1600"/>
              <a:buFont typeface="Comic Sans MS"/>
              <a:buChar char="»"/>
              <a:defRPr b="0" i="0" sz="1600" u="none" cap="none" strike="noStrike">
                <a:solidFill>
                  <a:srgbClr val="0000FF"/>
                </a:solidFill>
                <a:latin typeface="Comic Sans MS"/>
                <a:ea typeface="Comic Sans MS"/>
                <a:cs typeface="Comic Sans MS"/>
                <a:sym typeface="Comic Sans MS"/>
              </a:defRPr>
            </a:lvl7pPr>
            <a:lvl8pPr indent="-330200" lvl="7" marL="3657600" marR="0" rtl="0" algn="l">
              <a:spcBef>
                <a:spcPts val="320"/>
              </a:spcBef>
              <a:spcAft>
                <a:spcPts val="0"/>
              </a:spcAft>
              <a:buClr>
                <a:srgbClr val="0000FF"/>
              </a:buClr>
              <a:buSzPts val="1600"/>
              <a:buFont typeface="Comic Sans MS"/>
              <a:buChar char="»"/>
              <a:defRPr b="0" i="0" sz="1600" u="none" cap="none" strike="noStrike">
                <a:solidFill>
                  <a:srgbClr val="0000FF"/>
                </a:solidFill>
                <a:latin typeface="Comic Sans MS"/>
                <a:ea typeface="Comic Sans MS"/>
                <a:cs typeface="Comic Sans MS"/>
                <a:sym typeface="Comic Sans MS"/>
              </a:defRPr>
            </a:lvl8pPr>
            <a:lvl9pPr indent="-330200" lvl="8" marL="4114800" marR="0" rtl="0" algn="l">
              <a:spcBef>
                <a:spcPts val="320"/>
              </a:spcBef>
              <a:spcAft>
                <a:spcPts val="0"/>
              </a:spcAft>
              <a:buClr>
                <a:srgbClr val="0000FF"/>
              </a:buClr>
              <a:buSzPts val="1600"/>
              <a:buFont typeface="Comic Sans MS"/>
              <a:buChar char="»"/>
              <a:defRPr b="0" i="0" sz="1600" u="none" cap="none" strike="noStrike">
                <a:solidFill>
                  <a:srgbClr val="0000FF"/>
                </a:solidFill>
                <a:latin typeface="Comic Sans MS"/>
                <a:ea typeface="Comic Sans MS"/>
                <a:cs typeface="Comic Sans MS"/>
                <a:sym typeface="Comic Sans MS"/>
              </a:defRPr>
            </a:lvl9pPr>
          </a:lstStyle>
          <a:p/>
        </p:txBody>
      </p:sp>
      <p:sp>
        <p:nvSpPr>
          <p:cNvPr id="62" name="Google Shape;62;p1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0000FF"/>
              </a:buClr>
              <a:buSzPts val="3200"/>
              <a:buFont typeface="Comic Sans MS"/>
              <a:buNone/>
              <a:defRPr b="1" i="0" sz="2400" u="none" cap="none" strike="noStrike">
                <a:solidFill>
                  <a:srgbClr val="0000FF"/>
                </a:solidFill>
                <a:latin typeface="Comic Sans MS"/>
                <a:ea typeface="Comic Sans MS"/>
                <a:cs typeface="Comic Sans MS"/>
                <a:sym typeface="Comic Sans MS"/>
              </a:defRPr>
            </a:lvl1pPr>
            <a:lvl2pPr indent="-228600" lvl="1" marL="914400" marR="0" rtl="0" algn="l">
              <a:spcBef>
                <a:spcPts val="400"/>
              </a:spcBef>
              <a:spcAft>
                <a:spcPts val="0"/>
              </a:spcAft>
              <a:buClr>
                <a:srgbClr val="0000FF"/>
              </a:buClr>
              <a:buSzPts val="2800"/>
              <a:buFont typeface="Comic Sans MS"/>
              <a:buNone/>
              <a:defRPr b="1" i="0" sz="2000" u="none" cap="none" strike="noStrike">
                <a:solidFill>
                  <a:srgbClr val="0000FF"/>
                </a:solidFill>
                <a:latin typeface="Comic Sans MS"/>
                <a:ea typeface="Comic Sans MS"/>
                <a:cs typeface="Comic Sans MS"/>
                <a:sym typeface="Comic Sans MS"/>
              </a:defRPr>
            </a:lvl2pPr>
            <a:lvl3pPr indent="-228600" lvl="2" marL="1371600" marR="0" rtl="0" algn="l">
              <a:spcBef>
                <a:spcPts val="360"/>
              </a:spcBef>
              <a:spcAft>
                <a:spcPts val="0"/>
              </a:spcAft>
              <a:buClr>
                <a:srgbClr val="0000FF"/>
              </a:buClr>
              <a:buSzPts val="2400"/>
              <a:buFont typeface="Comic Sans MS"/>
              <a:buNone/>
              <a:defRPr b="1" i="0" sz="1800" u="none" cap="none" strike="noStrike">
                <a:solidFill>
                  <a:srgbClr val="0000FF"/>
                </a:solidFill>
                <a:latin typeface="Comic Sans MS"/>
                <a:ea typeface="Comic Sans MS"/>
                <a:cs typeface="Comic Sans MS"/>
                <a:sym typeface="Comic Sans MS"/>
              </a:defRPr>
            </a:lvl3pPr>
            <a:lvl4pPr indent="-228600" lvl="3" marL="1828800" marR="0" rtl="0" algn="l">
              <a:spcBef>
                <a:spcPts val="320"/>
              </a:spcBef>
              <a:spcAft>
                <a:spcPts val="0"/>
              </a:spcAft>
              <a:buClr>
                <a:srgbClr val="0000FF"/>
              </a:buClr>
              <a:buSzPts val="2000"/>
              <a:buFont typeface="Comic Sans MS"/>
              <a:buNone/>
              <a:defRPr b="1" i="0" sz="1600" u="none" cap="none" strike="noStrike">
                <a:solidFill>
                  <a:srgbClr val="0000FF"/>
                </a:solidFill>
                <a:latin typeface="Comic Sans MS"/>
                <a:ea typeface="Comic Sans MS"/>
                <a:cs typeface="Comic Sans MS"/>
                <a:sym typeface="Comic Sans MS"/>
              </a:defRPr>
            </a:lvl4pPr>
            <a:lvl5pPr indent="-228600" lvl="4" marL="2286000" marR="0" rtl="0" algn="l">
              <a:spcBef>
                <a:spcPts val="320"/>
              </a:spcBef>
              <a:spcAft>
                <a:spcPts val="0"/>
              </a:spcAft>
              <a:buClr>
                <a:srgbClr val="0000FF"/>
              </a:buClr>
              <a:buSzPts val="2000"/>
              <a:buFont typeface="Comic Sans MS"/>
              <a:buNone/>
              <a:defRPr b="1" i="0" sz="1600" u="none" cap="none" strike="noStrike">
                <a:solidFill>
                  <a:srgbClr val="0000FF"/>
                </a:solidFill>
                <a:latin typeface="Comic Sans MS"/>
                <a:ea typeface="Comic Sans MS"/>
                <a:cs typeface="Comic Sans MS"/>
                <a:sym typeface="Comic Sans MS"/>
              </a:defRPr>
            </a:lvl5pPr>
            <a:lvl6pPr indent="-228600" lvl="5" marL="2743200" marR="0" rtl="0" algn="l">
              <a:spcBef>
                <a:spcPts val="320"/>
              </a:spcBef>
              <a:spcAft>
                <a:spcPts val="0"/>
              </a:spcAft>
              <a:buClr>
                <a:srgbClr val="0000FF"/>
              </a:buClr>
              <a:buSzPts val="2000"/>
              <a:buFont typeface="Comic Sans MS"/>
              <a:buNone/>
              <a:defRPr b="1" i="0" sz="1600" u="none" cap="none" strike="noStrike">
                <a:solidFill>
                  <a:srgbClr val="0000FF"/>
                </a:solidFill>
                <a:latin typeface="Comic Sans MS"/>
                <a:ea typeface="Comic Sans MS"/>
                <a:cs typeface="Comic Sans MS"/>
                <a:sym typeface="Comic Sans MS"/>
              </a:defRPr>
            </a:lvl6pPr>
            <a:lvl7pPr indent="-228600" lvl="6" marL="3200400" marR="0" rtl="0" algn="l">
              <a:spcBef>
                <a:spcPts val="320"/>
              </a:spcBef>
              <a:spcAft>
                <a:spcPts val="0"/>
              </a:spcAft>
              <a:buClr>
                <a:srgbClr val="0000FF"/>
              </a:buClr>
              <a:buSzPts val="2000"/>
              <a:buFont typeface="Comic Sans MS"/>
              <a:buNone/>
              <a:defRPr b="1" i="0" sz="1600" u="none" cap="none" strike="noStrike">
                <a:solidFill>
                  <a:srgbClr val="0000FF"/>
                </a:solidFill>
                <a:latin typeface="Comic Sans MS"/>
                <a:ea typeface="Comic Sans MS"/>
                <a:cs typeface="Comic Sans MS"/>
                <a:sym typeface="Comic Sans MS"/>
              </a:defRPr>
            </a:lvl7pPr>
            <a:lvl8pPr indent="-228600" lvl="7" marL="3657600" marR="0" rtl="0" algn="l">
              <a:spcBef>
                <a:spcPts val="320"/>
              </a:spcBef>
              <a:spcAft>
                <a:spcPts val="0"/>
              </a:spcAft>
              <a:buClr>
                <a:srgbClr val="0000FF"/>
              </a:buClr>
              <a:buSzPts val="2000"/>
              <a:buFont typeface="Comic Sans MS"/>
              <a:buNone/>
              <a:defRPr b="1" i="0" sz="1600" u="none" cap="none" strike="noStrike">
                <a:solidFill>
                  <a:srgbClr val="0000FF"/>
                </a:solidFill>
                <a:latin typeface="Comic Sans MS"/>
                <a:ea typeface="Comic Sans MS"/>
                <a:cs typeface="Comic Sans MS"/>
                <a:sym typeface="Comic Sans MS"/>
              </a:defRPr>
            </a:lvl8pPr>
            <a:lvl9pPr indent="-228600" lvl="8" marL="4114800" marR="0" rtl="0" algn="l">
              <a:spcBef>
                <a:spcPts val="320"/>
              </a:spcBef>
              <a:spcAft>
                <a:spcPts val="0"/>
              </a:spcAft>
              <a:buClr>
                <a:srgbClr val="0000FF"/>
              </a:buClr>
              <a:buSzPts val="2000"/>
              <a:buFont typeface="Comic Sans MS"/>
              <a:buNone/>
              <a:defRPr b="1" i="0" sz="1600" u="none" cap="none" strike="noStrike">
                <a:solidFill>
                  <a:srgbClr val="0000FF"/>
                </a:solidFill>
                <a:latin typeface="Comic Sans MS"/>
                <a:ea typeface="Comic Sans MS"/>
                <a:cs typeface="Comic Sans MS"/>
                <a:sym typeface="Comic Sans MS"/>
              </a:defRPr>
            </a:lvl9pPr>
          </a:lstStyle>
          <a:p/>
        </p:txBody>
      </p:sp>
      <p:sp>
        <p:nvSpPr>
          <p:cNvPr id="63" name="Google Shape;63;p1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0000FF"/>
              </a:buClr>
              <a:buSzPts val="2400"/>
              <a:buFont typeface="Comic Sans MS"/>
              <a:buChar char="•"/>
              <a:defRPr b="0" i="0" sz="2400" u="none" cap="none" strike="noStrike">
                <a:solidFill>
                  <a:srgbClr val="0000FF"/>
                </a:solidFill>
                <a:latin typeface="Comic Sans MS"/>
                <a:ea typeface="Comic Sans MS"/>
                <a:cs typeface="Comic Sans MS"/>
                <a:sym typeface="Comic Sans MS"/>
              </a:defRPr>
            </a:lvl1pPr>
            <a:lvl2pPr indent="-355600" lvl="1" marL="9144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2pPr>
            <a:lvl3pPr indent="-342900" lvl="2" marL="13716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3pPr>
            <a:lvl4pPr indent="-330200" lvl="3" marL="1828800" marR="0" rtl="0" algn="l">
              <a:spcBef>
                <a:spcPts val="320"/>
              </a:spcBef>
              <a:spcAft>
                <a:spcPts val="0"/>
              </a:spcAft>
              <a:buClr>
                <a:srgbClr val="0000FF"/>
              </a:buClr>
              <a:buSzPts val="1600"/>
              <a:buFont typeface="Comic Sans MS"/>
              <a:buChar char="–"/>
              <a:defRPr b="0" i="0" sz="1600" u="none" cap="none" strike="noStrike">
                <a:solidFill>
                  <a:srgbClr val="0000FF"/>
                </a:solidFill>
                <a:latin typeface="Comic Sans MS"/>
                <a:ea typeface="Comic Sans MS"/>
                <a:cs typeface="Comic Sans MS"/>
                <a:sym typeface="Comic Sans MS"/>
              </a:defRPr>
            </a:lvl4pPr>
            <a:lvl5pPr indent="-330200" lvl="4" marL="2286000" marR="0" rtl="0" algn="l">
              <a:spcBef>
                <a:spcPts val="320"/>
              </a:spcBef>
              <a:spcAft>
                <a:spcPts val="0"/>
              </a:spcAft>
              <a:buClr>
                <a:srgbClr val="0000FF"/>
              </a:buClr>
              <a:buSzPts val="1600"/>
              <a:buFont typeface="Comic Sans MS"/>
              <a:buChar char="»"/>
              <a:defRPr b="0" i="0" sz="1600" u="none" cap="none" strike="noStrike">
                <a:solidFill>
                  <a:srgbClr val="0000FF"/>
                </a:solidFill>
                <a:latin typeface="Comic Sans MS"/>
                <a:ea typeface="Comic Sans MS"/>
                <a:cs typeface="Comic Sans MS"/>
                <a:sym typeface="Comic Sans MS"/>
              </a:defRPr>
            </a:lvl5pPr>
            <a:lvl6pPr indent="-330200" lvl="5" marL="2743200" marR="0" rtl="0" algn="l">
              <a:spcBef>
                <a:spcPts val="320"/>
              </a:spcBef>
              <a:spcAft>
                <a:spcPts val="0"/>
              </a:spcAft>
              <a:buClr>
                <a:srgbClr val="0000FF"/>
              </a:buClr>
              <a:buSzPts val="1600"/>
              <a:buFont typeface="Comic Sans MS"/>
              <a:buChar char="»"/>
              <a:defRPr b="0" i="0" sz="1600" u="none" cap="none" strike="noStrike">
                <a:solidFill>
                  <a:srgbClr val="0000FF"/>
                </a:solidFill>
                <a:latin typeface="Comic Sans MS"/>
                <a:ea typeface="Comic Sans MS"/>
                <a:cs typeface="Comic Sans MS"/>
                <a:sym typeface="Comic Sans MS"/>
              </a:defRPr>
            </a:lvl6pPr>
            <a:lvl7pPr indent="-330200" lvl="6" marL="3200400" marR="0" rtl="0" algn="l">
              <a:spcBef>
                <a:spcPts val="320"/>
              </a:spcBef>
              <a:spcAft>
                <a:spcPts val="0"/>
              </a:spcAft>
              <a:buClr>
                <a:srgbClr val="0000FF"/>
              </a:buClr>
              <a:buSzPts val="1600"/>
              <a:buFont typeface="Comic Sans MS"/>
              <a:buChar char="»"/>
              <a:defRPr b="0" i="0" sz="1600" u="none" cap="none" strike="noStrike">
                <a:solidFill>
                  <a:srgbClr val="0000FF"/>
                </a:solidFill>
                <a:latin typeface="Comic Sans MS"/>
                <a:ea typeface="Comic Sans MS"/>
                <a:cs typeface="Comic Sans MS"/>
                <a:sym typeface="Comic Sans MS"/>
              </a:defRPr>
            </a:lvl7pPr>
            <a:lvl8pPr indent="-330200" lvl="7" marL="3657600" marR="0" rtl="0" algn="l">
              <a:spcBef>
                <a:spcPts val="320"/>
              </a:spcBef>
              <a:spcAft>
                <a:spcPts val="0"/>
              </a:spcAft>
              <a:buClr>
                <a:srgbClr val="0000FF"/>
              </a:buClr>
              <a:buSzPts val="1600"/>
              <a:buFont typeface="Comic Sans MS"/>
              <a:buChar char="»"/>
              <a:defRPr b="0" i="0" sz="1600" u="none" cap="none" strike="noStrike">
                <a:solidFill>
                  <a:srgbClr val="0000FF"/>
                </a:solidFill>
                <a:latin typeface="Comic Sans MS"/>
                <a:ea typeface="Comic Sans MS"/>
                <a:cs typeface="Comic Sans MS"/>
                <a:sym typeface="Comic Sans MS"/>
              </a:defRPr>
            </a:lvl8pPr>
            <a:lvl9pPr indent="-330200" lvl="8" marL="4114800" marR="0" rtl="0" algn="l">
              <a:spcBef>
                <a:spcPts val="320"/>
              </a:spcBef>
              <a:spcAft>
                <a:spcPts val="0"/>
              </a:spcAft>
              <a:buClr>
                <a:srgbClr val="0000FF"/>
              </a:buClr>
              <a:buSzPts val="1600"/>
              <a:buFont typeface="Comic Sans MS"/>
              <a:buChar char="»"/>
              <a:defRPr b="0" i="0" sz="1600" u="none" cap="none" strike="noStrike">
                <a:solidFill>
                  <a:srgbClr val="0000FF"/>
                </a:solidFill>
                <a:latin typeface="Comic Sans MS"/>
                <a:ea typeface="Comic Sans MS"/>
                <a:cs typeface="Comic Sans MS"/>
                <a:sym typeface="Comic Sans MS"/>
              </a:defRPr>
            </a:lvl9pPr>
          </a:lstStyle>
          <a:p/>
        </p:txBody>
      </p:sp>
      <p:sp>
        <p:nvSpPr>
          <p:cNvPr id="64" name="Google Shape;64;p11"/>
          <p:cNvSpPr txBox="1"/>
          <p:nvPr>
            <p:ph idx="11" type="ftr"/>
          </p:nvPr>
        </p:nvSpPr>
        <p:spPr>
          <a:xfrm>
            <a:off x="3111500" y="6254750"/>
            <a:ext cx="2895600"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a:solidFill>
                  <a:schemeClr val="dk1"/>
                </a:solidFill>
                <a:latin typeface="Comic Sans MS"/>
                <a:ea typeface="Comic Sans MS"/>
                <a:cs typeface="Comic Sans MS"/>
                <a:sym typeface="Comic Sans MS"/>
              </a:defRPr>
            </a:lvl1pPr>
            <a:lvl2pPr indent="0" lvl="1" marL="4572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65" name="Google Shape;65;p11"/>
          <p:cNvSpPr txBox="1"/>
          <p:nvPr>
            <p:ph idx="12" type="sldNum"/>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2"/>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2"/>
                </a:solidFill>
                <a:latin typeface="Comic Sans MS"/>
                <a:ea typeface="Comic Sans MS"/>
                <a:cs typeface="Comic Sans MS"/>
                <a:sym typeface="Comic Sans MS"/>
              </a:defRPr>
            </a:lvl1pPr>
            <a:lvl2pPr indent="0" lvl="1"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2pPr>
            <a:lvl3pPr indent="0" lvl="2"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3pPr>
            <a:lvl4pPr indent="0" lvl="3"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4pPr>
            <a:lvl5pPr indent="0" lvl="4"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5pPr>
            <a:lvl6pPr indent="0" lvl="5" marL="4572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6pPr>
            <a:lvl7pPr indent="0" lvl="6" marL="9144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7pPr>
            <a:lvl8pPr indent="0" lvl="7" marL="13716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8pPr>
            <a:lvl9pPr indent="0" lvl="8" marL="18288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9pPr>
          </a:lstStyle>
          <a:p/>
        </p:txBody>
      </p:sp>
      <p:sp>
        <p:nvSpPr>
          <p:cNvPr id="68" name="Google Shape;68;p12"/>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0000FF"/>
              </a:buClr>
              <a:buSzPts val="3200"/>
              <a:buFont typeface="Comic Sans MS"/>
              <a:buChar char="•"/>
              <a:defRPr b="0" i="0" sz="3200" u="none" cap="none" strike="noStrike">
                <a:solidFill>
                  <a:srgbClr val="0000FF"/>
                </a:solidFill>
                <a:latin typeface="Comic Sans MS"/>
                <a:ea typeface="Comic Sans MS"/>
                <a:cs typeface="Comic Sans MS"/>
                <a:sym typeface="Comic Sans MS"/>
              </a:defRPr>
            </a:lvl1pPr>
            <a:lvl2pPr indent="-406400" lvl="1" marL="914400" marR="0" rtl="0" algn="l">
              <a:spcBef>
                <a:spcPts val="560"/>
              </a:spcBef>
              <a:spcAft>
                <a:spcPts val="0"/>
              </a:spcAft>
              <a:buClr>
                <a:srgbClr val="0000FF"/>
              </a:buClr>
              <a:buSzPts val="2800"/>
              <a:buFont typeface="Comic Sans MS"/>
              <a:buChar char="–"/>
              <a:defRPr b="0" i="0" sz="2800" u="none" cap="none" strike="noStrike">
                <a:solidFill>
                  <a:srgbClr val="0000FF"/>
                </a:solidFill>
                <a:latin typeface="Comic Sans MS"/>
                <a:ea typeface="Comic Sans MS"/>
                <a:cs typeface="Comic Sans MS"/>
                <a:sym typeface="Comic Sans MS"/>
              </a:defRPr>
            </a:lvl2pPr>
            <a:lvl3pPr indent="-381000" lvl="2" marL="1371600" marR="0" rtl="0" algn="l">
              <a:spcBef>
                <a:spcPts val="480"/>
              </a:spcBef>
              <a:spcAft>
                <a:spcPts val="0"/>
              </a:spcAft>
              <a:buClr>
                <a:srgbClr val="0000FF"/>
              </a:buClr>
              <a:buSzPts val="2400"/>
              <a:buFont typeface="Comic Sans MS"/>
              <a:buChar char="•"/>
              <a:defRPr b="0" i="0" sz="2400" u="none" cap="none" strike="noStrike">
                <a:solidFill>
                  <a:srgbClr val="0000FF"/>
                </a:solidFill>
                <a:latin typeface="Comic Sans MS"/>
                <a:ea typeface="Comic Sans MS"/>
                <a:cs typeface="Comic Sans MS"/>
                <a:sym typeface="Comic Sans MS"/>
              </a:defRPr>
            </a:lvl3pPr>
            <a:lvl4pPr indent="-355600" lvl="3" marL="1828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4pPr>
            <a:lvl5pPr indent="-355600" lvl="4" marL="22860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5pPr>
            <a:lvl6pPr indent="-355600" lvl="5" marL="27432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6pPr>
            <a:lvl7pPr indent="-355600" lvl="6" marL="32004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7pPr>
            <a:lvl8pPr indent="-355600" lvl="7" marL="36576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8pPr>
            <a:lvl9pPr indent="-355600" lvl="8" marL="4114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9pPr>
          </a:lstStyle>
          <a:p/>
        </p:txBody>
      </p:sp>
      <p:sp>
        <p:nvSpPr>
          <p:cNvPr id="69" name="Google Shape;69;p12"/>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0000FF"/>
              </a:buClr>
              <a:buSzPts val="3200"/>
              <a:buFont typeface="Comic Sans MS"/>
              <a:buNone/>
              <a:defRPr b="0" i="0" sz="1400" u="none" cap="none" strike="noStrike">
                <a:solidFill>
                  <a:srgbClr val="0000FF"/>
                </a:solidFill>
                <a:latin typeface="Comic Sans MS"/>
                <a:ea typeface="Comic Sans MS"/>
                <a:cs typeface="Comic Sans MS"/>
                <a:sym typeface="Comic Sans MS"/>
              </a:defRPr>
            </a:lvl1pPr>
            <a:lvl2pPr indent="-228600" lvl="1" marL="914400" marR="0" rtl="0" algn="l">
              <a:spcBef>
                <a:spcPts val="240"/>
              </a:spcBef>
              <a:spcAft>
                <a:spcPts val="0"/>
              </a:spcAft>
              <a:buClr>
                <a:srgbClr val="0000FF"/>
              </a:buClr>
              <a:buSzPts val="2800"/>
              <a:buFont typeface="Comic Sans MS"/>
              <a:buNone/>
              <a:defRPr b="0" i="0" sz="1200" u="none" cap="none" strike="noStrike">
                <a:solidFill>
                  <a:srgbClr val="0000FF"/>
                </a:solidFill>
                <a:latin typeface="Comic Sans MS"/>
                <a:ea typeface="Comic Sans MS"/>
                <a:cs typeface="Comic Sans MS"/>
                <a:sym typeface="Comic Sans MS"/>
              </a:defRPr>
            </a:lvl2pPr>
            <a:lvl3pPr indent="-228600" lvl="2" marL="1371600" marR="0" rtl="0" algn="l">
              <a:spcBef>
                <a:spcPts val="200"/>
              </a:spcBef>
              <a:spcAft>
                <a:spcPts val="0"/>
              </a:spcAft>
              <a:buClr>
                <a:srgbClr val="0000FF"/>
              </a:buClr>
              <a:buSzPts val="2400"/>
              <a:buFont typeface="Comic Sans MS"/>
              <a:buNone/>
              <a:defRPr b="0" i="0" sz="1000" u="none" cap="none" strike="noStrike">
                <a:solidFill>
                  <a:srgbClr val="0000FF"/>
                </a:solidFill>
                <a:latin typeface="Comic Sans MS"/>
                <a:ea typeface="Comic Sans MS"/>
                <a:cs typeface="Comic Sans MS"/>
                <a:sym typeface="Comic Sans MS"/>
              </a:defRPr>
            </a:lvl3pPr>
            <a:lvl4pPr indent="-228600" lvl="3" marL="1828800" marR="0" rtl="0" algn="l">
              <a:spcBef>
                <a:spcPts val="180"/>
              </a:spcBef>
              <a:spcAft>
                <a:spcPts val="0"/>
              </a:spcAft>
              <a:buClr>
                <a:srgbClr val="0000FF"/>
              </a:buClr>
              <a:buSzPts val="2000"/>
              <a:buFont typeface="Comic Sans MS"/>
              <a:buNone/>
              <a:defRPr b="0" i="0" sz="900" u="none" cap="none" strike="noStrike">
                <a:solidFill>
                  <a:srgbClr val="0000FF"/>
                </a:solidFill>
                <a:latin typeface="Comic Sans MS"/>
                <a:ea typeface="Comic Sans MS"/>
                <a:cs typeface="Comic Sans MS"/>
                <a:sym typeface="Comic Sans MS"/>
              </a:defRPr>
            </a:lvl4pPr>
            <a:lvl5pPr indent="-228600" lvl="4" marL="2286000" marR="0" rtl="0" algn="l">
              <a:spcBef>
                <a:spcPts val="180"/>
              </a:spcBef>
              <a:spcAft>
                <a:spcPts val="0"/>
              </a:spcAft>
              <a:buClr>
                <a:srgbClr val="0000FF"/>
              </a:buClr>
              <a:buSzPts val="2000"/>
              <a:buFont typeface="Comic Sans MS"/>
              <a:buNone/>
              <a:defRPr b="0" i="0" sz="900" u="none" cap="none" strike="noStrike">
                <a:solidFill>
                  <a:srgbClr val="0000FF"/>
                </a:solidFill>
                <a:latin typeface="Comic Sans MS"/>
                <a:ea typeface="Comic Sans MS"/>
                <a:cs typeface="Comic Sans MS"/>
                <a:sym typeface="Comic Sans MS"/>
              </a:defRPr>
            </a:lvl5pPr>
            <a:lvl6pPr indent="-228600" lvl="5" marL="2743200" marR="0" rtl="0" algn="l">
              <a:spcBef>
                <a:spcPts val="180"/>
              </a:spcBef>
              <a:spcAft>
                <a:spcPts val="0"/>
              </a:spcAft>
              <a:buClr>
                <a:srgbClr val="0000FF"/>
              </a:buClr>
              <a:buSzPts val="2000"/>
              <a:buFont typeface="Comic Sans MS"/>
              <a:buNone/>
              <a:defRPr b="0" i="0" sz="900" u="none" cap="none" strike="noStrike">
                <a:solidFill>
                  <a:srgbClr val="0000FF"/>
                </a:solidFill>
                <a:latin typeface="Comic Sans MS"/>
                <a:ea typeface="Comic Sans MS"/>
                <a:cs typeface="Comic Sans MS"/>
                <a:sym typeface="Comic Sans MS"/>
              </a:defRPr>
            </a:lvl6pPr>
            <a:lvl7pPr indent="-228600" lvl="6" marL="3200400" marR="0" rtl="0" algn="l">
              <a:spcBef>
                <a:spcPts val="180"/>
              </a:spcBef>
              <a:spcAft>
                <a:spcPts val="0"/>
              </a:spcAft>
              <a:buClr>
                <a:srgbClr val="0000FF"/>
              </a:buClr>
              <a:buSzPts val="2000"/>
              <a:buFont typeface="Comic Sans MS"/>
              <a:buNone/>
              <a:defRPr b="0" i="0" sz="900" u="none" cap="none" strike="noStrike">
                <a:solidFill>
                  <a:srgbClr val="0000FF"/>
                </a:solidFill>
                <a:latin typeface="Comic Sans MS"/>
                <a:ea typeface="Comic Sans MS"/>
                <a:cs typeface="Comic Sans MS"/>
                <a:sym typeface="Comic Sans MS"/>
              </a:defRPr>
            </a:lvl7pPr>
            <a:lvl8pPr indent="-228600" lvl="7" marL="3657600" marR="0" rtl="0" algn="l">
              <a:spcBef>
                <a:spcPts val="180"/>
              </a:spcBef>
              <a:spcAft>
                <a:spcPts val="0"/>
              </a:spcAft>
              <a:buClr>
                <a:srgbClr val="0000FF"/>
              </a:buClr>
              <a:buSzPts val="2000"/>
              <a:buFont typeface="Comic Sans MS"/>
              <a:buNone/>
              <a:defRPr b="0" i="0" sz="900" u="none" cap="none" strike="noStrike">
                <a:solidFill>
                  <a:srgbClr val="0000FF"/>
                </a:solidFill>
                <a:latin typeface="Comic Sans MS"/>
                <a:ea typeface="Comic Sans MS"/>
                <a:cs typeface="Comic Sans MS"/>
                <a:sym typeface="Comic Sans MS"/>
              </a:defRPr>
            </a:lvl8pPr>
            <a:lvl9pPr indent="-228600" lvl="8" marL="4114800" marR="0" rtl="0" algn="l">
              <a:spcBef>
                <a:spcPts val="180"/>
              </a:spcBef>
              <a:spcAft>
                <a:spcPts val="0"/>
              </a:spcAft>
              <a:buClr>
                <a:srgbClr val="0000FF"/>
              </a:buClr>
              <a:buSzPts val="2000"/>
              <a:buFont typeface="Comic Sans MS"/>
              <a:buNone/>
              <a:defRPr b="0" i="0" sz="900" u="none" cap="none" strike="noStrike">
                <a:solidFill>
                  <a:srgbClr val="0000FF"/>
                </a:solidFill>
                <a:latin typeface="Comic Sans MS"/>
                <a:ea typeface="Comic Sans MS"/>
                <a:cs typeface="Comic Sans MS"/>
                <a:sym typeface="Comic Sans MS"/>
              </a:defRPr>
            </a:lvl9pPr>
          </a:lstStyle>
          <a:p/>
        </p:txBody>
      </p:sp>
      <p:sp>
        <p:nvSpPr>
          <p:cNvPr id="70" name="Google Shape;70;p12"/>
          <p:cNvSpPr txBox="1"/>
          <p:nvPr>
            <p:ph idx="11" type="ftr"/>
          </p:nvPr>
        </p:nvSpPr>
        <p:spPr>
          <a:xfrm>
            <a:off x="3111500" y="6254750"/>
            <a:ext cx="2895600"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a:solidFill>
                  <a:schemeClr val="dk1"/>
                </a:solidFill>
                <a:latin typeface="Comic Sans MS"/>
                <a:ea typeface="Comic Sans MS"/>
                <a:cs typeface="Comic Sans MS"/>
                <a:sym typeface="Comic Sans MS"/>
              </a:defRPr>
            </a:lvl1pPr>
            <a:lvl2pPr indent="0" lvl="1" marL="4572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71" name="Google Shape;71;p12"/>
          <p:cNvSpPr txBox="1"/>
          <p:nvPr>
            <p:ph idx="12" type="sldNum"/>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theme" Target="../theme/theme1.xml"/><Relationship Id="rId10" Type="http://schemas.openxmlformats.org/officeDocument/2006/relationships/slideLayout" Target="../slideLayouts/slideLayout12.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1pPr>
            <a:lvl2pPr indent="0" lvl="1"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2pPr>
            <a:lvl3pPr indent="0" lvl="2"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3pPr>
            <a:lvl4pPr indent="0" lvl="3"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4pPr>
            <a:lvl5pPr indent="0" lvl="4"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5pPr>
            <a:lvl6pPr indent="0" lvl="5" marL="4572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6pPr>
            <a:lvl7pPr indent="0" lvl="6" marL="9144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7pPr>
            <a:lvl8pPr indent="0" lvl="7" marL="13716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8pPr>
            <a:lvl9pPr indent="0" lvl="8" marL="18288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9pPr>
          </a:lstStyle>
          <a:p/>
        </p:txBody>
      </p:sp>
      <p:sp>
        <p:nvSpPr>
          <p:cNvPr id="11" name="Google Shape;11;p1"/>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0000FF"/>
              </a:buClr>
              <a:buSzPts val="3200"/>
              <a:buFont typeface="Comic Sans MS"/>
              <a:buChar char="•"/>
              <a:defRPr b="0" i="0" sz="3200" u="none" cap="none" strike="noStrike">
                <a:solidFill>
                  <a:srgbClr val="0000FF"/>
                </a:solidFill>
                <a:latin typeface="Comic Sans MS"/>
                <a:ea typeface="Comic Sans MS"/>
                <a:cs typeface="Comic Sans MS"/>
                <a:sym typeface="Comic Sans MS"/>
              </a:defRPr>
            </a:lvl1pPr>
            <a:lvl2pPr indent="-406400" lvl="1" marL="914400" marR="0" rtl="0" algn="l">
              <a:spcBef>
                <a:spcPts val="560"/>
              </a:spcBef>
              <a:spcAft>
                <a:spcPts val="0"/>
              </a:spcAft>
              <a:buClr>
                <a:srgbClr val="0000FF"/>
              </a:buClr>
              <a:buSzPts val="2800"/>
              <a:buFont typeface="Comic Sans MS"/>
              <a:buChar char="–"/>
              <a:defRPr b="0" i="0" sz="2800" u="none" cap="none" strike="noStrike">
                <a:solidFill>
                  <a:srgbClr val="0000FF"/>
                </a:solidFill>
                <a:latin typeface="Comic Sans MS"/>
                <a:ea typeface="Comic Sans MS"/>
                <a:cs typeface="Comic Sans MS"/>
                <a:sym typeface="Comic Sans MS"/>
              </a:defRPr>
            </a:lvl2pPr>
            <a:lvl3pPr indent="-381000" lvl="2" marL="1371600" marR="0" rtl="0" algn="l">
              <a:spcBef>
                <a:spcPts val="480"/>
              </a:spcBef>
              <a:spcAft>
                <a:spcPts val="0"/>
              </a:spcAft>
              <a:buClr>
                <a:srgbClr val="0000FF"/>
              </a:buClr>
              <a:buSzPts val="2400"/>
              <a:buFont typeface="Comic Sans MS"/>
              <a:buChar char="•"/>
              <a:defRPr b="0" i="0" sz="2400" u="none" cap="none" strike="noStrike">
                <a:solidFill>
                  <a:srgbClr val="0000FF"/>
                </a:solidFill>
                <a:latin typeface="Comic Sans MS"/>
                <a:ea typeface="Comic Sans MS"/>
                <a:cs typeface="Comic Sans MS"/>
                <a:sym typeface="Comic Sans MS"/>
              </a:defRPr>
            </a:lvl3pPr>
            <a:lvl4pPr indent="-355600" lvl="3" marL="1828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4pPr>
            <a:lvl5pPr indent="-355600" lvl="4" marL="22860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5pPr>
            <a:lvl6pPr indent="-355600" lvl="5" marL="27432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6pPr>
            <a:lvl7pPr indent="-355600" lvl="6" marL="32004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7pPr>
            <a:lvl8pPr indent="-355600" lvl="7" marL="36576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8pPr>
            <a:lvl9pPr indent="-355600" lvl="8" marL="4114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9pPr>
          </a:lstStyle>
          <a:p/>
        </p:txBody>
      </p:sp>
      <p:sp>
        <p:nvSpPr>
          <p:cNvPr id="12" name="Google Shape;12;p1"/>
          <p:cNvSpPr txBox="1"/>
          <p:nvPr>
            <p:ph idx="11" type="ftr"/>
          </p:nvPr>
        </p:nvSpPr>
        <p:spPr>
          <a:xfrm>
            <a:off x="2747962" y="5878512"/>
            <a:ext cx="3800475"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cap="none" strike="noStrike">
                <a:solidFill>
                  <a:schemeClr val="dk1"/>
                </a:solidFill>
                <a:latin typeface="Comic Sans MS"/>
                <a:ea typeface="Comic Sans MS"/>
                <a:cs typeface="Comic Sans MS"/>
                <a:sym typeface="Comic Sans MS"/>
              </a:defRPr>
            </a:lvl1pPr>
            <a:lvl2pPr indent="0" lvl="1" marL="4572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13" name="Google Shape;13;p1"/>
          <p:cNvSpPr txBox="1"/>
          <p:nvPr>
            <p:ph idx="12" type="sldNum"/>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1pPr>
            <a:lvl2pPr indent="0" lvl="1"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2pPr>
            <a:lvl3pPr indent="0" lvl="2"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3pPr>
            <a:lvl4pPr indent="0" lvl="3"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4pPr>
            <a:lvl5pPr indent="0" lvl="4"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5pPr>
            <a:lvl6pPr indent="0" lvl="5" marL="4572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6pPr>
            <a:lvl7pPr indent="0" lvl="6" marL="9144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7pPr>
            <a:lvl8pPr indent="0" lvl="7" marL="13716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8pPr>
            <a:lvl9pPr indent="0" lvl="8" marL="18288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9pPr>
          </a:lstStyle>
          <a:p/>
        </p:txBody>
      </p:sp>
      <p:sp>
        <p:nvSpPr>
          <p:cNvPr id="21" name="Google Shape;21;p3"/>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0000FF"/>
              </a:buClr>
              <a:buSzPts val="3200"/>
              <a:buFont typeface="Comic Sans MS"/>
              <a:buChar char="•"/>
              <a:defRPr b="0" i="0" sz="3200" u="none" cap="none" strike="noStrike">
                <a:solidFill>
                  <a:srgbClr val="0000FF"/>
                </a:solidFill>
                <a:latin typeface="Comic Sans MS"/>
                <a:ea typeface="Comic Sans MS"/>
                <a:cs typeface="Comic Sans MS"/>
                <a:sym typeface="Comic Sans MS"/>
              </a:defRPr>
            </a:lvl1pPr>
            <a:lvl2pPr indent="-406400" lvl="1" marL="914400" marR="0" rtl="0" algn="l">
              <a:spcBef>
                <a:spcPts val="560"/>
              </a:spcBef>
              <a:spcAft>
                <a:spcPts val="0"/>
              </a:spcAft>
              <a:buClr>
                <a:srgbClr val="0000FF"/>
              </a:buClr>
              <a:buSzPts val="2800"/>
              <a:buFont typeface="Comic Sans MS"/>
              <a:buChar char="–"/>
              <a:defRPr b="0" i="0" sz="2800" u="none" cap="none" strike="noStrike">
                <a:solidFill>
                  <a:srgbClr val="0000FF"/>
                </a:solidFill>
                <a:latin typeface="Comic Sans MS"/>
                <a:ea typeface="Comic Sans MS"/>
                <a:cs typeface="Comic Sans MS"/>
                <a:sym typeface="Comic Sans MS"/>
              </a:defRPr>
            </a:lvl2pPr>
            <a:lvl3pPr indent="-381000" lvl="2" marL="1371600" marR="0" rtl="0" algn="l">
              <a:spcBef>
                <a:spcPts val="480"/>
              </a:spcBef>
              <a:spcAft>
                <a:spcPts val="0"/>
              </a:spcAft>
              <a:buClr>
                <a:srgbClr val="0000FF"/>
              </a:buClr>
              <a:buSzPts val="2400"/>
              <a:buFont typeface="Comic Sans MS"/>
              <a:buChar char="•"/>
              <a:defRPr b="0" i="0" sz="2400" u="none" cap="none" strike="noStrike">
                <a:solidFill>
                  <a:srgbClr val="0000FF"/>
                </a:solidFill>
                <a:latin typeface="Comic Sans MS"/>
                <a:ea typeface="Comic Sans MS"/>
                <a:cs typeface="Comic Sans MS"/>
                <a:sym typeface="Comic Sans MS"/>
              </a:defRPr>
            </a:lvl3pPr>
            <a:lvl4pPr indent="-355600" lvl="3" marL="1828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4pPr>
            <a:lvl5pPr indent="-355600" lvl="4" marL="22860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5pPr>
            <a:lvl6pPr indent="-355600" lvl="5" marL="27432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6pPr>
            <a:lvl7pPr indent="-355600" lvl="6" marL="32004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7pPr>
            <a:lvl8pPr indent="-355600" lvl="7" marL="36576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8pPr>
            <a:lvl9pPr indent="-355600" lvl="8" marL="4114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9pPr>
          </a:lstStyle>
          <a:p/>
        </p:txBody>
      </p:sp>
      <p:sp>
        <p:nvSpPr>
          <p:cNvPr id="22" name="Google Shape;22;p3"/>
          <p:cNvSpPr txBox="1"/>
          <p:nvPr>
            <p:ph idx="11" type="ftr"/>
          </p:nvPr>
        </p:nvSpPr>
        <p:spPr>
          <a:xfrm>
            <a:off x="2379662" y="6254750"/>
            <a:ext cx="3913187"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a:solidFill>
                  <a:schemeClr val="dk1"/>
                </a:solidFill>
                <a:latin typeface="Comic Sans MS"/>
                <a:ea typeface="Comic Sans MS"/>
                <a:cs typeface="Comic Sans MS"/>
                <a:sym typeface="Comic Sans MS"/>
              </a:defRPr>
            </a:lvl1pPr>
            <a:lvl2pPr indent="0" lvl="1" marL="4572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23" name="Google Shape;23;p3"/>
          <p:cNvSpPr txBox="1"/>
          <p:nvPr>
            <p:ph idx="12" type="sldNum"/>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 name="Shape 29"/>
        <p:cNvGrpSpPr/>
        <p:nvPr/>
      </p:nvGrpSpPr>
      <p:grpSpPr>
        <a:xfrm>
          <a:off x="0" y="0"/>
          <a:ext cx="0" cy="0"/>
          <a:chOff x="0" y="0"/>
          <a:chExt cx="0" cy="0"/>
        </a:xfrm>
      </p:grpSpPr>
      <p:sp>
        <p:nvSpPr>
          <p:cNvPr id="30" name="Google Shape;30;p5"/>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1pPr>
            <a:lvl2pPr indent="0" lvl="1"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2pPr>
            <a:lvl3pPr indent="0" lvl="2"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3pPr>
            <a:lvl4pPr indent="0" lvl="3"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4pPr>
            <a:lvl5pPr indent="0" lvl="4"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5pPr>
            <a:lvl6pPr indent="0" lvl="5" marL="4572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6pPr>
            <a:lvl7pPr indent="0" lvl="6" marL="9144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7pPr>
            <a:lvl8pPr indent="0" lvl="7" marL="13716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8pPr>
            <a:lvl9pPr indent="0" lvl="8" marL="18288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9pPr>
          </a:lstStyle>
          <a:p/>
        </p:txBody>
      </p:sp>
      <p:sp>
        <p:nvSpPr>
          <p:cNvPr id="31" name="Google Shape;31;p5"/>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0000FF"/>
              </a:buClr>
              <a:buSzPts val="3200"/>
              <a:buFont typeface="Comic Sans MS"/>
              <a:buChar char="•"/>
              <a:defRPr b="0" i="0" sz="3200" u="none" cap="none" strike="noStrike">
                <a:solidFill>
                  <a:srgbClr val="0000FF"/>
                </a:solidFill>
                <a:latin typeface="Comic Sans MS"/>
                <a:ea typeface="Comic Sans MS"/>
                <a:cs typeface="Comic Sans MS"/>
                <a:sym typeface="Comic Sans MS"/>
              </a:defRPr>
            </a:lvl1pPr>
            <a:lvl2pPr indent="-406400" lvl="1" marL="914400" marR="0" rtl="0" algn="l">
              <a:spcBef>
                <a:spcPts val="560"/>
              </a:spcBef>
              <a:spcAft>
                <a:spcPts val="0"/>
              </a:spcAft>
              <a:buClr>
                <a:srgbClr val="0000FF"/>
              </a:buClr>
              <a:buSzPts val="2800"/>
              <a:buFont typeface="Comic Sans MS"/>
              <a:buChar char="–"/>
              <a:defRPr b="0" i="0" sz="2800" u="none" cap="none" strike="noStrike">
                <a:solidFill>
                  <a:srgbClr val="0000FF"/>
                </a:solidFill>
                <a:latin typeface="Comic Sans MS"/>
                <a:ea typeface="Comic Sans MS"/>
                <a:cs typeface="Comic Sans MS"/>
                <a:sym typeface="Comic Sans MS"/>
              </a:defRPr>
            </a:lvl2pPr>
            <a:lvl3pPr indent="-381000" lvl="2" marL="1371600" marR="0" rtl="0" algn="l">
              <a:spcBef>
                <a:spcPts val="480"/>
              </a:spcBef>
              <a:spcAft>
                <a:spcPts val="0"/>
              </a:spcAft>
              <a:buClr>
                <a:srgbClr val="0000FF"/>
              </a:buClr>
              <a:buSzPts val="2400"/>
              <a:buFont typeface="Comic Sans MS"/>
              <a:buChar char="•"/>
              <a:defRPr b="0" i="0" sz="2400" u="none" cap="none" strike="noStrike">
                <a:solidFill>
                  <a:srgbClr val="0000FF"/>
                </a:solidFill>
                <a:latin typeface="Comic Sans MS"/>
                <a:ea typeface="Comic Sans MS"/>
                <a:cs typeface="Comic Sans MS"/>
                <a:sym typeface="Comic Sans MS"/>
              </a:defRPr>
            </a:lvl3pPr>
            <a:lvl4pPr indent="-355600" lvl="3" marL="1828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4pPr>
            <a:lvl5pPr indent="-355600" lvl="4" marL="22860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5pPr>
            <a:lvl6pPr indent="-355600" lvl="5" marL="27432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6pPr>
            <a:lvl7pPr indent="-355600" lvl="6" marL="32004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7pPr>
            <a:lvl8pPr indent="-355600" lvl="7" marL="36576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8pPr>
            <a:lvl9pPr indent="-355600" lvl="8" marL="4114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9pPr>
          </a:lstStyle>
          <a:p/>
        </p:txBody>
      </p:sp>
      <p:sp>
        <p:nvSpPr>
          <p:cNvPr id="32" name="Google Shape;32;p5"/>
          <p:cNvSpPr txBox="1"/>
          <p:nvPr>
            <p:ph idx="11" type="ftr"/>
          </p:nvPr>
        </p:nvSpPr>
        <p:spPr>
          <a:xfrm>
            <a:off x="3111500" y="6254750"/>
            <a:ext cx="2895600"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a:solidFill>
                  <a:schemeClr val="dk1"/>
                </a:solidFill>
                <a:latin typeface="Comic Sans MS"/>
                <a:ea typeface="Comic Sans MS"/>
                <a:cs typeface="Comic Sans MS"/>
                <a:sym typeface="Comic Sans MS"/>
              </a:defRPr>
            </a:lvl1pPr>
            <a:lvl2pPr indent="0" lvl="1" marL="4572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r">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33" name="Google Shape;33;p5"/>
          <p:cNvSpPr txBox="1"/>
          <p:nvPr>
            <p:ph idx="12" type="sldNum"/>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0.xml"/><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1.xml"/><Relationship Id="rId3" Type="http://schemas.openxmlformats.org/officeDocument/2006/relationships/image" Target="../media/image1.png"/><Relationship Id="rId4" Type="http://schemas.openxmlformats.org/officeDocument/2006/relationships/image" Target="../media/image10.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2.xml"/><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3.xml"/><Relationship Id="rId3" Type="http://schemas.openxmlformats.org/officeDocument/2006/relationships/image" Target="../media/image1.png"/><Relationship Id="rId4" Type="http://schemas.openxmlformats.org/officeDocument/2006/relationships/image" Target="../media/image9.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4.xml"/><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5.xml"/><Relationship Id="rId3" Type="http://schemas.openxmlformats.org/officeDocument/2006/relationships/image" Target="../media/image1.png"/><Relationship Id="rId4" Type="http://schemas.openxmlformats.org/officeDocument/2006/relationships/image" Target="../media/image7.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6.xml"/><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7.xml"/><Relationship Id="rId3" Type="http://schemas.openxmlformats.org/officeDocument/2006/relationships/image" Target="../media/image1.png"/><Relationship Id="rId4" Type="http://schemas.openxmlformats.org/officeDocument/2006/relationships/image" Target="../media/image1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0.xml"/><Relationship Id="rId3" Type="http://schemas.openxmlformats.org/officeDocument/2006/relationships/hyperlink" Target="http://creativecommons.org/licenses/by-sa/2.5/" TargetMode="External"/><Relationship Id="rId4" Type="http://schemas.openxmlformats.org/officeDocument/2006/relationships/hyperlink" Target="http://creativecommons.org/licenses/by-sa/2.5/" TargetMode="External"/><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1.png"/><Relationship Id="rId4" Type="http://schemas.openxmlformats.org/officeDocument/2006/relationships/image" Target="../media/image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1.png"/><Relationship Id="rId4" Type="http://schemas.openxmlformats.org/officeDocument/2006/relationships/image" Target="../media/image1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1.png"/><Relationship Id="rId4" Type="http://schemas.openxmlformats.org/officeDocument/2006/relationships/image" Target="../media/image4.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1.png"/><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pic>
        <p:nvPicPr>
          <p:cNvPr descr="magic" id="92" name="Google Shape;92;p16"/>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pic>
        <p:nvPicPr>
          <p:cNvPr descr="magic" id="93" name="Google Shape;93;p16"/>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94" name="Google Shape;94;p16"/>
          <p:cNvSpPr txBox="1"/>
          <p:nvPr>
            <p:ph type="ctrTitle"/>
          </p:nvPr>
        </p:nvSpPr>
        <p:spPr>
          <a:xfrm>
            <a:off x="685800" y="10160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Introduction</a:t>
            </a:r>
            <a:endParaRPr/>
          </a:p>
        </p:txBody>
      </p:sp>
      <p:sp>
        <p:nvSpPr>
          <p:cNvPr id="95" name="Google Shape;95;p16"/>
          <p:cNvSpPr txBox="1"/>
          <p:nvPr>
            <p:ph idx="1" type="subTitle"/>
          </p:nvPr>
        </p:nvSpPr>
        <p:spPr>
          <a:xfrm>
            <a:off x="1295400" y="43434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accent1"/>
              </a:buClr>
              <a:buFont typeface="Comic Sans MS"/>
              <a:buNone/>
            </a:pPr>
            <a:r>
              <a:rPr b="0" i="0" lang="en-US" sz="2800" u="none" cap="none" strike="noStrike">
                <a:solidFill>
                  <a:schemeClr val="accent1"/>
                </a:solidFill>
                <a:latin typeface="Comic Sans MS"/>
                <a:ea typeface="Comic Sans MS"/>
                <a:cs typeface="Comic Sans MS"/>
                <a:sym typeface="Comic Sans MS"/>
              </a:rPr>
              <a:t>Companion slides for</a:t>
            </a:r>
            <a:endParaRPr/>
          </a:p>
          <a:p>
            <a:pPr indent="0" lvl="0" marL="0" marR="0" rtl="0" algn="ctr">
              <a:lnSpc>
                <a:spcPct val="80000"/>
              </a:lnSpc>
              <a:spcBef>
                <a:spcPts val="560"/>
              </a:spcBef>
              <a:spcAft>
                <a:spcPts val="0"/>
              </a:spcAft>
              <a:buClr>
                <a:schemeClr val="dk1"/>
              </a:buClr>
              <a:buFont typeface="Comic Sans MS"/>
              <a:buNone/>
            </a:pPr>
            <a:r>
              <a:rPr b="0" i="0" lang="en-US" sz="2800" u="none" cap="none" strike="noStrike">
                <a:solidFill>
                  <a:schemeClr val="dk1"/>
                </a:solidFill>
                <a:latin typeface="Comic Sans MS"/>
                <a:ea typeface="Comic Sans MS"/>
                <a:cs typeface="Comic Sans MS"/>
                <a:sym typeface="Comic Sans MS"/>
              </a:rPr>
              <a:t>The Art of Multiprocessor Programming</a:t>
            </a:r>
            <a:endParaRPr/>
          </a:p>
          <a:p>
            <a:pPr indent="0" lvl="0" marL="0" marR="0" rtl="0" algn="ctr">
              <a:lnSpc>
                <a:spcPct val="80000"/>
              </a:lnSpc>
              <a:spcBef>
                <a:spcPts val="560"/>
              </a:spcBef>
              <a:spcAft>
                <a:spcPts val="0"/>
              </a:spcAft>
              <a:buClr>
                <a:schemeClr val="accent1"/>
              </a:buClr>
              <a:buFont typeface="Comic Sans MS"/>
              <a:buNone/>
            </a:pPr>
            <a:r>
              <a:rPr b="0" i="0" lang="en-US" sz="2800" u="none" cap="none" strike="noStrike">
                <a:solidFill>
                  <a:schemeClr val="accent1"/>
                </a:solidFill>
                <a:latin typeface="Comic Sans MS"/>
                <a:ea typeface="Comic Sans MS"/>
                <a:cs typeface="Comic Sans MS"/>
                <a:sym typeface="Comic Sans MS"/>
              </a:rPr>
              <a:t>by Maurice Herlihy &amp; Nir Shavit</a:t>
            </a:r>
            <a:endParaRPr/>
          </a:p>
        </p:txBody>
      </p:sp>
      <p:sp>
        <p:nvSpPr>
          <p:cNvPr id="96" name="Google Shape;96;p16"/>
          <p:cNvSpPr txBox="1"/>
          <p:nvPr/>
        </p:nvSpPr>
        <p:spPr>
          <a:xfrm>
            <a:off x="392112" y="5927725"/>
            <a:ext cx="1509712" cy="9302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7" name="Shape 507"/>
        <p:cNvGrpSpPr/>
        <p:nvPr/>
      </p:nvGrpSpPr>
      <p:grpSpPr>
        <a:xfrm>
          <a:off x="0" y="0"/>
          <a:ext cx="0" cy="0"/>
          <a:chOff x="0" y="0"/>
          <a:chExt cx="0" cy="0"/>
        </a:xfrm>
      </p:grpSpPr>
      <p:sp>
        <p:nvSpPr>
          <p:cNvPr id="508" name="Google Shape;508;p25"/>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509" name="Google Shape;509;p25"/>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510" name="Google Shape;510;p25"/>
          <p:cNvSpPr txBox="1"/>
          <p:nvPr/>
        </p:nvSpPr>
        <p:spPr>
          <a:xfrm>
            <a:off x="4351337" y="2992437"/>
            <a:ext cx="646112" cy="319087"/>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11" name="Google Shape;511;p25"/>
          <p:cNvSpPr txBox="1"/>
          <p:nvPr/>
        </p:nvSpPr>
        <p:spPr>
          <a:xfrm>
            <a:off x="2406650" y="2992437"/>
            <a:ext cx="544512" cy="712787"/>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12" name="Google Shape;512;p25"/>
          <p:cNvSpPr txBox="1"/>
          <p:nvPr/>
        </p:nvSpPr>
        <p:spPr>
          <a:xfrm>
            <a:off x="2995612" y="2998787"/>
            <a:ext cx="544512" cy="712787"/>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13" name="Google Shape;513;p25"/>
          <p:cNvSpPr txBox="1"/>
          <p:nvPr/>
        </p:nvSpPr>
        <p:spPr>
          <a:xfrm>
            <a:off x="5054600" y="3000375"/>
            <a:ext cx="384175" cy="404812"/>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14" name="Google Shape;514;p25"/>
          <p:cNvSpPr txBox="1"/>
          <p:nvPr/>
        </p:nvSpPr>
        <p:spPr>
          <a:xfrm>
            <a:off x="4359275" y="3379787"/>
            <a:ext cx="646112" cy="347662"/>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15" name="Google Shape;515;p25"/>
          <p:cNvSpPr txBox="1"/>
          <p:nvPr/>
        </p:nvSpPr>
        <p:spPr>
          <a:xfrm>
            <a:off x="5032375" y="3486150"/>
            <a:ext cx="414337" cy="233362"/>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16" name="Google Shape;516;p25"/>
          <p:cNvSpPr txBox="1"/>
          <p:nvPr/>
        </p:nvSpPr>
        <p:spPr>
          <a:xfrm>
            <a:off x="6245225" y="3008312"/>
            <a:ext cx="320675" cy="341312"/>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17" name="Google Shape;517;p25"/>
          <p:cNvSpPr txBox="1"/>
          <p:nvPr/>
        </p:nvSpPr>
        <p:spPr>
          <a:xfrm>
            <a:off x="6592887" y="3008312"/>
            <a:ext cx="133350" cy="298450"/>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18" name="Google Shape;518;p25"/>
          <p:cNvSpPr txBox="1"/>
          <p:nvPr/>
        </p:nvSpPr>
        <p:spPr>
          <a:xfrm>
            <a:off x="6246812" y="3402012"/>
            <a:ext cx="222250" cy="325437"/>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19" name="Google Shape;519;p25"/>
          <p:cNvSpPr txBox="1"/>
          <p:nvPr/>
        </p:nvSpPr>
        <p:spPr>
          <a:xfrm>
            <a:off x="6508750" y="3402012"/>
            <a:ext cx="220662" cy="325437"/>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20" name="Google Shape;520;p25"/>
          <p:cNvSpPr txBox="1"/>
          <p:nvPr/>
        </p:nvSpPr>
        <p:spPr>
          <a:xfrm>
            <a:off x="6804025" y="3008312"/>
            <a:ext cx="204787" cy="254000"/>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21" name="Google Shape;521;p25"/>
          <p:cNvSpPr txBox="1"/>
          <p:nvPr/>
        </p:nvSpPr>
        <p:spPr>
          <a:xfrm>
            <a:off x="7064375" y="3008312"/>
            <a:ext cx="219075" cy="500062"/>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22" name="Google Shape;522;p25"/>
          <p:cNvSpPr txBox="1"/>
          <p:nvPr/>
        </p:nvSpPr>
        <p:spPr>
          <a:xfrm>
            <a:off x="6791325" y="3300412"/>
            <a:ext cx="222250" cy="427037"/>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23" name="Google Shape;523;p25"/>
          <p:cNvSpPr txBox="1"/>
          <p:nvPr/>
        </p:nvSpPr>
        <p:spPr>
          <a:xfrm>
            <a:off x="7067550" y="3517900"/>
            <a:ext cx="206375" cy="209550"/>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24" name="Google Shape;524;p25"/>
          <p:cNvSpPr txBox="1"/>
          <p:nvPr>
            <p:ph type="title"/>
          </p:nvPr>
        </p:nvSpPr>
        <p:spPr>
          <a:xfrm>
            <a:off x="714375" y="1905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Real-World Scaling Process</a:t>
            </a:r>
            <a:endParaRPr/>
          </a:p>
        </p:txBody>
      </p:sp>
      <p:grpSp>
        <p:nvGrpSpPr>
          <p:cNvPr id="525" name="Google Shape;525;p25"/>
          <p:cNvGrpSpPr/>
          <p:nvPr/>
        </p:nvGrpSpPr>
        <p:grpSpPr>
          <a:xfrm>
            <a:off x="3209925" y="3454400"/>
            <a:ext cx="82550" cy="185737"/>
            <a:chOff x="1633537" y="4235450"/>
            <a:chExt cx="576262" cy="706437"/>
          </a:xfrm>
        </p:grpSpPr>
        <p:grpSp>
          <p:nvGrpSpPr>
            <p:cNvPr id="526" name="Google Shape;526;p25"/>
            <p:cNvGrpSpPr/>
            <p:nvPr/>
          </p:nvGrpSpPr>
          <p:grpSpPr>
            <a:xfrm>
              <a:off x="1747837" y="4235450"/>
              <a:ext cx="344487" cy="377825"/>
              <a:chOff x="1706562" y="4335462"/>
              <a:chExt cx="387350" cy="263525"/>
            </a:xfrm>
          </p:grpSpPr>
          <p:sp>
            <p:nvSpPr>
              <p:cNvPr id="527" name="Google Shape;527;p25"/>
              <p:cNvSpPr/>
              <p:nvPr/>
            </p:nvSpPr>
            <p:spPr>
              <a:xfrm>
                <a:off x="1706562" y="4335462"/>
                <a:ext cx="387350" cy="263525"/>
              </a:xfrm>
              <a:prstGeom prst="ellipse">
                <a:avLst/>
              </a:prstGeom>
              <a:solidFill>
                <a:schemeClr val="dk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28" name="Google Shape;528;p25"/>
              <p:cNvSpPr/>
              <p:nvPr/>
            </p:nvSpPr>
            <p:spPr>
              <a:xfrm>
                <a:off x="1801812" y="4365625"/>
                <a:ext cx="250825" cy="177800"/>
              </a:xfrm>
              <a:prstGeom prst="ellipse">
                <a:avLst/>
              </a:prstGeom>
              <a:solidFill>
                <a:srgbClr val="CCCC00"/>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529" name="Google Shape;529;p25"/>
            <p:cNvSpPr txBox="1"/>
            <p:nvPr/>
          </p:nvSpPr>
          <p:spPr>
            <a:xfrm>
              <a:off x="1633537" y="4437062"/>
              <a:ext cx="576262" cy="504825"/>
            </a:xfrm>
            <a:prstGeom prst="rect">
              <a:avLst/>
            </a:prstGeom>
            <a:solidFill>
              <a:srgbClr val="00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30" name="Google Shape;530;p25"/>
            <p:cNvSpPr/>
            <p:nvPr/>
          </p:nvSpPr>
          <p:spPr>
            <a:xfrm>
              <a:off x="1827212" y="4572000"/>
              <a:ext cx="223837" cy="1031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31" name="Google Shape;531;p25"/>
            <p:cNvSpPr/>
            <p:nvPr/>
          </p:nvSpPr>
          <p:spPr>
            <a:xfrm flipH="1" rot="10800000">
              <a:off x="1827212" y="4627562"/>
              <a:ext cx="220662" cy="169862"/>
            </a:xfrm>
            <a:custGeom>
              <a:rect b="b" l="l" r="r" t="t"/>
              <a:pathLst>
                <a:path extrusionOk="0" h="120000" w="120000">
                  <a:moveTo>
                    <a:pt x="0" y="0"/>
                  </a:moveTo>
                  <a:lnTo>
                    <a:pt x="29994" y="120000"/>
                  </a:lnTo>
                  <a:lnTo>
                    <a:pt x="90005" y="120000"/>
                  </a:lnTo>
                  <a:lnTo>
                    <a:pt x="12000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532" name="Google Shape;532;p25"/>
          <p:cNvGrpSpPr/>
          <p:nvPr/>
        </p:nvGrpSpPr>
        <p:grpSpPr>
          <a:xfrm>
            <a:off x="2439987" y="3030537"/>
            <a:ext cx="93662" cy="185737"/>
            <a:chOff x="1633537" y="4235450"/>
            <a:chExt cx="576262" cy="706437"/>
          </a:xfrm>
        </p:grpSpPr>
        <p:grpSp>
          <p:nvGrpSpPr>
            <p:cNvPr id="533" name="Google Shape;533;p25"/>
            <p:cNvGrpSpPr/>
            <p:nvPr/>
          </p:nvGrpSpPr>
          <p:grpSpPr>
            <a:xfrm>
              <a:off x="1747837" y="4235450"/>
              <a:ext cx="344487" cy="377825"/>
              <a:chOff x="1706562" y="4335462"/>
              <a:chExt cx="387350" cy="263525"/>
            </a:xfrm>
          </p:grpSpPr>
          <p:sp>
            <p:nvSpPr>
              <p:cNvPr id="534" name="Google Shape;534;p25"/>
              <p:cNvSpPr/>
              <p:nvPr/>
            </p:nvSpPr>
            <p:spPr>
              <a:xfrm>
                <a:off x="1706562" y="4335462"/>
                <a:ext cx="387350" cy="263525"/>
              </a:xfrm>
              <a:prstGeom prst="ellipse">
                <a:avLst/>
              </a:prstGeom>
              <a:solidFill>
                <a:schemeClr val="dk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35" name="Google Shape;535;p25"/>
              <p:cNvSpPr/>
              <p:nvPr/>
            </p:nvSpPr>
            <p:spPr>
              <a:xfrm>
                <a:off x="1801812" y="4365625"/>
                <a:ext cx="250825" cy="177800"/>
              </a:xfrm>
              <a:prstGeom prst="ellipse">
                <a:avLst/>
              </a:prstGeom>
              <a:solidFill>
                <a:srgbClr val="CCCC00"/>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536" name="Google Shape;536;p25"/>
            <p:cNvSpPr txBox="1"/>
            <p:nvPr/>
          </p:nvSpPr>
          <p:spPr>
            <a:xfrm>
              <a:off x="1633537" y="4437062"/>
              <a:ext cx="576262" cy="504825"/>
            </a:xfrm>
            <a:prstGeom prst="rect">
              <a:avLst/>
            </a:prstGeom>
            <a:solidFill>
              <a:srgbClr val="00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37" name="Google Shape;537;p25"/>
            <p:cNvSpPr/>
            <p:nvPr/>
          </p:nvSpPr>
          <p:spPr>
            <a:xfrm>
              <a:off x="1827212" y="4572000"/>
              <a:ext cx="223837" cy="1031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38" name="Google Shape;538;p25"/>
            <p:cNvSpPr/>
            <p:nvPr/>
          </p:nvSpPr>
          <p:spPr>
            <a:xfrm flipH="1" rot="10800000">
              <a:off x="1827212" y="4627562"/>
              <a:ext cx="220662" cy="169862"/>
            </a:xfrm>
            <a:custGeom>
              <a:rect b="b" l="l" r="r" t="t"/>
              <a:pathLst>
                <a:path extrusionOk="0" h="120000" w="120000">
                  <a:moveTo>
                    <a:pt x="0" y="0"/>
                  </a:moveTo>
                  <a:lnTo>
                    <a:pt x="29994" y="120000"/>
                  </a:lnTo>
                  <a:lnTo>
                    <a:pt x="90005" y="120000"/>
                  </a:lnTo>
                  <a:lnTo>
                    <a:pt x="12000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539" name="Google Shape;539;p25"/>
          <p:cNvGrpSpPr/>
          <p:nvPr/>
        </p:nvGrpSpPr>
        <p:grpSpPr>
          <a:xfrm>
            <a:off x="2800350" y="3454400"/>
            <a:ext cx="82550" cy="185737"/>
            <a:chOff x="1633537" y="4235450"/>
            <a:chExt cx="576262" cy="706437"/>
          </a:xfrm>
        </p:grpSpPr>
        <p:grpSp>
          <p:nvGrpSpPr>
            <p:cNvPr id="540" name="Google Shape;540;p25"/>
            <p:cNvGrpSpPr/>
            <p:nvPr/>
          </p:nvGrpSpPr>
          <p:grpSpPr>
            <a:xfrm>
              <a:off x="1747837" y="4235450"/>
              <a:ext cx="344487" cy="377825"/>
              <a:chOff x="1706562" y="4335462"/>
              <a:chExt cx="387350" cy="263525"/>
            </a:xfrm>
          </p:grpSpPr>
          <p:sp>
            <p:nvSpPr>
              <p:cNvPr id="541" name="Google Shape;541;p25"/>
              <p:cNvSpPr/>
              <p:nvPr/>
            </p:nvSpPr>
            <p:spPr>
              <a:xfrm>
                <a:off x="1706562" y="4335462"/>
                <a:ext cx="387350" cy="263525"/>
              </a:xfrm>
              <a:prstGeom prst="ellipse">
                <a:avLst/>
              </a:prstGeom>
              <a:solidFill>
                <a:schemeClr val="dk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42" name="Google Shape;542;p25"/>
              <p:cNvSpPr/>
              <p:nvPr/>
            </p:nvSpPr>
            <p:spPr>
              <a:xfrm>
                <a:off x="1801812" y="4365625"/>
                <a:ext cx="250825" cy="177800"/>
              </a:xfrm>
              <a:prstGeom prst="ellipse">
                <a:avLst/>
              </a:prstGeom>
              <a:solidFill>
                <a:srgbClr val="CCCC00"/>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543" name="Google Shape;543;p25"/>
            <p:cNvSpPr txBox="1"/>
            <p:nvPr/>
          </p:nvSpPr>
          <p:spPr>
            <a:xfrm>
              <a:off x="1633537" y="4437062"/>
              <a:ext cx="576262" cy="504825"/>
            </a:xfrm>
            <a:prstGeom prst="rect">
              <a:avLst/>
            </a:prstGeom>
            <a:solidFill>
              <a:srgbClr val="00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44" name="Google Shape;544;p25"/>
            <p:cNvSpPr/>
            <p:nvPr/>
          </p:nvSpPr>
          <p:spPr>
            <a:xfrm>
              <a:off x="1827212" y="4572000"/>
              <a:ext cx="223837" cy="1031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45" name="Google Shape;545;p25"/>
            <p:cNvSpPr/>
            <p:nvPr/>
          </p:nvSpPr>
          <p:spPr>
            <a:xfrm flipH="1" rot="10800000">
              <a:off x="1827212" y="4627562"/>
              <a:ext cx="220662" cy="169862"/>
            </a:xfrm>
            <a:custGeom>
              <a:rect b="b" l="l" r="r" t="t"/>
              <a:pathLst>
                <a:path extrusionOk="0" h="120000" w="120000">
                  <a:moveTo>
                    <a:pt x="0" y="0"/>
                  </a:moveTo>
                  <a:lnTo>
                    <a:pt x="29994" y="120000"/>
                  </a:lnTo>
                  <a:lnTo>
                    <a:pt x="90005" y="120000"/>
                  </a:lnTo>
                  <a:lnTo>
                    <a:pt x="12000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546" name="Google Shape;546;p25"/>
          <p:cNvGrpSpPr/>
          <p:nvPr/>
        </p:nvGrpSpPr>
        <p:grpSpPr>
          <a:xfrm>
            <a:off x="3208337" y="3048000"/>
            <a:ext cx="82550" cy="185737"/>
            <a:chOff x="1633537" y="4235450"/>
            <a:chExt cx="576262" cy="706437"/>
          </a:xfrm>
        </p:grpSpPr>
        <p:grpSp>
          <p:nvGrpSpPr>
            <p:cNvPr id="547" name="Google Shape;547;p25"/>
            <p:cNvGrpSpPr/>
            <p:nvPr/>
          </p:nvGrpSpPr>
          <p:grpSpPr>
            <a:xfrm>
              <a:off x="1747837" y="4235450"/>
              <a:ext cx="344487" cy="377825"/>
              <a:chOff x="1706562" y="4335462"/>
              <a:chExt cx="387350" cy="263525"/>
            </a:xfrm>
          </p:grpSpPr>
          <p:sp>
            <p:nvSpPr>
              <p:cNvPr id="548" name="Google Shape;548;p25"/>
              <p:cNvSpPr/>
              <p:nvPr/>
            </p:nvSpPr>
            <p:spPr>
              <a:xfrm>
                <a:off x="1706562" y="4335462"/>
                <a:ext cx="387350" cy="263525"/>
              </a:xfrm>
              <a:prstGeom prst="ellipse">
                <a:avLst/>
              </a:prstGeom>
              <a:solidFill>
                <a:schemeClr val="dk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49" name="Google Shape;549;p25"/>
              <p:cNvSpPr/>
              <p:nvPr/>
            </p:nvSpPr>
            <p:spPr>
              <a:xfrm>
                <a:off x="1801812" y="4365625"/>
                <a:ext cx="250825" cy="177800"/>
              </a:xfrm>
              <a:prstGeom prst="ellipse">
                <a:avLst/>
              </a:prstGeom>
              <a:solidFill>
                <a:srgbClr val="CCCC00"/>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550" name="Google Shape;550;p25"/>
            <p:cNvSpPr txBox="1"/>
            <p:nvPr/>
          </p:nvSpPr>
          <p:spPr>
            <a:xfrm>
              <a:off x="1633537" y="4437062"/>
              <a:ext cx="576262" cy="504825"/>
            </a:xfrm>
            <a:prstGeom prst="rect">
              <a:avLst/>
            </a:prstGeom>
            <a:solidFill>
              <a:srgbClr val="00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51" name="Google Shape;551;p25"/>
            <p:cNvSpPr/>
            <p:nvPr/>
          </p:nvSpPr>
          <p:spPr>
            <a:xfrm>
              <a:off x="1827212" y="4572000"/>
              <a:ext cx="223837" cy="1031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52" name="Google Shape;552;p25"/>
            <p:cNvSpPr/>
            <p:nvPr/>
          </p:nvSpPr>
          <p:spPr>
            <a:xfrm flipH="1" rot="10800000">
              <a:off x="1827212" y="4627562"/>
              <a:ext cx="220662" cy="169862"/>
            </a:xfrm>
            <a:custGeom>
              <a:rect b="b" l="l" r="r" t="t"/>
              <a:pathLst>
                <a:path extrusionOk="0" h="120000" w="120000">
                  <a:moveTo>
                    <a:pt x="0" y="0"/>
                  </a:moveTo>
                  <a:lnTo>
                    <a:pt x="29994" y="120000"/>
                  </a:lnTo>
                  <a:lnTo>
                    <a:pt x="90005" y="120000"/>
                  </a:lnTo>
                  <a:lnTo>
                    <a:pt x="12000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553" name="Google Shape;553;p25"/>
          <p:cNvGrpSpPr/>
          <p:nvPr/>
        </p:nvGrpSpPr>
        <p:grpSpPr>
          <a:xfrm>
            <a:off x="2447925" y="3443287"/>
            <a:ext cx="93662" cy="187325"/>
            <a:chOff x="1633537" y="4235450"/>
            <a:chExt cx="576262" cy="706437"/>
          </a:xfrm>
        </p:grpSpPr>
        <p:grpSp>
          <p:nvGrpSpPr>
            <p:cNvPr id="554" name="Google Shape;554;p25"/>
            <p:cNvGrpSpPr/>
            <p:nvPr/>
          </p:nvGrpSpPr>
          <p:grpSpPr>
            <a:xfrm>
              <a:off x="1747837" y="4235450"/>
              <a:ext cx="344487" cy="377825"/>
              <a:chOff x="1706562" y="4335462"/>
              <a:chExt cx="387350" cy="263525"/>
            </a:xfrm>
          </p:grpSpPr>
          <p:sp>
            <p:nvSpPr>
              <p:cNvPr id="555" name="Google Shape;555;p25"/>
              <p:cNvSpPr/>
              <p:nvPr/>
            </p:nvSpPr>
            <p:spPr>
              <a:xfrm>
                <a:off x="1706562" y="4335462"/>
                <a:ext cx="387350" cy="263525"/>
              </a:xfrm>
              <a:prstGeom prst="ellipse">
                <a:avLst/>
              </a:prstGeom>
              <a:solidFill>
                <a:schemeClr val="dk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56" name="Google Shape;556;p25"/>
              <p:cNvSpPr/>
              <p:nvPr/>
            </p:nvSpPr>
            <p:spPr>
              <a:xfrm>
                <a:off x="1801812" y="4365625"/>
                <a:ext cx="250825" cy="177800"/>
              </a:xfrm>
              <a:prstGeom prst="ellipse">
                <a:avLst/>
              </a:prstGeom>
              <a:solidFill>
                <a:srgbClr val="CCCC00"/>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557" name="Google Shape;557;p25"/>
            <p:cNvSpPr txBox="1"/>
            <p:nvPr/>
          </p:nvSpPr>
          <p:spPr>
            <a:xfrm>
              <a:off x="1633537" y="4437062"/>
              <a:ext cx="576262" cy="504825"/>
            </a:xfrm>
            <a:prstGeom prst="rect">
              <a:avLst/>
            </a:prstGeom>
            <a:solidFill>
              <a:srgbClr val="00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58" name="Google Shape;558;p25"/>
            <p:cNvSpPr/>
            <p:nvPr/>
          </p:nvSpPr>
          <p:spPr>
            <a:xfrm>
              <a:off x="1827212" y="4572000"/>
              <a:ext cx="223837" cy="1031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59" name="Google Shape;559;p25"/>
            <p:cNvSpPr/>
            <p:nvPr/>
          </p:nvSpPr>
          <p:spPr>
            <a:xfrm flipH="1" rot="10800000">
              <a:off x="1827212" y="4627562"/>
              <a:ext cx="220662" cy="169862"/>
            </a:xfrm>
            <a:custGeom>
              <a:rect b="b" l="l" r="r" t="t"/>
              <a:pathLst>
                <a:path extrusionOk="0" h="120000" w="120000">
                  <a:moveTo>
                    <a:pt x="0" y="0"/>
                  </a:moveTo>
                  <a:lnTo>
                    <a:pt x="29994" y="120000"/>
                  </a:lnTo>
                  <a:lnTo>
                    <a:pt x="90005" y="120000"/>
                  </a:lnTo>
                  <a:lnTo>
                    <a:pt x="12000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560" name="Google Shape;560;p25"/>
          <p:cNvGrpSpPr/>
          <p:nvPr/>
        </p:nvGrpSpPr>
        <p:grpSpPr>
          <a:xfrm>
            <a:off x="2870200" y="3046412"/>
            <a:ext cx="82550" cy="185737"/>
            <a:chOff x="1633537" y="4235450"/>
            <a:chExt cx="576262" cy="706437"/>
          </a:xfrm>
        </p:grpSpPr>
        <p:grpSp>
          <p:nvGrpSpPr>
            <p:cNvPr id="561" name="Google Shape;561;p25"/>
            <p:cNvGrpSpPr/>
            <p:nvPr/>
          </p:nvGrpSpPr>
          <p:grpSpPr>
            <a:xfrm>
              <a:off x="1747837" y="4235450"/>
              <a:ext cx="344487" cy="377825"/>
              <a:chOff x="1706562" y="4335462"/>
              <a:chExt cx="387350" cy="263525"/>
            </a:xfrm>
          </p:grpSpPr>
          <p:sp>
            <p:nvSpPr>
              <p:cNvPr id="562" name="Google Shape;562;p25"/>
              <p:cNvSpPr/>
              <p:nvPr/>
            </p:nvSpPr>
            <p:spPr>
              <a:xfrm>
                <a:off x="1706562" y="4335462"/>
                <a:ext cx="387350" cy="263525"/>
              </a:xfrm>
              <a:prstGeom prst="ellipse">
                <a:avLst/>
              </a:prstGeom>
              <a:solidFill>
                <a:schemeClr val="dk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63" name="Google Shape;563;p25"/>
              <p:cNvSpPr/>
              <p:nvPr/>
            </p:nvSpPr>
            <p:spPr>
              <a:xfrm>
                <a:off x="1801812" y="4365625"/>
                <a:ext cx="250825" cy="177800"/>
              </a:xfrm>
              <a:prstGeom prst="ellipse">
                <a:avLst/>
              </a:prstGeom>
              <a:solidFill>
                <a:srgbClr val="CCCC00"/>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564" name="Google Shape;564;p25"/>
            <p:cNvSpPr txBox="1"/>
            <p:nvPr/>
          </p:nvSpPr>
          <p:spPr>
            <a:xfrm>
              <a:off x="1633537" y="4437062"/>
              <a:ext cx="576262" cy="504825"/>
            </a:xfrm>
            <a:prstGeom prst="rect">
              <a:avLst/>
            </a:prstGeom>
            <a:solidFill>
              <a:srgbClr val="00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65" name="Google Shape;565;p25"/>
            <p:cNvSpPr/>
            <p:nvPr/>
          </p:nvSpPr>
          <p:spPr>
            <a:xfrm>
              <a:off x="1827212" y="4572000"/>
              <a:ext cx="223837" cy="1031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66" name="Google Shape;566;p25"/>
            <p:cNvSpPr/>
            <p:nvPr/>
          </p:nvSpPr>
          <p:spPr>
            <a:xfrm flipH="1" rot="10800000">
              <a:off x="1827212" y="4627562"/>
              <a:ext cx="220662" cy="169862"/>
            </a:xfrm>
            <a:custGeom>
              <a:rect b="b" l="l" r="r" t="t"/>
              <a:pathLst>
                <a:path extrusionOk="0" h="120000" w="120000">
                  <a:moveTo>
                    <a:pt x="0" y="0"/>
                  </a:moveTo>
                  <a:lnTo>
                    <a:pt x="29994" y="120000"/>
                  </a:lnTo>
                  <a:lnTo>
                    <a:pt x="90005" y="120000"/>
                  </a:lnTo>
                  <a:lnTo>
                    <a:pt x="12000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567" name="Google Shape;567;p25"/>
          <p:cNvGrpSpPr/>
          <p:nvPr/>
        </p:nvGrpSpPr>
        <p:grpSpPr>
          <a:xfrm>
            <a:off x="3368675" y="3222625"/>
            <a:ext cx="82550" cy="185737"/>
            <a:chOff x="1633537" y="4235450"/>
            <a:chExt cx="576262" cy="706437"/>
          </a:xfrm>
        </p:grpSpPr>
        <p:grpSp>
          <p:nvGrpSpPr>
            <p:cNvPr id="568" name="Google Shape;568;p25"/>
            <p:cNvGrpSpPr/>
            <p:nvPr/>
          </p:nvGrpSpPr>
          <p:grpSpPr>
            <a:xfrm>
              <a:off x="1747837" y="4235450"/>
              <a:ext cx="344487" cy="377825"/>
              <a:chOff x="1706562" y="4335462"/>
              <a:chExt cx="387350" cy="263525"/>
            </a:xfrm>
          </p:grpSpPr>
          <p:sp>
            <p:nvSpPr>
              <p:cNvPr id="569" name="Google Shape;569;p25"/>
              <p:cNvSpPr/>
              <p:nvPr/>
            </p:nvSpPr>
            <p:spPr>
              <a:xfrm>
                <a:off x="1706562" y="4335462"/>
                <a:ext cx="387350" cy="263525"/>
              </a:xfrm>
              <a:prstGeom prst="ellipse">
                <a:avLst/>
              </a:prstGeom>
              <a:solidFill>
                <a:schemeClr val="dk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70" name="Google Shape;570;p25"/>
              <p:cNvSpPr/>
              <p:nvPr/>
            </p:nvSpPr>
            <p:spPr>
              <a:xfrm>
                <a:off x="1801812" y="4365625"/>
                <a:ext cx="250825" cy="177800"/>
              </a:xfrm>
              <a:prstGeom prst="ellipse">
                <a:avLst/>
              </a:prstGeom>
              <a:solidFill>
                <a:srgbClr val="CCCC00"/>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571" name="Google Shape;571;p25"/>
            <p:cNvSpPr txBox="1"/>
            <p:nvPr/>
          </p:nvSpPr>
          <p:spPr>
            <a:xfrm>
              <a:off x="1633537" y="4437062"/>
              <a:ext cx="576262" cy="504825"/>
            </a:xfrm>
            <a:prstGeom prst="rect">
              <a:avLst/>
            </a:prstGeom>
            <a:solidFill>
              <a:srgbClr val="00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72" name="Google Shape;572;p25"/>
            <p:cNvSpPr/>
            <p:nvPr/>
          </p:nvSpPr>
          <p:spPr>
            <a:xfrm>
              <a:off x="1827212" y="4572000"/>
              <a:ext cx="223837" cy="1031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73" name="Google Shape;573;p25"/>
            <p:cNvSpPr/>
            <p:nvPr/>
          </p:nvSpPr>
          <p:spPr>
            <a:xfrm flipH="1" rot="10800000">
              <a:off x="1827212" y="4627562"/>
              <a:ext cx="220662" cy="169862"/>
            </a:xfrm>
            <a:custGeom>
              <a:rect b="b" l="l" r="r" t="t"/>
              <a:pathLst>
                <a:path extrusionOk="0" h="120000" w="120000">
                  <a:moveTo>
                    <a:pt x="0" y="0"/>
                  </a:moveTo>
                  <a:lnTo>
                    <a:pt x="29994" y="120000"/>
                  </a:lnTo>
                  <a:lnTo>
                    <a:pt x="90005" y="120000"/>
                  </a:lnTo>
                  <a:lnTo>
                    <a:pt x="12000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574" name="Google Shape;574;p25"/>
          <p:cNvGrpSpPr/>
          <p:nvPr/>
        </p:nvGrpSpPr>
        <p:grpSpPr>
          <a:xfrm>
            <a:off x="2767012" y="3214687"/>
            <a:ext cx="82550" cy="187325"/>
            <a:chOff x="1633537" y="4235450"/>
            <a:chExt cx="576262" cy="706437"/>
          </a:xfrm>
        </p:grpSpPr>
        <p:grpSp>
          <p:nvGrpSpPr>
            <p:cNvPr id="575" name="Google Shape;575;p25"/>
            <p:cNvGrpSpPr/>
            <p:nvPr/>
          </p:nvGrpSpPr>
          <p:grpSpPr>
            <a:xfrm>
              <a:off x="1747837" y="4235450"/>
              <a:ext cx="344487" cy="377825"/>
              <a:chOff x="1706562" y="4335462"/>
              <a:chExt cx="387350" cy="263525"/>
            </a:xfrm>
          </p:grpSpPr>
          <p:sp>
            <p:nvSpPr>
              <p:cNvPr id="576" name="Google Shape;576;p25"/>
              <p:cNvSpPr/>
              <p:nvPr/>
            </p:nvSpPr>
            <p:spPr>
              <a:xfrm>
                <a:off x="1706562" y="4335462"/>
                <a:ext cx="387350" cy="263525"/>
              </a:xfrm>
              <a:prstGeom prst="ellipse">
                <a:avLst/>
              </a:prstGeom>
              <a:solidFill>
                <a:schemeClr val="dk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77" name="Google Shape;577;p25"/>
              <p:cNvSpPr/>
              <p:nvPr/>
            </p:nvSpPr>
            <p:spPr>
              <a:xfrm>
                <a:off x="1801812" y="4365625"/>
                <a:ext cx="250825" cy="177800"/>
              </a:xfrm>
              <a:prstGeom prst="ellipse">
                <a:avLst/>
              </a:prstGeom>
              <a:solidFill>
                <a:srgbClr val="CCCC00"/>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578" name="Google Shape;578;p25"/>
            <p:cNvSpPr txBox="1"/>
            <p:nvPr/>
          </p:nvSpPr>
          <p:spPr>
            <a:xfrm>
              <a:off x="1633537" y="4437062"/>
              <a:ext cx="576262" cy="504825"/>
            </a:xfrm>
            <a:prstGeom prst="rect">
              <a:avLst/>
            </a:prstGeom>
            <a:solidFill>
              <a:srgbClr val="00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79" name="Google Shape;579;p25"/>
            <p:cNvSpPr/>
            <p:nvPr/>
          </p:nvSpPr>
          <p:spPr>
            <a:xfrm>
              <a:off x="1827212" y="4572000"/>
              <a:ext cx="223837" cy="1031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80" name="Google Shape;580;p25"/>
            <p:cNvSpPr/>
            <p:nvPr/>
          </p:nvSpPr>
          <p:spPr>
            <a:xfrm flipH="1" rot="10800000">
              <a:off x="1827212" y="4627562"/>
              <a:ext cx="220662" cy="169862"/>
            </a:xfrm>
            <a:custGeom>
              <a:rect b="b" l="l" r="r" t="t"/>
              <a:pathLst>
                <a:path extrusionOk="0" h="120000" w="120000">
                  <a:moveTo>
                    <a:pt x="0" y="0"/>
                  </a:moveTo>
                  <a:lnTo>
                    <a:pt x="29994" y="120000"/>
                  </a:lnTo>
                  <a:lnTo>
                    <a:pt x="90005" y="120000"/>
                  </a:lnTo>
                  <a:lnTo>
                    <a:pt x="12000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581" name="Google Shape;581;p25"/>
          <p:cNvGrpSpPr/>
          <p:nvPr/>
        </p:nvGrpSpPr>
        <p:grpSpPr>
          <a:xfrm>
            <a:off x="7070725" y="3481387"/>
            <a:ext cx="82550" cy="185737"/>
            <a:chOff x="1633537" y="4235450"/>
            <a:chExt cx="576262" cy="706437"/>
          </a:xfrm>
        </p:grpSpPr>
        <p:grpSp>
          <p:nvGrpSpPr>
            <p:cNvPr id="582" name="Google Shape;582;p25"/>
            <p:cNvGrpSpPr/>
            <p:nvPr/>
          </p:nvGrpSpPr>
          <p:grpSpPr>
            <a:xfrm>
              <a:off x="1747837" y="4235450"/>
              <a:ext cx="344487" cy="377825"/>
              <a:chOff x="1706562" y="4335462"/>
              <a:chExt cx="387350" cy="263525"/>
            </a:xfrm>
          </p:grpSpPr>
          <p:sp>
            <p:nvSpPr>
              <p:cNvPr id="583" name="Google Shape;583;p25"/>
              <p:cNvSpPr/>
              <p:nvPr/>
            </p:nvSpPr>
            <p:spPr>
              <a:xfrm>
                <a:off x="1706562" y="4335462"/>
                <a:ext cx="387350" cy="263525"/>
              </a:xfrm>
              <a:prstGeom prst="ellipse">
                <a:avLst/>
              </a:prstGeom>
              <a:solidFill>
                <a:schemeClr val="dk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84" name="Google Shape;584;p25"/>
              <p:cNvSpPr/>
              <p:nvPr/>
            </p:nvSpPr>
            <p:spPr>
              <a:xfrm>
                <a:off x="1801812" y="4365625"/>
                <a:ext cx="250825" cy="177800"/>
              </a:xfrm>
              <a:prstGeom prst="ellipse">
                <a:avLst/>
              </a:prstGeom>
              <a:solidFill>
                <a:srgbClr val="CCCC00"/>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585" name="Google Shape;585;p25"/>
            <p:cNvSpPr txBox="1"/>
            <p:nvPr/>
          </p:nvSpPr>
          <p:spPr>
            <a:xfrm>
              <a:off x="1633537" y="4437062"/>
              <a:ext cx="576262" cy="504825"/>
            </a:xfrm>
            <a:prstGeom prst="rect">
              <a:avLst/>
            </a:prstGeom>
            <a:solidFill>
              <a:srgbClr val="00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86" name="Google Shape;586;p25"/>
            <p:cNvSpPr/>
            <p:nvPr/>
          </p:nvSpPr>
          <p:spPr>
            <a:xfrm>
              <a:off x="1827212" y="4572000"/>
              <a:ext cx="223837" cy="1031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87" name="Google Shape;587;p25"/>
            <p:cNvSpPr/>
            <p:nvPr/>
          </p:nvSpPr>
          <p:spPr>
            <a:xfrm flipH="1" rot="10800000">
              <a:off x="1827212" y="4627562"/>
              <a:ext cx="220662" cy="169862"/>
            </a:xfrm>
            <a:custGeom>
              <a:rect b="b" l="l" r="r" t="t"/>
              <a:pathLst>
                <a:path extrusionOk="0" h="120000" w="120000">
                  <a:moveTo>
                    <a:pt x="0" y="0"/>
                  </a:moveTo>
                  <a:lnTo>
                    <a:pt x="29994" y="120000"/>
                  </a:lnTo>
                  <a:lnTo>
                    <a:pt x="90005" y="120000"/>
                  </a:lnTo>
                  <a:lnTo>
                    <a:pt x="12000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588" name="Google Shape;588;p25"/>
          <p:cNvGrpSpPr/>
          <p:nvPr/>
        </p:nvGrpSpPr>
        <p:grpSpPr>
          <a:xfrm>
            <a:off x="6259512" y="3000375"/>
            <a:ext cx="82550" cy="185737"/>
            <a:chOff x="1633537" y="4235450"/>
            <a:chExt cx="576262" cy="706437"/>
          </a:xfrm>
        </p:grpSpPr>
        <p:grpSp>
          <p:nvGrpSpPr>
            <p:cNvPr id="589" name="Google Shape;589;p25"/>
            <p:cNvGrpSpPr/>
            <p:nvPr/>
          </p:nvGrpSpPr>
          <p:grpSpPr>
            <a:xfrm>
              <a:off x="1747837" y="4235450"/>
              <a:ext cx="344487" cy="377825"/>
              <a:chOff x="1706562" y="4335462"/>
              <a:chExt cx="387350" cy="263525"/>
            </a:xfrm>
          </p:grpSpPr>
          <p:sp>
            <p:nvSpPr>
              <p:cNvPr id="590" name="Google Shape;590;p25"/>
              <p:cNvSpPr/>
              <p:nvPr/>
            </p:nvSpPr>
            <p:spPr>
              <a:xfrm>
                <a:off x="1706562" y="4335462"/>
                <a:ext cx="387350" cy="263525"/>
              </a:xfrm>
              <a:prstGeom prst="ellipse">
                <a:avLst/>
              </a:prstGeom>
              <a:solidFill>
                <a:schemeClr val="dk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91" name="Google Shape;591;p25"/>
              <p:cNvSpPr/>
              <p:nvPr/>
            </p:nvSpPr>
            <p:spPr>
              <a:xfrm>
                <a:off x="1801812" y="4365625"/>
                <a:ext cx="250825" cy="177800"/>
              </a:xfrm>
              <a:prstGeom prst="ellipse">
                <a:avLst/>
              </a:prstGeom>
              <a:solidFill>
                <a:srgbClr val="CCCC00"/>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592" name="Google Shape;592;p25"/>
            <p:cNvSpPr txBox="1"/>
            <p:nvPr/>
          </p:nvSpPr>
          <p:spPr>
            <a:xfrm>
              <a:off x="1633537" y="4437062"/>
              <a:ext cx="576262" cy="504825"/>
            </a:xfrm>
            <a:prstGeom prst="rect">
              <a:avLst/>
            </a:prstGeom>
            <a:solidFill>
              <a:srgbClr val="00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93" name="Google Shape;593;p25"/>
            <p:cNvSpPr/>
            <p:nvPr/>
          </p:nvSpPr>
          <p:spPr>
            <a:xfrm>
              <a:off x="1827212" y="4572000"/>
              <a:ext cx="223837" cy="1031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94" name="Google Shape;594;p25"/>
            <p:cNvSpPr/>
            <p:nvPr/>
          </p:nvSpPr>
          <p:spPr>
            <a:xfrm flipH="1" rot="10800000">
              <a:off x="1827212" y="4627562"/>
              <a:ext cx="220662" cy="169862"/>
            </a:xfrm>
            <a:custGeom>
              <a:rect b="b" l="l" r="r" t="t"/>
              <a:pathLst>
                <a:path extrusionOk="0" h="120000" w="120000">
                  <a:moveTo>
                    <a:pt x="0" y="0"/>
                  </a:moveTo>
                  <a:lnTo>
                    <a:pt x="29994" y="120000"/>
                  </a:lnTo>
                  <a:lnTo>
                    <a:pt x="90005" y="120000"/>
                  </a:lnTo>
                  <a:lnTo>
                    <a:pt x="12000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595" name="Google Shape;595;p25"/>
          <p:cNvGrpSpPr/>
          <p:nvPr/>
        </p:nvGrpSpPr>
        <p:grpSpPr>
          <a:xfrm>
            <a:off x="6645275" y="3395662"/>
            <a:ext cx="82550" cy="185737"/>
            <a:chOff x="1633537" y="4235450"/>
            <a:chExt cx="576262" cy="706437"/>
          </a:xfrm>
        </p:grpSpPr>
        <p:grpSp>
          <p:nvGrpSpPr>
            <p:cNvPr id="596" name="Google Shape;596;p25"/>
            <p:cNvGrpSpPr/>
            <p:nvPr/>
          </p:nvGrpSpPr>
          <p:grpSpPr>
            <a:xfrm>
              <a:off x="1747837" y="4235450"/>
              <a:ext cx="344487" cy="377825"/>
              <a:chOff x="1706562" y="4335462"/>
              <a:chExt cx="387350" cy="263525"/>
            </a:xfrm>
          </p:grpSpPr>
          <p:sp>
            <p:nvSpPr>
              <p:cNvPr id="597" name="Google Shape;597;p25"/>
              <p:cNvSpPr/>
              <p:nvPr/>
            </p:nvSpPr>
            <p:spPr>
              <a:xfrm>
                <a:off x="1706562" y="4335462"/>
                <a:ext cx="387350" cy="263525"/>
              </a:xfrm>
              <a:prstGeom prst="ellipse">
                <a:avLst/>
              </a:prstGeom>
              <a:solidFill>
                <a:schemeClr val="dk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98" name="Google Shape;598;p25"/>
              <p:cNvSpPr/>
              <p:nvPr/>
            </p:nvSpPr>
            <p:spPr>
              <a:xfrm>
                <a:off x="1801812" y="4365625"/>
                <a:ext cx="250825" cy="177800"/>
              </a:xfrm>
              <a:prstGeom prst="ellipse">
                <a:avLst/>
              </a:prstGeom>
              <a:solidFill>
                <a:srgbClr val="CCCC00"/>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599" name="Google Shape;599;p25"/>
            <p:cNvSpPr txBox="1"/>
            <p:nvPr/>
          </p:nvSpPr>
          <p:spPr>
            <a:xfrm>
              <a:off x="1633537" y="4437062"/>
              <a:ext cx="576262" cy="504825"/>
            </a:xfrm>
            <a:prstGeom prst="rect">
              <a:avLst/>
            </a:prstGeom>
            <a:solidFill>
              <a:srgbClr val="00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00" name="Google Shape;600;p25"/>
            <p:cNvSpPr/>
            <p:nvPr/>
          </p:nvSpPr>
          <p:spPr>
            <a:xfrm>
              <a:off x="1827212" y="4572000"/>
              <a:ext cx="223837" cy="1031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01" name="Google Shape;601;p25"/>
            <p:cNvSpPr/>
            <p:nvPr/>
          </p:nvSpPr>
          <p:spPr>
            <a:xfrm flipH="1" rot="10800000">
              <a:off x="1827212" y="4627562"/>
              <a:ext cx="220662" cy="169862"/>
            </a:xfrm>
            <a:custGeom>
              <a:rect b="b" l="l" r="r" t="t"/>
              <a:pathLst>
                <a:path extrusionOk="0" h="120000" w="120000">
                  <a:moveTo>
                    <a:pt x="0" y="0"/>
                  </a:moveTo>
                  <a:lnTo>
                    <a:pt x="29994" y="120000"/>
                  </a:lnTo>
                  <a:lnTo>
                    <a:pt x="90005" y="120000"/>
                  </a:lnTo>
                  <a:lnTo>
                    <a:pt x="12000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602" name="Google Shape;602;p25"/>
          <p:cNvGrpSpPr/>
          <p:nvPr/>
        </p:nvGrpSpPr>
        <p:grpSpPr>
          <a:xfrm>
            <a:off x="6894512" y="3017837"/>
            <a:ext cx="82550" cy="185737"/>
            <a:chOff x="1633537" y="4235450"/>
            <a:chExt cx="576262" cy="706437"/>
          </a:xfrm>
        </p:grpSpPr>
        <p:grpSp>
          <p:nvGrpSpPr>
            <p:cNvPr id="603" name="Google Shape;603;p25"/>
            <p:cNvGrpSpPr/>
            <p:nvPr/>
          </p:nvGrpSpPr>
          <p:grpSpPr>
            <a:xfrm>
              <a:off x="1747837" y="4235450"/>
              <a:ext cx="344487" cy="377825"/>
              <a:chOff x="1706562" y="4335462"/>
              <a:chExt cx="387350" cy="263525"/>
            </a:xfrm>
          </p:grpSpPr>
          <p:sp>
            <p:nvSpPr>
              <p:cNvPr id="604" name="Google Shape;604;p25"/>
              <p:cNvSpPr/>
              <p:nvPr/>
            </p:nvSpPr>
            <p:spPr>
              <a:xfrm>
                <a:off x="1706562" y="4335462"/>
                <a:ext cx="387350" cy="263525"/>
              </a:xfrm>
              <a:prstGeom prst="ellipse">
                <a:avLst/>
              </a:prstGeom>
              <a:solidFill>
                <a:schemeClr val="dk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05" name="Google Shape;605;p25"/>
              <p:cNvSpPr/>
              <p:nvPr/>
            </p:nvSpPr>
            <p:spPr>
              <a:xfrm>
                <a:off x="1801812" y="4365625"/>
                <a:ext cx="250825" cy="177800"/>
              </a:xfrm>
              <a:prstGeom prst="ellipse">
                <a:avLst/>
              </a:prstGeom>
              <a:solidFill>
                <a:srgbClr val="CCCC00"/>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606" name="Google Shape;606;p25"/>
            <p:cNvSpPr txBox="1"/>
            <p:nvPr/>
          </p:nvSpPr>
          <p:spPr>
            <a:xfrm>
              <a:off x="1633537" y="4437062"/>
              <a:ext cx="576262" cy="504825"/>
            </a:xfrm>
            <a:prstGeom prst="rect">
              <a:avLst/>
            </a:prstGeom>
            <a:solidFill>
              <a:srgbClr val="00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07" name="Google Shape;607;p25"/>
            <p:cNvSpPr/>
            <p:nvPr/>
          </p:nvSpPr>
          <p:spPr>
            <a:xfrm>
              <a:off x="1827212" y="4572000"/>
              <a:ext cx="223837" cy="1031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08" name="Google Shape;608;p25"/>
            <p:cNvSpPr/>
            <p:nvPr/>
          </p:nvSpPr>
          <p:spPr>
            <a:xfrm flipH="1" rot="10800000">
              <a:off x="1827212" y="4627562"/>
              <a:ext cx="220662" cy="169862"/>
            </a:xfrm>
            <a:custGeom>
              <a:rect b="b" l="l" r="r" t="t"/>
              <a:pathLst>
                <a:path extrusionOk="0" h="120000" w="120000">
                  <a:moveTo>
                    <a:pt x="0" y="0"/>
                  </a:moveTo>
                  <a:lnTo>
                    <a:pt x="29994" y="120000"/>
                  </a:lnTo>
                  <a:lnTo>
                    <a:pt x="90005" y="120000"/>
                  </a:lnTo>
                  <a:lnTo>
                    <a:pt x="12000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609" name="Google Shape;609;p25"/>
          <p:cNvGrpSpPr/>
          <p:nvPr/>
        </p:nvGrpSpPr>
        <p:grpSpPr>
          <a:xfrm>
            <a:off x="6267450" y="3470275"/>
            <a:ext cx="82550" cy="187325"/>
            <a:chOff x="1633537" y="4235450"/>
            <a:chExt cx="576262" cy="706437"/>
          </a:xfrm>
        </p:grpSpPr>
        <p:grpSp>
          <p:nvGrpSpPr>
            <p:cNvPr id="610" name="Google Shape;610;p25"/>
            <p:cNvGrpSpPr/>
            <p:nvPr/>
          </p:nvGrpSpPr>
          <p:grpSpPr>
            <a:xfrm>
              <a:off x="1747837" y="4235450"/>
              <a:ext cx="344487" cy="377825"/>
              <a:chOff x="1706562" y="4335462"/>
              <a:chExt cx="387350" cy="263525"/>
            </a:xfrm>
          </p:grpSpPr>
          <p:sp>
            <p:nvSpPr>
              <p:cNvPr id="611" name="Google Shape;611;p25"/>
              <p:cNvSpPr/>
              <p:nvPr/>
            </p:nvSpPr>
            <p:spPr>
              <a:xfrm>
                <a:off x="1706562" y="4335462"/>
                <a:ext cx="387350" cy="263525"/>
              </a:xfrm>
              <a:prstGeom prst="ellipse">
                <a:avLst/>
              </a:prstGeom>
              <a:solidFill>
                <a:schemeClr val="dk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12" name="Google Shape;612;p25"/>
              <p:cNvSpPr/>
              <p:nvPr/>
            </p:nvSpPr>
            <p:spPr>
              <a:xfrm>
                <a:off x="1801812" y="4365625"/>
                <a:ext cx="250825" cy="177800"/>
              </a:xfrm>
              <a:prstGeom prst="ellipse">
                <a:avLst/>
              </a:prstGeom>
              <a:solidFill>
                <a:srgbClr val="CCCC00"/>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613" name="Google Shape;613;p25"/>
            <p:cNvSpPr txBox="1"/>
            <p:nvPr/>
          </p:nvSpPr>
          <p:spPr>
            <a:xfrm>
              <a:off x="1633537" y="4437062"/>
              <a:ext cx="576262" cy="504825"/>
            </a:xfrm>
            <a:prstGeom prst="rect">
              <a:avLst/>
            </a:prstGeom>
            <a:solidFill>
              <a:srgbClr val="00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14" name="Google Shape;614;p25"/>
            <p:cNvSpPr/>
            <p:nvPr/>
          </p:nvSpPr>
          <p:spPr>
            <a:xfrm>
              <a:off x="1827212" y="4572000"/>
              <a:ext cx="223837" cy="1031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15" name="Google Shape;615;p25"/>
            <p:cNvSpPr/>
            <p:nvPr/>
          </p:nvSpPr>
          <p:spPr>
            <a:xfrm flipH="1" rot="10800000">
              <a:off x="1827212" y="4627562"/>
              <a:ext cx="220662" cy="169862"/>
            </a:xfrm>
            <a:custGeom>
              <a:rect b="b" l="l" r="r" t="t"/>
              <a:pathLst>
                <a:path extrusionOk="0" h="120000" w="120000">
                  <a:moveTo>
                    <a:pt x="0" y="0"/>
                  </a:moveTo>
                  <a:lnTo>
                    <a:pt x="29994" y="120000"/>
                  </a:lnTo>
                  <a:lnTo>
                    <a:pt x="90005" y="120000"/>
                  </a:lnTo>
                  <a:lnTo>
                    <a:pt x="12000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616" name="Google Shape;616;p25"/>
          <p:cNvGrpSpPr/>
          <p:nvPr/>
        </p:nvGrpSpPr>
        <p:grpSpPr>
          <a:xfrm>
            <a:off x="6643687" y="3016250"/>
            <a:ext cx="82550" cy="185737"/>
            <a:chOff x="1633537" y="4235450"/>
            <a:chExt cx="576262" cy="706437"/>
          </a:xfrm>
        </p:grpSpPr>
        <p:grpSp>
          <p:nvGrpSpPr>
            <p:cNvPr id="617" name="Google Shape;617;p25"/>
            <p:cNvGrpSpPr/>
            <p:nvPr/>
          </p:nvGrpSpPr>
          <p:grpSpPr>
            <a:xfrm>
              <a:off x="1747837" y="4235450"/>
              <a:ext cx="344487" cy="377825"/>
              <a:chOff x="1706562" y="4335462"/>
              <a:chExt cx="387350" cy="263525"/>
            </a:xfrm>
          </p:grpSpPr>
          <p:sp>
            <p:nvSpPr>
              <p:cNvPr id="618" name="Google Shape;618;p25"/>
              <p:cNvSpPr/>
              <p:nvPr/>
            </p:nvSpPr>
            <p:spPr>
              <a:xfrm>
                <a:off x="1706562" y="4335462"/>
                <a:ext cx="387350" cy="263525"/>
              </a:xfrm>
              <a:prstGeom prst="ellipse">
                <a:avLst/>
              </a:prstGeom>
              <a:solidFill>
                <a:schemeClr val="dk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19" name="Google Shape;619;p25"/>
              <p:cNvSpPr/>
              <p:nvPr/>
            </p:nvSpPr>
            <p:spPr>
              <a:xfrm>
                <a:off x="1801812" y="4365625"/>
                <a:ext cx="250825" cy="177800"/>
              </a:xfrm>
              <a:prstGeom prst="ellipse">
                <a:avLst/>
              </a:prstGeom>
              <a:solidFill>
                <a:srgbClr val="CCCC00"/>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620" name="Google Shape;620;p25"/>
            <p:cNvSpPr txBox="1"/>
            <p:nvPr/>
          </p:nvSpPr>
          <p:spPr>
            <a:xfrm>
              <a:off x="1633537" y="4437062"/>
              <a:ext cx="576262" cy="504825"/>
            </a:xfrm>
            <a:prstGeom prst="rect">
              <a:avLst/>
            </a:prstGeom>
            <a:solidFill>
              <a:srgbClr val="00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21" name="Google Shape;621;p25"/>
            <p:cNvSpPr/>
            <p:nvPr/>
          </p:nvSpPr>
          <p:spPr>
            <a:xfrm>
              <a:off x="1827212" y="4572000"/>
              <a:ext cx="223837" cy="1031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22" name="Google Shape;622;p25"/>
            <p:cNvSpPr/>
            <p:nvPr/>
          </p:nvSpPr>
          <p:spPr>
            <a:xfrm flipH="1" rot="10800000">
              <a:off x="1827212" y="4627562"/>
              <a:ext cx="220662" cy="169862"/>
            </a:xfrm>
            <a:custGeom>
              <a:rect b="b" l="l" r="r" t="t"/>
              <a:pathLst>
                <a:path extrusionOk="0" h="120000" w="120000">
                  <a:moveTo>
                    <a:pt x="0" y="0"/>
                  </a:moveTo>
                  <a:lnTo>
                    <a:pt x="29994" y="120000"/>
                  </a:lnTo>
                  <a:lnTo>
                    <a:pt x="90005" y="120000"/>
                  </a:lnTo>
                  <a:lnTo>
                    <a:pt x="12000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623" name="Google Shape;623;p25"/>
          <p:cNvGrpSpPr/>
          <p:nvPr/>
        </p:nvGrpSpPr>
        <p:grpSpPr>
          <a:xfrm>
            <a:off x="7158037" y="3105150"/>
            <a:ext cx="82550" cy="185737"/>
            <a:chOff x="1633537" y="4235450"/>
            <a:chExt cx="576262" cy="706437"/>
          </a:xfrm>
        </p:grpSpPr>
        <p:grpSp>
          <p:nvGrpSpPr>
            <p:cNvPr id="624" name="Google Shape;624;p25"/>
            <p:cNvGrpSpPr/>
            <p:nvPr/>
          </p:nvGrpSpPr>
          <p:grpSpPr>
            <a:xfrm>
              <a:off x="1747837" y="4235450"/>
              <a:ext cx="344487" cy="377825"/>
              <a:chOff x="1706562" y="4335462"/>
              <a:chExt cx="387350" cy="263525"/>
            </a:xfrm>
          </p:grpSpPr>
          <p:sp>
            <p:nvSpPr>
              <p:cNvPr id="625" name="Google Shape;625;p25"/>
              <p:cNvSpPr/>
              <p:nvPr/>
            </p:nvSpPr>
            <p:spPr>
              <a:xfrm>
                <a:off x="1706562" y="4335462"/>
                <a:ext cx="387350" cy="263525"/>
              </a:xfrm>
              <a:prstGeom prst="ellipse">
                <a:avLst/>
              </a:prstGeom>
              <a:solidFill>
                <a:schemeClr val="dk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26" name="Google Shape;626;p25"/>
              <p:cNvSpPr/>
              <p:nvPr/>
            </p:nvSpPr>
            <p:spPr>
              <a:xfrm>
                <a:off x="1801812" y="4365625"/>
                <a:ext cx="250825" cy="177800"/>
              </a:xfrm>
              <a:prstGeom prst="ellipse">
                <a:avLst/>
              </a:prstGeom>
              <a:solidFill>
                <a:srgbClr val="CCCC00"/>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627" name="Google Shape;627;p25"/>
            <p:cNvSpPr txBox="1"/>
            <p:nvPr/>
          </p:nvSpPr>
          <p:spPr>
            <a:xfrm>
              <a:off x="1633537" y="4437062"/>
              <a:ext cx="576262" cy="504825"/>
            </a:xfrm>
            <a:prstGeom prst="rect">
              <a:avLst/>
            </a:prstGeom>
            <a:solidFill>
              <a:srgbClr val="00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28" name="Google Shape;628;p25"/>
            <p:cNvSpPr/>
            <p:nvPr/>
          </p:nvSpPr>
          <p:spPr>
            <a:xfrm>
              <a:off x="1827212" y="4572000"/>
              <a:ext cx="223837" cy="1031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29" name="Google Shape;629;p25"/>
            <p:cNvSpPr/>
            <p:nvPr/>
          </p:nvSpPr>
          <p:spPr>
            <a:xfrm flipH="1" rot="10800000">
              <a:off x="1827212" y="4627562"/>
              <a:ext cx="220662" cy="169862"/>
            </a:xfrm>
            <a:custGeom>
              <a:rect b="b" l="l" r="r" t="t"/>
              <a:pathLst>
                <a:path extrusionOk="0" h="120000" w="120000">
                  <a:moveTo>
                    <a:pt x="0" y="0"/>
                  </a:moveTo>
                  <a:lnTo>
                    <a:pt x="29994" y="120000"/>
                  </a:lnTo>
                  <a:lnTo>
                    <a:pt x="90005" y="120000"/>
                  </a:lnTo>
                  <a:lnTo>
                    <a:pt x="12000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630" name="Google Shape;630;p25"/>
          <p:cNvGrpSpPr/>
          <p:nvPr/>
        </p:nvGrpSpPr>
        <p:grpSpPr>
          <a:xfrm>
            <a:off x="6554787" y="3446462"/>
            <a:ext cx="82550" cy="187325"/>
            <a:chOff x="1633537" y="4235450"/>
            <a:chExt cx="576262" cy="706437"/>
          </a:xfrm>
        </p:grpSpPr>
        <p:grpSp>
          <p:nvGrpSpPr>
            <p:cNvPr id="631" name="Google Shape;631;p25"/>
            <p:cNvGrpSpPr/>
            <p:nvPr/>
          </p:nvGrpSpPr>
          <p:grpSpPr>
            <a:xfrm>
              <a:off x="1747837" y="4235450"/>
              <a:ext cx="344487" cy="377825"/>
              <a:chOff x="1706562" y="4335462"/>
              <a:chExt cx="387350" cy="263525"/>
            </a:xfrm>
          </p:grpSpPr>
          <p:sp>
            <p:nvSpPr>
              <p:cNvPr id="632" name="Google Shape;632;p25"/>
              <p:cNvSpPr/>
              <p:nvPr/>
            </p:nvSpPr>
            <p:spPr>
              <a:xfrm>
                <a:off x="1706562" y="4335462"/>
                <a:ext cx="387350" cy="263525"/>
              </a:xfrm>
              <a:prstGeom prst="ellipse">
                <a:avLst/>
              </a:prstGeom>
              <a:solidFill>
                <a:schemeClr val="dk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33" name="Google Shape;633;p25"/>
              <p:cNvSpPr/>
              <p:nvPr/>
            </p:nvSpPr>
            <p:spPr>
              <a:xfrm>
                <a:off x="1801812" y="4365625"/>
                <a:ext cx="250825" cy="177800"/>
              </a:xfrm>
              <a:prstGeom prst="ellipse">
                <a:avLst/>
              </a:prstGeom>
              <a:solidFill>
                <a:srgbClr val="CCCC00"/>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634" name="Google Shape;634;p25"/>
            <p:cNvSpPr txBox="1"/>
            <p:nvPr/>
          </p:nvSpPr>
          <p:spPr>
            <a:xfrm>
              <a:off x="1633537" y="4437062"/>
              <a:ext cx="576262" cy="504825"/>
            </a:xfrm>
            <a:prstGeom prst="rect">
              <a:avLst/>
            </a:prstGeom>
            <a:solidFill>
              <a:srgbClr val="00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35" name="Google Shape;635;p25"/>
            <p:cNvSpPr/>
            <p:nvPr/>
          </p:nvSpPr>
          <p:spPr>
            <a:xfrm>
              <a:off x="1827212" y="4572000"/>
              <a:ext cx="223837" cy="1031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36" name="Google Shape;636;p25"/>
            <p:cNvSpPr/>
            <p:nvPr/>
          </p:nvSpPr>
          <p:spPr>
            <a:xfrm flipH="1" rot="10800000">
              <a:off x="1827212" y="4627562"/>
              <a:ext cx="220662" cy="169862"/>
            </a:xfrm>
            <a:custGeom>
              <a:rect b="b" l="l" r="r" t="t"/>
              <a:pathLst>
                <a:path extrusionOk="0" h="120000" w="120000">
                  <a:moveTo>
                    <a:pt x="0" y="0"/>
                  </a:moveTo>
                  <a:lnTo>
                    <a:pt x="29994" y="120000"/>
                  </a:lnTo>
                  <a:lnTo>
                    <a:pt x="90005" y="120000"/>
                  </a:lnTo>
                  <a:lnTo>
                    <a:pt x="12000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637" name="Google Shape;637;p25"/>
          <p:cNvGrpSpPr/>
          <p:nvPr/>
        </p:nvGrpSpPr>
        <p:grpSpPr>
          <a:xfrm>
            <a:off x="6848475" y="2663825"/>
            <a:ext cx="176212" cy="388937"/>
            <a:chOff x="3429000" y="2457450"/>
            <a:chExt cx="490537" cy="700087"/>
          </a:xfrm>
        </p:grpSpPr>
        <p:sp>
          <p:nvSpPr>
            <p:cNvPr id="638" name="Google Shape;638;p25"/>
            <p:cNvSpPr/>
            <p:nvPr/>
          </p:nvSpPr>
          <p:spPr>
            <a:xfrm>
              <a:off x="3429000" y="2457450"/>
              <a:ext cx="223837" cy="679450"/>
            </a:xfrm>
            <a:custGeom>
              <a:rect b="b" l="l" r="r" t="t"/>
              <a:pathLst>
                <a:path extrusionOk="0" h="120000" w="120000">
                  <a:moveTo>
                    <a:pt x="99574" y="119719"/>
                  </a:moveTo>
                  <a:lnTo>
                    <a:pt x="99574" y="117476"/>
                  </a:lnTo>
                  <a:lnTo>
                    <a:pt x="99574" y="115233"/>
                  </a:lnTo>
                  <a:lnTo>
                    <a:pt x="96170" y="112710"/>
                  </a:lnTo>
                  <a:lnTo>
                    <a:pt x="89361" y="109345"/>
                  </a:lnTo>
                  <a:lnTo>
                    <a:pt x="82553" y="108224"/>
                  </a:lnTo>
                  <a:lnTo>
                    <a:pt x="75744" y="105981"/>
                  </a:lnTo>
                  <a:lnTo>
                    <a:pt x="69787" y="102336"/>
                  </a:lnTo>
                  <a:lnTo>
                    <a:pt x="62978" y="100093"/>
                  </a:lnTo>
                  <a:lnTo>
                    <a:pt x="59574" y="97850"/>
                  </a:lnTo>
                  <a:lnTo>
                    <a:pt x="52765" y="96728"/>
                  </a:lnTo>
                  <a:lnTo>
                    <a:pt x="49361" y="94485"/>
                  </a:lnTo>
                  <a:lnTo>
                    <a:pt x="45957" y="91962"/>
                  </a:lnTo>
                  <a:lnTo>
                    <a:pt x="40000" y="90841"/>
                  </a:lnTo>
                  <a:lnTo>
                    <a:pt x="33191" y="88598"/>
                  </a:lnTo>
                  <a:lnTo>
                    <a:pt x="29787" y="86355"/>
                  </a:lnTo>
                  <a:lnTo>
                    <a:pt x="22978" y="85233"/>
                  </a:lnTo>
                  <a:lnTo>
                    <a:pt x="19574" y="82990"/>
                  </a:lnTo>
                  <a:lnTo>
                    <a:pt x="16170" y="80467"/>
                  </a:lnTo>
                  <a:lnTo>
                    <a:pt x="13617" y="78224"/>
                  </a:lnTo>
                  <a:lnTo>
                    <a:pt x="10212" y="75981"/>
                  </a:lnTo>
                  <a:lnTo>
                    <a:pt x="10212" y="73738"/>
                  </a:lnTo>
                  <a:lnTo>
                    <a:pt x="6808" y="71495"/>
                  </a:lnTo>
                  <a:lnTo>
                    <a:pt x="3404" y="68971"/>
                  </a:lnTo>
                  <a:lnTo>
                    <a:pt x="3404" y="66728"/>
                  </a:lnTo>
                  <a:lnTo>
                    <a:pt x="0" y="64485"/>
                  </a:lnTo>
                  <a:lnTo>
                    <a:pt x="0" y="62242"/>
                  </a:lnTo>
                  <a:lnTo>
                    <a:pt x="3404" y="60000"/>
                  </a:lnTo>
                  <a:lnTo>
                    <a:pt x="6808" y="57476"/>
                  </a:lnTo>
                  <a:lnTo>
                    <a:pt x="6808" y="55233"/>
                  </a:lnTo>
                  <a:lnTo>
                    <a:pt x="10212" y="51869"/>
                  </a:lnTo>
                  <a:lnTo>
                    <a:pt x="13617" y="49626"/>
                  </a:lnTo>
                  <a:lnTo>
                    <a:pt x="13617" y="47102"/>
                  </a:lnTo>
                  <a:lnTo>
                    <a:pt x="16170" y="44859"/>
                  </a:lnTo>
                  <a:lnTo>
                    <a:pt x="16170" y="41495"/>
                  </a:lnTo>
                  <a:lnTo>
                    <a:pt x="19574" y="37850"/>
                  </a:lnTo>
                  <a:lnTo>
                    <a:pt x="22978" y="35607"/>
                  </a:lnTo>
                  <a:lnTo>
                    <a:pt x="22978" y="32242"/>
                  </a:lnTo>
                  <a:lnTo>
                    <a:pt x="26382" y="30000"/>
                  </a:lnTo>
                  <a:lnTo>
                    <a:pt x="29787" y="27757"/>
                  </a:lnTo>
                  <a:lnTo>
                    <a:pt x="33191" y="25233"/>
                  </a:lnTo>
                  <a:lnTo>
                    <a:pt x="33191" y="22990"/>
                  </a:lnTo>
                  <a:lnTo>
                    <a:pt x="36595" y="20747"/>
                  </a:lnTo>
                  <a:lnTo>
                    <a:pt x="36595" y="18504"/>
                  </a:lnTo>
                  <a:lnTo>
                    <a:pt x="40000" y="15981"/>
                  </a:lnTo>
                  <a:lnTo>
                    <a:pt x="40000" y="13738"/>
                  </a:lnTo>
                  <a:lnTo>
                    <a:pt x="43404" y="11495"/>
                  </a:lnTo>
                  <a:lnTo>
                    <a:pt x="43404" y="9252"/>
                  </a:lnTo>
                  <a:lnTo>
                    <a:pt x="45957" y="7009"/>
                  </a:lnTo>
                  <a:lnTo>
                    <a:pt x="49361" y="4485"/>
                  </a:lnTo>
                  <a:lnTo>
                    <a:pt x="52765" y="2242"/>
                  </a:lnTo>
                  <a:lnTo>
                    <a:pt x="52765" y="0"/>
                  </a:lnTo>
                  <a:lnTo>
                    <a:pt x="56170" y="2242"/>
                  </a:lnTo>
                  <a:lnTo>
                    <a:pt x="56170" y="4485"/>
                  </a:lnTo>
                  <a:lnTo>
                    <a:pt x="56170" y="7009"/>
                  </a:lnTo>
                  <a:lnTo>
                    <a:pt x="56170" y="9252"/>
                  </a:lnTo>
                  <a:lnTo>
                    <a:pt x="56170" y="11495"/>
                  </a:lnTo>
                  <a:lnTo>
                    <a:pt x="56170" y="13738"/>
                  </a:lnTo>
                  <a:lnTo>
                    <a:pt x="56170" y="15981"/>
                  </a:lnTo>
                  <a:lnTo>
                    <a:pt x="59574" y="18504"/>
                  </a:lnTo>
                  <a:lnTo>
                    <a:pt x="62978" y="20747"/>
                  </a:lnTo>
                  <a:lnTo>
                    <a:pt x="66382" y="22990"/>
                  </a:lnTo>
                  <a:lnTo>
                    <a:pt x="69787" y="25233"/>
                  </a:lnTo>
                  <a:lnTo>
                    <a:pt x="73191" y="27757"/>
                  </a:lnTo>
                  <a:lnTo>
                    <a:pt x="75744" y="30000"/>
                  </a:lnTo>
                  <a:lnTo>
                    <a:pt x="82553" y="32242"/>
                  </a:lnTo>
                  <a:lnTo>
                    <a:pt x="85957" y="34485"/>
                  </a:lnTo>
                  <a:lnTo>
                    <a:pt x="92765" y="36728"/>
                  </a:lnTo>
                  <a:lnTo>
                    <a:pt x="96170" y="39252"/>
                  </a:lnTo>
                  <a:lnTo>
                    <a:pt x="99574" y="41495"/>
                  </a:lnTo>
                  <a:lnTo>
                    <a:pt x="102978" y="43738"/>
                  </a:lnTo>
                  <a:lnTo>
                    <a:pt x="105531" y="45981"/>
                  </a:lnTo>
                  <a:lnTo>
                    <a:pt x="108936" y="48224"/>
                  </a:lnTo>
                  <a:lnTo>
                    <a:pt x="112340" y="50747"/>
                  </a:lnTo>
                  <a:lnTo>
                    <a:pt x="115744" y="52990"/>
                  </a:lnTo>
                  <a:lnTo>
                    <a:pt x="115744" y="55233"/>
                  </a:lnTo>
                  <a:lnTo>
                    <a:pt x="119148" y="57476"/>
                  </a:lnTo>
                  <a:lnTo>
                    <a:pt x="119148" y="60000"/>
                  </a:lnTo>
                  <a:lnTo>
                    <a:pt x="119148" y="62242"/>
                  </a:lnTo>
                  <a:lnTo>
                    <a:pt x="119148" y="64485"/>
                  </a:lnTo>
                  <a:lnTo>
                    <a:pt x="119148" y="66728"/>
                  </a:lnTo>
                  <a:lnTo>
                    <a:pt x="119148" y="68971"/>
                  </a:lnTo>
                  <a:lnTo>
                    <a:pt x="119148" y="71495"/>
                  </a:lnTo>
                  <a:lnTo>
                    <a:pt x="119148" y="73738"/>
                  </a:lnTo>
                  <a:lnTo>
                    <a:pt x="119148" y="75981"/>
                  </a:lnTo>
                  <a:lnTo>
                    <a:pt x="119148" y="78224"/>
                  </a:lnTo>
                  <a:lnTo>
                    <a:pt x="119148" y="80467"/>
                  </a:lnTo>
                  <a:lnTo>
                    <a:pt x="115744" y="82990"/>
                  </a:lnTo>
                  <a:lnTo>
                    <a:pt x="115744" y="85233"/>
                  </a:lnTo>
                  <a:lnTo>
                    <a:pt x="115744" y="87476"/>
                  </a:lnTo>
                  <a:lnTo>
                    <a:pt x="115744" y="89719"/>
                  </a:lnTo>
                  <a:lnTo>
                    <a:pt x="115744" y="91962"/>
                  </a:lnTo>
                  <a:lnTo>
                    <a:pt x="115744" y="94485"/>
                  </a:lnTo>
                  <a:lnTo>
                    <a:pt x="112340" y="96728"/>
                  </a:lnTo>
                  <a:lnTo>
                    <a:pt x="112340" y="98971"/>
                  </a:lnTo>
                  <a:lnTo>
                    <a:pt x="108936" y="101214"/>
                  </a:lnTo>
                  <a:lnTo>
                    <a:pt x="108936" y="103738"/>
                  </a:lnTo>
                  <a:lnTo>
                    <a:pt x="108936" y="105981"/>
                  </a:lnTo>
                  <a:lnTo>
                    <a:pt x="108936" y="108224"/>
                  </a:lnTo>
                  <a:lnTo>
                    <a:pt x="105531" y="110467"/>
                  </a:lnTo>
                  <a:lnTo>
                    <a:pt x="102978" y="112710"/>
                  </a:lnTo>
                  <a:lnTo>
                    <a:pt x="99574" y="115233"/>
                  </a:lnTo>
                  <a:lnTo>
                    <a:pt x="99574" y="117476"/>
                  </a:lnTo>
                </a:path>
              </a:pathLst>
            </a:custGeom>
            <a:solidFill>
              <a:srgbClr val="FF6600"/>
            </a:solidFill>
            <a:ln cap="rnd" cmpd="sng" w="25400">
              <a:solidFill>
                <a:srgbClr val="F35B1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39" name="Google Shape;639;p25"/>
            <p:cNvSpPr/>
            <p:nvPr/>
          </p:nvSpPr>
          <p:spPr>
            <a:xfrm>
              <a:off x="3597275" y="2687637"/>
              <a:ext cx="230187" cy="463550"/>
            </a:xfrm>
            <a:custGeom>
              <a:rect b="b" l="l" r="r" t="t"/>
              <a:pathLst>
                <a:path extrusionOk="0" h="120000" w="120000">
                  <a:moveTo>
                    <a:pt x="19862" y="119589"/>
                  </a:moveTo>
                  <a:lnTo>
                    <a:pt x="19862" y="117123"/>
                  </a:lnTo>
                  <a:lnTo>
                    <a:pt x="19862" y="115068"/>
                  </a:lnTo>
                  <a:lnTo>
                    <a:pt x="23172" y="112602"/>
                  </a:lnTo>
                  <a:lnTo>
                    <a:pt x="29793" y="109315"/>
                  </a:lnTo>
                  <a:lnTo>
                    <a:pt x="36413" y="108082"/>
                  </a:lnTo>
                  <a:lnTo>
                    <a:pt x="43034" y="105616"/>
                  </a:lnTo>
                  <a:lnTo>
                    <a:pt x="49655" y="102328"/>
                  </a:lnTo>
                  <a:lnTo>
                    <a:pt x="56275" y="99863"/>
                  </a:lnTo>
                  <a:lnTo>
                    <a:pt x="59586" y="97808"/>
                  </a:lnTo>
                  <a:lnTo>
                    <a:pt x="66206" y="96575"/>
                  </a:lnTo>
                  <a:lnTo>
                    <a:pt x="69517" y="94109"/>
                  </a:lnTo>
                  <a:lnTo>
                    <a:pt x="72827" y="92054"/>
                  </a:lnTo>
                  <a:lnTo>
                    <a:pt x="79448" y="90821"/>
                  </a:lnTo>
                  <a:lnTo>
                    <a:pt x="86068" y="88356"/>
                  </a:lnTo>
                  <a:lnTo>
                    <a:pt x="89379" y="86301"/>
                  </a:lnTo>
                  <a:lnTo>
                    <a:pt x="96000" y="85068"/>
                  </a:lnTo>
                  <a:lnTo>
                    <a:pt x="99310" y="82602"/>
                  </a:lnTo>
                  <a:lnTo>
                    <a:pt x="102620" y="80547"/>
                  </a:lnTo>
                  <a:lnTo>
                    <a:pt x="105931" y="78082"/>
                  </a:lnTo>
                  <a:lnTo>
                    <a:pt x="109241" y="76027"/>
                  </a:lnTo>
                  <a:lnTo>
                    <a:pt x="109241" y="73561"/>
                  </a:lnTo>
                  <a:lnTo>
                    <a:pt x="112551" y="71095"/>
                  </a:lnTo>
                  <a:lnTo>
                    <a:pt x="115862" y="69041"/>
                  </a:lnTo>
                  <a:lnTo>
                    <a:pt x="115862" y="66575"/>
                  </a:lnTo>
                  <a:lnTo>
                    <a:pt x="119172" y="64520"/>
                  </a:lnTo>
                  <a:lnTo>
                    <a:pt x="119172" y="62054"/>
                  </a:lnTo>
                  <a:lnTo>
                    <a:pt x="115862" y="59999"/>
                  </a:lnTo>
                  <a:lnTo>
                    <a:pt x="112551" y="57534"/>
                  </a:lnTo>
                  <a:lnTo>
                    <a:pt x="112551" y="55068"/>
                  </a:lnTo>
                  <a:lnTo>
                    <a:pt x="109241" y="51780"/>
                  </a:lnTo>
                  <a:lnTo>
                    <a:pt x="105931" y="49315"/>
                  </a:lnTo>
                  <a:lnTo>
                    <a:pt x="105931" y="47260"/>
                  </a:lnTo>
                  <a:lnTo>
                    <a:pt x="102620" y="44794"/>
                  </a:lnTo>
                  <a:lnTo>
                    <a:pt x="102620" y="41506"/>
                  </a:lnTo>
                  <a:lnTo>
                    <a:pt x="99310" y="37808"/>
                  </a:lnTo>
                  <a:lnTo>
                    <a:pt x="96000" y="35753"/>
                  </a:lnTo>
                  <a:lnTo>
                    <a:pt x="96000" y="32054"/>
                  </a:lnTo>
                  <a:lnTo>
                    <a:pt x="92689" y="29999"/>
                  </a:lnTo>
                  <a:lnTo>
                    <a:pt x="89379" y="27534"/>
                  </a:lnTo>
                  <a:lnTo>
                    <a:pt x="86068" y="25479"/>
                  </a:lnTo>
                  <a:lnTo>
                    <a:pt x="86068" y="23013"/>
                  </a:lnTo>
                  <a:lnTo>
                    <a:pt x="82758" y="20547"/>
                  </a:lnTo>
                  <a:lnTo>
                    <a:pt x="82758" y="18493"/>
                  </a:lnTo>
                  <a:lnTo>
                    <a:pt x="79448" y="16027"/>
                  </a:lnTo>
                  <a:lnTo>
                    <a:pt x="79448" y="13972"/>
                  </a:lnTo>
                  <a:lnTo>
                    <a:pt x="76137" y="11506"/>
                  </a:lnTo>
                  <a:lnTo>
                    <a:pt x="76137" y="9041"/>
                  </a:lnTo>
                  <a:lnTo>
                    <a:pt x="72827" y="6986"/>
                  </a:lnTo>
                  <a:lnTo>
                    <a:pt x="69517" y="4520"/>
                  </a:lnTo>
                  <a:lnTo>
                    <a:pt x="66206" y="2465"/>
                  </a:lnTo>
                  <a:lnTo>
                    <a:pt x="66206" y="0"/>
                  </a:lnTo>
                  <a:lnTo>
                    <a:pt x="62896" y="2465"/>
                  </a:lnTo>
                  <a:lnTo>
                    <a:pt x="62896" y="4520"/>
                  </a:lnTo>
                  <a:lnTo>
                    <a:pt x="62896" y="6986"/>
                  </a:lnTo>
                  <a:lnTo>
                    <a:pt x="62896" y="9041"/>
                  </a:lnTo>
                  <a:lnTo>
                    <a:pt x="62896" y="11506"/>
                  </a:lnTo>
                  <a:lnTo>
                    <a:pt x="62896" y="13972"/>
                  </a:lnTo>
                  <a:lnTo>
                    <a:pt x="62896" y="16027"/>
                  </a:lnTo>
                  <a:lnTo>
                    <a:pt x="59586" y="18493"/>
                  </a:lnTo>
                  <a:lnTo>
                    <a:pt x="56275" y="20547"/>
                  </a:lnTo>
                  <a:lnTo>
                    <a:pt x="52965" y="23013"/>
                  </a:lnTo>
                  <a:lnTo>
                    <a:pt x="49655" y="25479"/>
                  </a:lnTo>
                  <a:lnTo>
                    <a:pt x="46344" y="27534"/>
                  </a:lnTo>
                  <a:lnTo>
                    <a:pt x="43034" y="29999"/>
                  </a:lnTo>
                  <a:lnTo>
                    <a:pt x="36413" y="32054"/>
                  </a:lnTo>
                  <a:lnTo>
                    <a:pt x="33103" y="34520"/>
                  </a:lnTo>
                  <a:lnTo>
                    <a:pt x="26482" y="36986"/>
                  </a:lnTo>
                  <a:lnTo>
                    <a:pt x="23172" y="39041"/>
                  </a:lnTo>
                  <a:lnTo>
                    <a:pt x="19862" y="41506"/>
                  </a:lnTo>
                  <a:lnTo>
                    <a:pt x="16551" y="43561"/>
                  </a:lnTo>
                  <a:lnTo>
                    <a:pt x="13241" y="46027"/>
                  </a:lnTo>
                  <a:lnTo>
                    <a:pt x="9931" y="48493"/>
                  </a:lnTo>
                  <a:lnTo>
                    <a:pt x="6620" y="50547"/>
                  </a:lnTo>
                  <a:lnTo>
                    <a:pt x="3310" y="53013"/>
                  </a:lnTo>
                  <a:lnTo>
                    <a:pt x="3310" y="55068"/>
                  </a:lnTo>
                  <a:lnTo>
                    <a:pt x="0" y="57534"/>
                  </a:lnTo>
                  <a:lnTo>
                    <a:pt x="0" y="59999"/>
                  </a:lnTo>
                  <a:lnTo>
                    <a:pt x="0" y="62054"/>
                  </a:lnTo>
                  <a:lnTo>
                    <a:pt x="0" y="64520"/>
                  </a:lnTo>
                  <a:lnTo>
                    <a:pt x="0" y="66575"/>
                  </a:lnTo>
                  <a:lnTo>
                    <a:pt x="0" y="69041"/>
                  </a:lnTo>
                  <a:lnTo>
                    <a:pt x="0" y="71095"/>
                  </a:lnTo>
                  <a:lnTo>
                    <a:pt x="0" y="73561"/>
                  </a:lnTo>
                  <a:lnTo>
                    <a:pt x="0" y="76027"/>
                  </a:lnTo>
                  <a:lnTo>
                    <a:pt x="0" y="78082"/>
                  </a:lnTo>
                  <a:lnTo>
                    <a:pt x="0" y="80547"/>
                  </a:lnTo>
                  <a:lnTo>
                    <a:pt x="3310" y="82602"/>
                  </a:lnTo>
                  <a:lnTo>
                    <a:pt x="3310" y="85068"/>
                  </a:lnTo>
                  <a:lnTo>
                    <a:pt x="3310" y="87534"/>
                  </a:lnTo>
                  <a:lnTo>
                    <a:pt x="3310" y="89589"/>
                  </a:lnTo>
                  <a:lnTo>
                    <a:pt x="3310" y="92054"/>
                  </a:lnTo>
                  <a:lnTo>
                    <a:pt x="3310" y="94109"/>
                  </a:lnTo>
                  <a:lnTo>
                    <a:pt x="6620" y="96575"/>
                  </a:lnTo>
                  <a:lnTo>
                    <a:pt x="6620" y="99041"/>
                  </a:lnTo>
                  <a:lnTo>
                    <a:pt x="9931" y="101095"/>
                  </a:lnTo>
                  <a:lnTo>
                    <a:pt x="9931" y="103561"/>
                  </a:lnTo>
                  <a:lnTo>
                    <a:pt x="9931" y="105616"/>
                  </a:lnTo>
                  <a:lnTo>
                    <a:pt x="9931" y="108082"/>
                  </a:lnTo>
                  <a:lnTo>
                    <a:pt x="13241" y="110547"/>
                  </a:lnTo>
                  <a:lnTo>
                    <a:pt x="16551" y="112602"/>
                  </a:lnTo>
                  <a:lnTo>
                    <a:pt x="19862" y="115068"/>
                  </a:lnTo>
                  <a:lnTo>
                    <a:pt x="19862" y="117123"/>
                  </a:lnTo>
                </a:path>
              </a:pathLst>
            </a:custGeom>
            <a:solidFill>
              <a:srgbClr val="FF5008"/>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40" name="Google Shape;640;p25"/>
            <p:cNvSpPr/>
            <p:nvPr/>
          </p:nvSpPr>
          <p:spPr>
            <a:xfrm>
              <a:off x="3494087" y="2517775"/>
              <a:ext cx="368300" cy="496887"/>
            </a:xfrm>
            <a:custGeom>
              <a:rect b="b" l="l" r="r" t="t"/>
              <a:pathLst>
                <a:path extrusionOk="0" h="120000" w="120000">
                  <a:moveTo>
                    <a:pt x="48620" y="119616"/>
                  </a:moveTo>
                  <a:lnTo>
                    <a:pt x="48620" y="117316"/>
                  </a:lnTo>
                  <a:lnTo>
                    <a:pt x="48620" y="115015"/>
                  </a:lnTo>
                  <a:lnTo>
                    <a:pt x="50689" y="112715"/>
                  </a:lnTo>
                  <a:lnTo>
                    <a:pt x="55862" y="109265"/>
                  </a:lnTo>
                  <a:lnTo>
                    <a:pt x="60517" y="108115"/>
                  </a:lnTo>
                  <a:lnTo>
                    <a:pt x="0" y="105814"/>
                  </a:lnTo>
                  <a:lnTo>
                    <a:pt x="69827" y="102364"/>
                  </a:lnTo>
                  <a:lnTo>
                    <a:pt x="74482" y="100063"/>
                  </a:lnTo>
                  <a:lnTo>
                    <a:pt x="77068" y="97763"/>
                  </a:lnTo>
                  <a:lnTo>
                    <a:pt x="81724" y="96613"/>
                  </a:lnTo>
                  <a:lnTo>
                    <a:pt x="83793" y="94313"/>
                  </a:lnTo>
                  <a:lnTo>
                    <a:pt x="86379" y="92012"/>
                  </a:lnTo>
                  <a:lnTo>
                    <a:pt x="91551" y="90862"/>
                  </a:lnTo>
                  <a:lnTo>
                    <a:pt x="95689" y="88562"/>
                  </a:lnTo>
                  <a:lnTo>
                    <a:pt x="98275" y="86261"/>
                  </a:lnTo>
                  <a:lnTo>
                    <a:pt x="103448" y="85111"/>
                  </a:lnTo>
                  <a:lnTo>
                    <a:pt x="105000" y="82811"/>
                  </a:lnTo>
                  <a:lnTo>
                    <a:pt x="107586" y="80511"/>
                  </a:lnTo>
                  <a:lnTo>
                    <a:pt x="110172" y="78210"/>
                  </a:lnTo>
                  <a:lnTo>
                    <a:pt x="112758" y="75910"/>
                  </a:lnTo>
                  <a:lnTo>
                    <a:pt x="112758" y="73610"/>
                  </a:lnTo>
                  <a:lnTo>
                    <a:pt x="114310" y="71309"/>
                  </a:lnTo>
                  <a:lnTo>
                    <a:pt x="116896" y="69009"/>
                  </a:lnTo>
                  <a:lnTo>
                    <a:pt x="116896" y="66709"/>
                  </a:lnTo>
                  <a:lnTo>
                    <a:pt x="119482" y="64408"/>
                  </a:lnTo>
                  <a:lnTo>
                    <a:pt x="119482" y="62108"/>
                  </a:lnTo>
                  <a:lnTo>
                    <a:pt x="116896" y="59808"/>
                  </a:lnTo>
                  <a:lnTo>
                    <a:pt x="114310" y="57507"/>
                  </a:lnTo>
                  <a:lnTo>
                    <a:pt x="114310" y="55207"/>
                  </a:lnTo>
                  <a:lnTo>
                    <a:pt x="112758" y="51757"/>
                  </a:lnTo>
                  <a:lnTo>
                    <a:pt x="110172" y="49456"/>
                  </a:lnTo>
                  <a:lnTo>
                    <a:pt x="110172" y="47156"/>
                  </a:lnTo>
                  <a:lnTo>
                    <a:pt x="107586" y="45239"/>
                  </a:lnTo>
                  <a:lnTo>
                    <a:pt x="107586" y="41405"/>
                  </a:lnTo>
                  <a:lnTo>
                    <a:pt x="105000" y="37955"/>
                  </a:lnTo>
                  <a:lnTo>
                    <a:pt x="103448" y="35654"/>
                  </a:lnTo>
                  <a:lnTo>
                    <a:pt x="103448" y="32204"/>
                  </a:lnTo>
                  <a:lnTo>
                    <a:pt x="100862" y="29904"/>
                  </a:lnTo>
                  <a:lnTo>
                    <a:pt x="98275" y="27603"/>
                  </a:lnTo>
                  <a:lnTo>
                    <a:pt x="95689" y="25303"/>
                  </a:lnTo>
                  <a:lnTo>
                    <a:pt x="95689" y="23003"/>
                  </a:lnTo>
                  <a:lnTo>
                    <a:pt x="93103" y="20702"/>
                  </a:lnTo>
                  <a:lnTo>
                    <a:pt x="93103" y="18402"/>
                  </a:lnTo>
                  <a:lnTo>
                    <a:pt x="91551" y="16102"/>
                  </a:lnTo>
                  <a:lnTo>
                    <a:pt x="93620" y="38338"/>
                  </a:lnTo>
                  <a:lnTo>
                    <a:pt x="88965" y="11501"/>
                  </a:lnTo>
                  <a:lnTo>
                    <a:pt x="88965" y="9201"/>
                  </a:lnTo>
                  <a:lnTo>
                    <a:pt x="86379" y="6900"/>
                  </a:lnTo>
                  <a:lnTo>
                    <a:pt x="83793" y="4600"/>
                  </a:lnTo>
                  <a:lnTo>
                    <a:pt x="81724" y="2300"/>
                  </a:lnTo>
                  <a:lnTo>
                    <a:pt x="81724" y="0"/>
                  </a:lnTo>
                  <a:lnTo>
                    <a:pt x="51724" y="46773"/>
                  </a:lnTo>
                  <a:lnTo>
                    <a:pt x="79655" y="4600"/>
                  </a:lnTo>
                  <a:lnTo>
                    <a:pt x="79655" y="6900"/>
                  </a:lnTo>
                  <a:lnTo>
                    <a:pt x="79655" y="9201"/>
                  </a:lnTo>
                  <a:lnTo>
                    <a:pt x="79655" y="11501"/>
                  </a:lnTo>
                  <a:lnTo>
                    <a:pt x="79655" y="13801"/>
                  </a:lnTo>
                  <a:lnTo>
                    <a:pt x="79655" y="16102"/>
                  </a:lnTo>
                  <a:lnTo>
                    <a:pt x="77068" y="18402"/>
                  </a:lnTo>
                  <a:lnTo>
                    <a:pt x="74482" y="20702"/>
                  </a:lnTo>
                  <a:lnTo>
                    <a:pt x="71896" y="23003"/>
                  </a:lnTo>
                  <a:lnTo>
                    <a:pt x="69827" y="25303"/>
                  </a:lnTo>
                  <a:lnTo>
                    <a:pt x="67758" y="27603"/>
                  </a:lnTo>
                  <a:lnTo>
                    <a:pt x="65172" y="29904"/>
                  </a:lnTo>
                  <a:lnTo>
                    <a:pt x="60517" y="32204"/>
                  </a:lnTo>
                  <a:lnTo>
                    <a:pt x="57931" y="34504"/>
                  </a:lnTo>
                  <a:lnTo>
                    <a:pt x="53275" y="36805"/>
                  </a:lnTo>
                  <a:lnTo>
                    <a:pt x="50689" y="39105"/>
                  </a:lnTo>
                  <a:lnTo>
                    <a:pt x="48620" y="41405"/>
                  </a:lnTo>
                  <a:lnTo>
                    <a:pt x="46034" y="43706"/>
                  </a:lnTo>
                  <a:lnTo>
                    <a:pt x="43965" y="46006"/>
                  </a:lnTo>
                  <a:lnTo>
                    <a:pt x="41379" y="48306"/>
                  </a:lnTo>
                  <a:lnTo>
                    <a:pt x="39310" y="50607"/>
                  </a:lnTo>
                  <a:lnTo>
                    <a:pt x="36724" y="52907"/>
                  </a:lnTo>
                  <a:lnTo>
                    <a:pt x="36724" y="55207"/>
                  </a:lnTo>
                  <a:lnTo>
                    <a:pt x="34655" y="57507"/>
                  </a:lnTo>
                  <a:lnTo>
                    <a:pt x="34655" y="59808"/>
                  </a:lnTo>
                  <a:lnTo>
                    <a:pt x="34655" y="62108"/>
                  </a:lnTo>
                  <a:lnTo>
                    <a:pt x="34655" y="64408"/>
                  </a:lnTo>
                  <a:lnTo>
                    <a:pt x="34655" y="66709"/>
                  </a:lnTo>
                  <a:lnTo>
                    <a:pt x="34655" y="69009"/>
                  </a:lnTo>
                  <a:lnTo>
                    <a:pt x="34655" y="71309"/>
                  </a:lnTo>
                  <a:lnTo>
                    <a:pt x="34655" y="73610"/>
                  </a:lnTo>
                  <a:lnTo>
                    <a:pt x="34655" y="75910"/>
                  </a:lnTo>
                  <a:lnTo>
                    <a:pt x="34655" y="78210"/>
                  </a:lnTo>
                  <a:lnTo>
                    <a:pt x="34655" y="80511"/>
                  </a:lnTo>
                  <a:lnTo>
                    <a:pt x="36724" y="82811"/>
                  </a:lnTo>
                  <a:lnTo>
                    <a:pt x="36724" y="85111"/>
                  </a:lnTo>
                  <a:lnTo>
                    <a:pt x="36724" y="87412"/>
                  </a:lnTo>
                  <a:lnTo>
                    <a:pt x="36724" y="89712"/>
                  </a:lnTo>
                  <a:lnTo>
                    <a:pt x="36724" y="92012"/>
                  </a:lnTo>
                  <a:lnTo>
                    <a:pt x="36724" y="94313"/>
                  </a:lnTo>
                  <a:lnTo>
                    <a:pt x="39310" y="96613"/>
                  </a:lnTo>
                  <a:lnTo>
                    <a:pt x="39310" y="98913"/>
                  </a:lnTo>
                  <a:lnTo>
                    <a:pt x="41379" y="101214"/>
                  </a:lnTo>
                  <a:lnTo>
                    <a:pt x="41379" y="103514"/>
                  </a:lnTo>
                  <a:lnTo>
                    <a:pt x="41379" y="105814"/>
                  </a:lnTo>
                  <a:lnTo>
                    <a:pt x="41379" y="108115"/>
                  </a:lnTo>
                  <a:lnTo>
                    <a:pt x="43965" y="110415"/>
                  </a:lnTo>
                  <a:lnTo>
                    <a:pt x="46034" y="112715"/>
                  </a:lnTo>
                  <a:lnTo>
                    <a:pt x="48620" y="115015"/>
                  </a:lnTo>
                  <a:lnTo>
                    <a:pt x="48620" y="117316"/>
                  </a:lnTo>
                </a:path>
              </a:pathLst>
            </a:custGeom>
            <a:solidFill>
              <a:srgbClr val="FF6600"/>
            </a:solidFill>
            <a:ln cap="rnd" cmpd="sng" w="25400">
              <a:solidFill>
                <a:srgbClr val="FAFD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41" name="Google Shape;641;p25"/>
            <p:cNvSpPr/>
            <p:nvPr/>
          </p:nvSpPr>
          <p:spPr>
            <a:xfrm>
              <a:off x="3619500" y="2668587"/>
              <a:ext cx="300037" cy="461962"/>
            </a:xfrm>
            <a:custGeom>
              <a:rect b="b" l="l" r="r" t="t"/>
              <a:pathLst>
                <a:path extrusionOk="0" h="120000" w="120000">
                  <a:moveTo>
                    <a:pt x="19682" y="119587"/>
                  </a:moveTo>
                  <a:lnTo>
                    <a:pt x="19682" y="117113"/>
                  </a:lnTo>
                  <a:lnTo>
                    <a:pt x="19682" y="115051"/>
                  </a:lnTo>
                  <a:lnTo>
                    <a:pt x="23492" y="112577"/>
                  </a:lnTo>
                  <a:lnTo>
                    <a:pt x="29841" y="109278"/>
                  </a:lnTo>
                  <a:lnTo>
                    <a:pt x="36190" y="108041"/>
                  </a:lnTo>
                  <a:lnTo>
                    <a:pt x="43174" y="105979"/>
                  </a:lnTo>
                  <a:lnTo>
                    <a:pt x="49523" y="102268"/>
                  </a:lnTo>
                  <a:lnTo>
                    <a:pt x="56507" y="100206"/>
                  </a:lnTo>
                  <a:lnTo>
                    <a:pt x="59682" y="97731"/>
                  </a:lnTo>
                  <a:lnTo>
                    <a:pt x="66031" y="96494"/>
                  </a:lnTo>
                  <a:lnTo>
                    <a:pt x="69841" y="94432"/>
                  </a:lnTo>
                  <a:lnTo>
                    <a:pt x="73015" y="91958"/>
                  </a:lnTo>
                  <a:lnTo>
                    <a:pt x="79365" y="90721"/>
                  </a:lnTo>
                  <a:lnTo>
                    <a:pt x="86349" y="88659"/>
                  </a:lnTo>
                  <a:lnTo>
                    <a:pt x="89523" y="86185"/>
                  </a:lnTo>
                  <a:lnTo>
                    <a:pt x="95873" y="84948"/>
                  </a:lnTo>
                  <a:lnTo>
                    <a:pt x="99682" y="82886"/>
                  </a:lnTo>
                  <a:lnTo>
                    <a:pt x="102857" y="80412"/>
                  </a:lnTo>
                  <a:lnTo>
                    <a:pt x="106031" y="78350"/>
                  </a:lnTo>
                  <a:lnTo>
                    <a:pt x="109206" y="75876"/>
                  </a:lnTo>
                  <a:lnTo>
                    <a:pt x="109206" y="73402"/>
                  </a:lnTo>
                  <a:lnTo>
                    <a:pt x="113015" y="71340"/>
                  </a:lnTo>
                  <a:lnTo>
                    <a:pt x="116190" y="68865"/>
                  </a:lnTo>
                  <a:lnTo>
                    <a:pt x="116190" y="66804"/>
                  </a:lnTo>
                  <a:lnTo>
                    <a:pt x="119365" y="64329"/>
                  </a:lnTo>
                  <a:lnTo>
                    <a:pt x="119365" y="62268"/>
                  </a:lnTo>
                  <a:lnTo>
                    <a:pt x="116190" y="59793"/>
                  </a:lnTo>
                  <a:lnTo>
                    <a:pt x="113015" y="57319"/>
                  </a:lnTo>
                  <a:lnTo>
                    <a:pt x="113015" y="55257"/>
                  </a:lnTo>
                  <a:lnTo>
                    <a:pt x="109206" y="51546"/>
                  </a:lnTo>
                  <a:lnTo>
                    <a:pt x="106031" y="49484"/>
                  </a:lnTo>
                  <a:lnTo>
                    <a:pt x="106031" y="47010"/>
                  </a:lnTo>
                  <a:lnTo>
                    <a:pt x="102857" y="44948"/>
                  </a:lnTo>
                  <a:lnTo>
                    <a:pt x="102857" y="41237"/>
                  </a:lnTo>
                  <a:lnTo>
                    <a:pt x="99682" y="37938"/>
                  </a:lnTo>
                  <a:lnTo>
                    <a:pt x="95873" y="35463"/>
                  </a:lnTo>
                  <a:lnTo>
                    <a:pt x="95873" y="32164"/>
                  </a:lnTo>
                  <a:lnTo>
                    <a:pt x="92698" y="30103"/>
                  </a:lnTo>
                  <a:lnTo>
                    <a:pt x="89523" y="27628"/>
                  </a:lnTo>
                  <a:lnTo>
                    <a:pt x="86349" y="25154"/>
                  </a:lnTo>
                  <a:lnTo>
                    <a:pt x="86349" y="23092"/>
                  </a:lnTo>
                  <a:lnTo>
                    <a:pt x="83174" y="20618"/>
                  </a:lnTo>
                  <a:lnTo>
                    <a:pt x="83174" y="18556"/>
                  </a:lnTo>
                  <a:lnTo>
                    <a:pt x="79365" y="16082"/>
                  </a:lnTo>
                  <a:lnTo>
                    <a:pt x="79365" y="13608"/>
                  </a:lnTo>
                  <a:lnTo>
                    <a:pt x="76190" y="11546"/>
                  </a:lnTo>
                  <a:lnTo>
                    <a:pt x="76190" y="9072"/>
                  </a:lnTo>
                  <a:lnTo>
                    <a:pt x="73015" y="7010"/>
                  </a:lnTo>
                  <a:lnTo>
                    <a:pt x="69841" y="4536"/>
                  </a:lnTo>
                  <a:lnTo>
                    <a:pt x="66031" y="2474"/>
                  </a:lnTo>
                  <a:lnTo>
                    <a:pt x="66031" y="0"/>
                  </a:lnTo>
                  <a:lnTo>
                    <a:pt x="62857" y="2474"/>
                  </a:lnTo>
                  <a:lnTo>
                    <a:pt x="62857" y="4536"/>
                  </a:lnTo>
                  <a:lnTo>
                    <a:pt x="62857" y="7010"/>
                  </a:lnTo>
                  <a:lnTo>
                    <a:pt x="62857" y="9072"/>
                  </a:lnTo>
                  <a:lnTo>
                    <a:pt x="62857" y="11546"/>
                  </a:lnTo>
                  <a:lnTo>
                    <a:pt x="62857" y="13608"/>
                  </a:lnTo>
                  <a:lnTo>
                    <a:pt x="62857" y="16082"/>
                  </a:lnTo>
                  <a:lnTo>
                    <a:pt x="59682" y="18556"/>
                  </a:lnTo>
                  <a:lnTo>
                    <a:pt x="56507" y="20618"/>
                  </a:lnTo>
                  <a:lnTo>
                    <a:pt x="53333" y="23092"/>
                  </a:lnTo>
                  <a:lnTo>
                    <a:pt x="49523" y="25154"/>
                  </a:lnTo>
                  <a:lnTo>
                    <a:pt x="46349" y="27628"/>
                  </a:lnTo>
                  <a:lnTo>
                    <a:pt x="43174" y="30103"/>
                  </a:lnTo>
                  <a:lnTo>
                    <a:pt x="36190" y="32164"/>
                  </a:lnTo>
                  <a:lnTo>
                    <a:pt x="33015" y="34639"/>
                  </a:lnTo>
                  <a:lnTo>
                    <a:pt x="26666" y="36701"/>
                  </a:lnTo>
                  <a:lnTo>
                    <a:pt x="23492" y="39175"/>
                  </a:lnTo>
                  <a:lnTo>
                    <a:pt x="19682" y="41237"/>
                  </a:lnTo>
                  <a:lnTo>
                    <a:pt x="16507" y="43711"/>
                  </a:lnTo>
                  <a:lnTo>
                    <a:pt x="13333" y="46185"/>
                  </a:lnTo>
                  <a:lnTo>
                    <a:pt x="10158" y="48247"/>
                  </a:lnTo>
                  <a:lnTo>
                    <a:pt x="6349" y="50721"/>
                  </a:lnTo>
                  <a:lnTo>
                    <a:pt x="3174" y="52783"/>
                  </a:lnTo>
                  <a:lnTo>
                    <a:pt x="3174" y="55257"/>
                  </a:lnTo>
                  <a:lnTo>
                    <a:pt x="0" y="57319"/>
                  </a:lnTo>
                  <a:lnTo>
                    <a:pt x="0" y="59793"/>
                  </a:lnTo>
                  <a:lnTo>
                    <a:pt x="0" y="62268"/>
                  </a:lnTo>
                  <a:lnTo>
                    <a:pt x="0" y="64329"/>
                  </a:lnTo>
                  <a:lnTo>
                    <a:pt x="0" y="66804"/>
                  </a:lnTo>
                  <a:lnTo>
                    <a:pt x="0" y="68865"/>
                  </a:lnTo>
                  <a:lnTo>
                    <a:pt x="0" y="71340"/>
                  </a:lnTo>
                  <a:lnTo>
                    <a:pt x="0" y="73402"/>
                  </a:lnTo>
                  <a:lnTo>
                    <a:pt x="0" y="75876"/>
                  </a:lnTo>
                  <a:lnTo>
                    <a:pt x="0" y="78350"/>
                  </a:lnTo>
                  <a:lnTo>
                    <a:pt x="0" y="80412"/>
                  </a:lnTo>
                  <a:lnTo>
                    <a:pt x="3174" y="82886"/>
                  </a:lnTo>
                  <a:lnTo>
                    <a:pt x="3174" y="84948"/>
                  </a:lnTo>
                  <a:lnTo>
                    <a:pt x="3174" y="87422"/>
                  </a:lnTo>
                  <a:lnTo>
                    <a:pt x="3174" y="89896"/>
                  </a:lnTo>
                  <a:lnTo>
                    <a:pt x="3174" y="91958"/>
                  </a:lnTo>
                  <a:lnTo>
                    <a:pt x="3174" y="94432"/>
                  </a:lnTo>
                  <a:lnTo>
                    <a:pt x="6349" y="96494"/>
                  </a:lnTo>
                  <a:lnTo>
                    <a:pt x="6349" y="98969"/>
                  </a:lnTo>
                  <a:lnTo>
                    <a:pt x="10158" y="101030"/>
                  </a:lnTo>
                  <a:lnTo>
                    <a:pt x="10158" y="103505"/>
                  </a:lnTo>
                  <a:lnTo>
                    <a:pt x="10158" y="105979"/>
                  </a:lnTo>
                  <a:lnTo>
                    <a:pt x="10158" y="108041"/>
                  </a:lnTo>
                  <a:lnTo>
                    <a:pt x="13333" y="110515"/>
                  </a:lnTo>
                  <a:lnTo>
                    <a:pt x="16507" y="112577"/>
                  </a:lnTo>
                  <a:lnTo>
                    <a:pt x="19682" y="115051"/>
                  </a:lnTo>
                  <a:lnTo>
                    <a:pt x="19682" y="117113"/>
                  </a:lnTo>
                </a:path>
              </a:pathLst>
            </a:custGeom>
            <a:solidFill>
              <a:srgbClr val="FF5008"/>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42" name="Google Shape;642;p25"/>
            <p:cNvSpPr/>
            <p:nvPr/>
          </p:nvSpPr>
          <p:spPr>
            <a:xfrm>
              <a:off x="3451225" y="2592387"/>
              <a:ext cx="269875" cy="565150"/>
            </a:xfrm>
            <a:custGeom>
              <a:rect b="b" l="l" r="r" t="t"/>
              <a:pathLst>
                <a:path extrusionOk="0" h="120000" w="120000">
                  <a:moveTo>
                    <a:pt x="99529" y="119662"/>
                  </a:moveTo>
                  <a:lnTo>
                    <a:pt x="99529" y="117303"/>
                  </a:lnTo>
                  <a:lnTo>
                    <a:pt x="99529" y="114943"/>
                  </a:lnTo>
                  <a:lnTo>
                    <a:pt x="96000" y="112921"/>
                  </a:lnTo>
                  <a:lnTo>
                    <a:pt x="89647" y="109213"/>
                  </a:lnTo>
                  <a:lnTo>
                    <a:pt x="82588" y="108202"/>
                  </a:lnTo>
                  <a:lnTo>
                    <a:pt x="76235" y="105842"/>
                  </a:lnTo>
                  <a:lnTo>
                    <a:pt x="69882" y="102471"/>
                  </a:lnTo>
                  <a:lnTo>
                    <a:pt x="62823" y="100112"/>
                  </a:lnTo>
                  <a:lnTo>
                    <a:pt x="60000" y="97752"/>
                  </a:lnTo>
                  <a:lnTo>
                    <a:pt x="52941" y="96741"/>
                  </a:lnTo>
                  <a:lnTo>
                    <a:pt x="49411" y="94382"/>
                  </a:lnTo>
                  <a:lnTo>
                    <a:pt x="46588" y="92022"/>
                  </a:lnTo>
                  <a:lnTo>
                    <a:pt x="39529" y="91011"/>
                  </a:lnTo>
                  <a:lnTo>
                    <a:pt x="33176" y="88651"/>
                  </a:lnTo>
                  <a:lnTo>
                    <a:pt x="29647" y="86292"/>
                  </a:lnTo>
                  <a:lnTo>
                    <a:pt x="23294" y="85280"/>
                  </a:lnTo>
                  <a:lnTo>
                    <a:pt x="19764" y="82921"/>
                  </a:lnTo>
                  <a:lnTo>
                    <a:pt x="16235" y="80561"/>
                  </a:lnTo>
                  <a:lnTo>
                    <a:pt x="13411" y="78202"/>
                  </a:lnTo>
                  <a:lnTo>
                    <a:pt x="9882" y="75842"/>
                  </a:lnTo>
                  <a:lnTo>
                    <a:pt x="9882" y="73483"/>
                  </a:lnTo>
                  <a:lnTo>
                    <a:pt x="6352" y="71460"/>
                  </a:lnTo>
                  <a:lnTo>
                    <a:pt x="3529" y="69101"/>
                  </a:lnTo>
                  <a:lnTo>
                    <a:pt x="3529" y="66741"/>
                  </a:lnTo>
                  <a:lnTo>
                    <a:pt x="0" y="64382"/>
                  </a:lnTo>
                  <a:lnTo>
                    <a:pt x="0" y="62022"/>
                  </a:lnTo>
                  <a:lnTo>
                    <a:pt x="3529" y="60000"/>
                  </a:lnTo>
                  <a:lnTo>
                    <a:pt x="6352" y="57640"/>
                  </a:lnTo>
                  <a:lnTo>
                    <a:pt x="6352" y="55280"/>
                  </a:lnTo>
                  <a:lnTo>
                    <a:pt x="9882" y="51910"/>
                  </a:lnTo>
                  <a:lnTo>
                    <a:pt x="13411" y="49550"/>
                  </a:lnTo>
                  <a:lnTo>
                    <a:pt x="13411" y="47191"/>
                  </a:lnTo>
                  <a:lnTo>
                    <a:pt x="16235" y="44831"/>
                  </a:lnTo>
                  <a:lnTo>
                    <a:pt x="16235" y="41460"/>
                  </a:lnTo>
                  <a:lnTo>
                    <a:pt x="19764" y="38089"/>
                  </a:lnTo>
                  <a:lnTo>
                    <a:pt x="23294" y="35730"/>
                  </a:lnTo>
                  <a:lnTo>
                    <a:pt x="23294" y="32359"/>
                  </a:lnTo>
                  <a:lnTo>
                    <a:pt x="26823" y="30000"/>
                  </a:lnTo>
                  <a:lnTo>
                    <a:pt x="29647" y="27640"/>
                  </a:lnTo>
                  <a:lnTo>
                    <a:pt x="33176" y="25280"/>
                  </a:lnTo>
                  <a:lnTo>
                    <a:pt x="33176" y="22921"/>
                  </a:lnTo>
                  <a:lnTo>
                    <a:pt x="36705" y="20561"/>
                  </a:lnTo>
                  <a:lnTo>
                    <a:pt x="36705" y="18539"/>
                  </a:lnTo>
                  <a:lnTo>
                    <a:pt x="39529" y="16179"/>
                  </a:lnTo>
                  <a:lnTo>
                    <a:pt x="39529" y="13820"/>
                  </a:lnTo>
                  <a:lnTo>
                    <a:pt x="43058" y="11460"/>
                  </a:lnTo>
                  <a:lnTo>
                    <a:pt x="43058" y="9101"/>
                  </a:lnTo>
                  <a:lnTo>
                    <a:pt x="46588" y="6741"/>
                  </a:lnTo>
                  <a:lnTo>
                    <a:pt x="49411" y="4719"/>
                  </a:lnTo>
                  <a:lnTo>
                    <a:pt x="52941" y="2359"/>
                  </a:lnTo>
                  <a:lnTo>
                    <a:pt x="52941" y="0"/>
                  </a:lnTo>
                  <a:lnTo>
                    <a:pt x="56470" y="2359"/>
                  </a:lnTo>
                  <a:lnTo>
                    <a:pt x="56470" y="4719"/>
                  </a:lnTo>
                  <a:lnTo>
                    <a:pt x="56470" y="6741"/>
                  </a:lnTo>
                  <a:lnTo>
                    <a:pt x="56470" y="9101"/>
                  </a:lnTo>
                  <a:lnTo>
                    <a:pt x="56470" y="11460"/>
                  </a:lnTo>
                  <a:lnTo>
                    <a:pt x="56470" y="13820"/>
                  </a:lnTo>
                  <a:lnTo>
                    <a:pt x="56470" y="16179"/>
                  </a:lnTo>
                  <a:lnTo>
                    <a:pt x="60000" y="18539"/>
                  </a:lnTo>
                  <a:lnTo>
                    <a:pt x="62823" y="20561"/>
                  </a:lnTo>
                  <a:lnTo>
                    <a:pt x="66352" y="22921"/>
                  </a:lnTo>
                  <a:lnTo>
                    <a:pt x="69882" y="25280"/>
                  </a:lnTo>
                  <a:lnTo>
                    <a:pt x="72705" y="27640"/>
                  </a:lnTo>
                  <a:lnTo>
                    <a:pt x="76235" y="30000"/>
                  </a:lnTo>
                  <a:lnTo>
                    <a:pt x="82588" y="32359"/>
                  </a:lnTo>
                  <a:lnTo>
                    <a:pt x="86117" y="34382"/>
                  </a:lnTo>
                  <a:lnTo>
                    <a:pt x="92470" y="36741"/>
                  </a:lnTo>
                  <a:lnTo>
                    <a:pt x="96000" y="39101"/>
                  </a:lnTo>
                  <a:lnTo>
                    <a:pt x="99529" y="41460"/>
                  </a:lnTo>
                  <a:lnTo>
                    <a:pt x="103058" y="43820"/>
                  </a:lnTo>
                  <a:lnTo>
                    <a:pt x="105882" y="46179"/>
                  </a:lnTo>
                  <a:lnTo>
                    <a:pt x="109411" y="48202"/>
                  </a:lnTo>
                  <a:lnTo>
                    <a:pt x="112941" y="50561"/>
                  </a:lnTo>
                  <a:lnTo>
                    <a:pt x="115764" y="52921"/>
                  </a:lnTo>
                  <a:lnTo>
                    <a:pt x="115764" y="55280"/>
                  </a:lnTo>
                  <a:lnTo>
                    <a:pt x="119294" y="57640"/>
                  </a:lnTo>
                  <a:lnTo>
                    <a:pt x="119294" y="60000"/>
                  </a:lnTo>
                  <a:lnTo>
                    <a:pt x="119294" y="62022"/>
                  </a:lnTo>
                  <a:lnTo>
                    <a:pt x="119294" y="64382"/>
                  </a:lnTo>
                  <a:lnTo>
                    <a:pt x="119294" y="66741"/>
                  </a:lnTo>
                  <a:lnTo>
                    <a:pt x="119294" y="69101"/>
                  </a:lnTo>
                  <a:lnTo>
                    <a:pt x="119294" y="71460"/>
                  </a:lnTo>
                  <a:lnTo>
                    <a:pt x="119294" y="73483"/>
                  </a:lnTo>
                  <a:lnTo>
                    <a:pt x="119294" y="75842"/>
                  </a:lnTo>
                  <a:lnTo>
                    <a:pt x="119294" y="78202"/>
                  </a:lnTo>
                  <a:lnTo>
                    <a:pt x="119294" y="80561"/>
                  </a:lnTo>
                  <a:lnTo>
                    <a:pt x="115764" y="82921"/>
                  </a:lnTo>
                  <a:lnTo>
                    <a:pt x="115764" y="85280"/>
                  </a:lnTo>
                  <a:lnTo>
                    <a:pt x="115764" y="87303"/>
                  </a:lnTo>
                  <a:lnTo>
                    <a:pt x="115764" y="89662"/>
                  </a:lnTo>
                  <a:lnTo>
                    <a:pt x="115764" y="92022"/>
                  </a:lnTo>
                  <a:lnTo>
                    <a:pt x="115764" y="94382"/>
                  </a:lnTo>
                  <a:lnTo>
                    <a:pt x="112941" y="96741"/>
                  </a:lnTo>
                  <a:lnTo>
                    <a:pt x="112941" y="99101"/>
                  </a:lnTo>
                  <a:lnTo>
                    <a:pt x="109411" y="101123"/>
                  </a:lnTo>
                  <a:lnTo>
                    <a:pt x="109411" y="103483"/>
                  </a:lnTo>
                  <a:lnTo>
                    <a:pt x="109411" y="105842"/>
                  </a:lnTo>
                  <a:lnTo>
                    <a:pt x="109411" y="108202"/>
                  </a:lnTo>
                  <a:lnTo>
                    <a:pt x="105882" y="110561"/>
                  </a:lnTo>
                  <a:lnTo>
                    <a:pt x="103058" y="112921"/>
                  </a:lnTo>
                  <a:lnTo>
                    <a:pt x="99529" y="114943"/>
                  </a:lnTo>
                  <a:lnTo>
                    <a:pt x="99529" y="117303"/>
                  </a:lnTo>
                </a:path>
              </a:pathLst>
            </a:custGeom>
            <a:solidFill>
              <a:srgbClr val="FFFF00"/>
            </a:solidFill>
            <a:ln cap="rnd" cmpd="sng" w="25400">
              <a:solidFill>
                <a:srgbClr val="EF91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43" name="Google Shape;643;p25"/>
            <p:cNvSpPr/>
            <p:nvPr/>
          </p:nvSpPr>
          <p:spPr>
            <a:xfrm>
              <a:off x="3573462" y="2524125"/>
              <a:ext cx="177800" cy="612775"/>
            </a:xfrm>
            <a:custGeom>
              <a:rect b="b" l="l" r="r" t="t"/>
              <a:pathLst>
                <a:path extrusionOk="0" h="120000" w="120000">
                  <a:moveTo>
                    <a:pt x="20357" y="119689"/>
                  </a:moveTo>
                  <a:lnTo>
                    <a:pt x="20357" y="117512"/>
                  </a:lnTo>
                  <a:lnTo>
                    <a:pt x="20357" y="115025"/>
                  </a:lnTo>
                  <a:lnTo>
                    <a:pt x="23571" y="112849"/>
                  </a:lnTo>
                  <a:lnTo>
                    <a:pt x="29999" y="109430"/>
                  </a:lnTo>
                  <a:lnTo>
                    <a:pt x="36428" y="108186"/>
                  </a:lnTo>
                  <a:lnTo>
                    <a:pt x="42857" y="106010"/>
                  </a:lnTo>
                  <a:lnTo>
                    <a:pt x="49285" y="102279"/>
                  </a:lnTo>
                  <a:lnTo>
                    <a:pt x="55714" y="100103"/>
                  </a:lnTo>
                  <a:lnTo>
                    <a:pt x="59999" y="97927"/>
                  </a:lnTo>
                  <a:lnTo>
                    <a:pt x="66428" y="96683"/>
                  </a:lnTo>
                  <a:lnTo>
                    <a:pt x="69642" y="94507"/>
                  </a:lnTo>
                  <a:lnTo>
                    <a:pt x="72857" y="92020"/>
                  </a:lnTo>
                  <a:lnTo>
                    <a:pt x="79285" y="90777"/>
                  </a:lnTo>
                  <a:lnTo>
                    <a:pt x="85714" y="88601"/>
                  </a:lnTo>
                  <a:lnTo>
                    <a:pt x="88928" y="86424"/>
                  </a:lnTo>
                  <a:lnTo>
                    <a:pt x="95357" y="85181"/>
                  </a:lnTo>
                  <a:lnTo>
                    <a:pt x="99642" y="83005"/>
                  </a:lnTo>
                  <a:lnTo>
                    <a:pt x="102857" y="80518"/>
                  </a:lnTo>
                  <a:lnTo>
                    <a:pt x="106071" y="78341"/>
                  </a:lnTo>
                  <a:lnTo>
                    <a:pt x="109285" y="75854"/>
                  </a:lnTo>
                  <a:lnTo>
                    <a:pt x="109285" y="73678"/>
                  </a:lnTo>
                  <a:lnTo>
                    <a:pt x="112499" y="71502"/>
                  </a:lnTo>
                  <a:lnTo>
                    <a:pt x="115714" y="69015"/>
                  </a:lnTo>
                  <a:lnTo>
                    <a:pt x="115714" y="66839"/>
                  </a:lnTo>
                  <a:lnTo>
                    <a:pt x="118928" y="64352"/>
                  </a:lnTo>
                  <a:lnTo>
                    <a:pt x="118928" y="62176"/>
                  </a:lnTo>
                  <a:lnTo>
                    <a:pt x="115714" y="60000"/>
                  </a:lnTo>
                  <a:lnTo>
                    <a:pt x="112499" y="57512"/>
                  </a:lnTo>
                  <a:lnTo>
                    <a:pt x="112499" y="55336"/>
                  </a:lnTo>
                  <a:lnTo>
                    <a:pt x="109285" y="51917"/>
                  </a:lnTo>
                  <a:lnTo>
                    <a:pt x="106071" y="49430"/>
                  </a:lnTo>
                  <a:lnTo>
                    <a:pt x="106071" y="47253"/>
                  </a:lnTo>
                  <a:lnTo>
                    <a:pt x="102857" y="44766"/>
                  </a:lnTo>
                  <a:lnTo>
                    <a:pt x="102857" y="41347"/>
                  </a:lnTo>
                  <a:lnTo>
                    <a:pt x="99642" y="37927"/>
                  </a:lnTo>
                  <a:lnTo>
                    <a:pt x="95357" y="35751"/>
                  </a:lnTo>
                  <a:lnTo>
                    <a:pt x="95357" y="32331"/>
                  </a:lnTo>
                  <a:lnTo>
                    <a:pt x="92142" y="29844"/>
                  </a:lnTo>
                  <a:lnTo>
                    <a:pt x="88928" y="27668"/>
                  </a:lnTo>
                  <a:lnTo>
                    <a:pt x="85714" y="25181"/>
                  </a:lnTo>
                  <a:lnTo>
                    <a:pt x="85714" y="23005"/>
                  </a:lnTo>
                  <a:lnTo>
                    <a:pt x="82499" y="20829"/>
                  </a:lnTo>
                  <a:lnTo>
                    <a:pt x="82499" y="18341"/>
                  </a:lnTo>
                  <a:lnTo>
                    <a:pt x="79285" y="16165"/>
                  </a:lnTo>
                  <a:lnTo>
                    <a:pt x="79285" y="13678"/>
                  </a:lnTo>
                  <a:lnTo>
                    <a:pt x="76071" y="11502"/>
                  </a:lnTo>
                  <a:lnTo>
                    <a:pt x="76071" y="9326"/>
                  </a:lnTo>
                  <a:lnTo>
                    <a:pt x="72857" y="6839"/>
                  </a:lnTo>
                  <a:lnTo>
                    <a:pt x="69642" y="4663"/>
                  </a:lnTo>
                  <a:lnTo>
                    <a:pt x="66428" y="2176"/>
                  </a:lnTo>
                  <a:lnTo>
                    <a:pt x="66428" y="0"/>
                  </a:lnTo>
                  <a:lnTo>
                    <a:pt x="63214" y="2176"/>
                  </a:lnTo>
                  <a:lnTo>
                    <a:pt x="63214" y="4663"/>
                  </a:lnTo>
                  <a:lnTo>
                    <a:pt x="63214" y="6839"/>
                  </a:lnTo>
                  <a:lnTo>
                    <a:pt x="63214" y="9326"/>
                  </a:lnTo>
                  <a:lnTo>
                    <a:pt x="63214" y="11502"/>
                  </a:lnTo>
                  <a:lnTo>
                    <a:pt x="63214" y="13678"/>
                  </a:lnTo>
                  <a:lnTo>
                    <a:pt x="63214" y="16165"/>
                  </a:lnTo>
                  <a:lnTo>
                    <a:pt x="59999" y="18341"/>
                  </a:lnTo>
                  <a:lnTo>
                    <a:pt x="55714" y="20829"/>
                  </a:lnTo>
                  <a:lnTo>
                    <a:pt x="52499" y="23005"/>
                  </a:lnTo>
                  <a:lnTo>
                    <a:pt x="49285" y="25181"/>
                  </a:lnTo>
                  <a:lnTo>
                    <a:pt x="46071" y="27668"/>
                  </a:lnTo>
                  <a:lnTo>
                    <a:pt x="42857" y="29844"/>
                  </a:lnTo>
                  <a:lnTo>
                    <a:pt x="36428" y="32331"/>
                  </a:lnTo>
                  <a:lnTo>
                    <a:pt x="33214" y="34507"/>
                  </a:lnTo>
                  <a:lnTo>
                    <a:pt x="26785" y="36683"/>
                  </a:lnTo>
                  <a:lnTo>
                    <a:pt x="23571" y="39170"/>
                  </a:lnTo>
                  <a:lnTo>
                    <a:pt x="20357" y="41347"/>
                  </a:lnTo>
                  <a:lnTo>
                    <a:pt x="16071" y="43834"/>
                  </a:lnTo>
                  <a:lnTo>
                    <a:pt x="12857" y="46010"/>
                  </a:lnTo>
                  <a:lnTo>
                    <a:pt x="9642" y="48186"/>
                  </a:lnTo>
                  <a:lnTo>
                    <a:pt x="6428" y="50673"/>
                  </a:lnTo>
                  <a:lnTo>
                    <a:pt x="3214" y="52849"/>
                  </a:lnTo>
                  <a:lnTo>
                    <a:pt x="3214" y="55336"/>
                  </a:lnTo>
                  <a:lnTo>
                    <a:pt x="0" y="57512"/>
                  </a:lnTo>
                  <a:lnTo>
                    <a:pt x="0" y="60000"/>
                  </a:lnTo>
                  <a:lnTo>
                    <a:pt x="0" y="62176"/>
                  </a:lnTo>
                  <a:lnTo>
                    <a:pt x="0" y="64352"/>
                  </a:lnTo>
                  <a:lnTo>
                    <a:pt x="0" y="66839"/>
                  </a:lnTo>
                  <a:lnTo>
                    <a:pt x="0" y="69015"/>
                  </a:lnTo>
                  <a:lnTo>
                    <a:pt x="0" y="71502"/>
                  </a:lnTo>
                  <a:lnTo>
                    <a:pt x="0" y="73678"/>
                  </a:lnTo>
                  <a:lnTo>
                    <a:pt x="0" y="75854"/>
                  </a:lnTo>
                  <a:lnTo>
                    <a:pt x="0" y="78341"/>
                  </a:lnTo>
                  <a:lnTo>
                    <a:pt x="0" y="80518"/>
                  </a:lnTo>
                  <a:lnTo>
                    <a:pt x="3214" y="83005"/>
                  </a:lnTo>
                  <a:lnTo>
                    <a:pt x="3214" y="85181"/>
                  </a:lnTo>
                  <a:lnTo>
                    <a:pt x="3214" y="87357"/>
                  </a:lnTo>
                  <a:lnTo>
                    <a:pt x="3214" y="89844"/>
                  </a:lnTo>
                  <a:lnTo>
                    <a:pt x="3214" y="92020"/>
                  </a:lnTo>
                  <a:lnTo>
                    <a:pt x="3214" y="94507"/>
                  </a:lnTo>
                  <a:lnTo>
                    <a:pt x="6428" y="96683"/>
                  </a:lnTo>
                  <a:lnTo>
                    <a:pt x="6428" y="98860"/>
                  </a:lnTo>
                  <a:lnTo>
                    <a:pt x="9642" y="101347"/>
                  </a:lnTo>
                  <a:lnTo>
                    <a:pt x="9642" y="103523"/>
                  </a:lnTo>
                  <a:lnTo>
                    <a:pt x="9642" y="106010"/>
                  </a:lnTo>
                  <a:lnTo>
                    <a:pt x="9642" y="108186"/>
                  </a:lnTo>
                  <a:lnTo>
                    <a:pt x="12857" y="110362"/>
                  </a:lnTo>
                  <a:lnTo>
                    <a:pt x="16071" y="112849"/>
                  </a:lnTo>
                  <a:lnTo>
                    <a:pt x="20357" y="115025"/>
                  </a:lnTo>
                  <a:lnTo>
                    <a:pt x="20357" y="117512"/>
                  </a:lnTo>
                </a:path>
              </a:pathLst>
            </a:custGeom>
            <a:solidFill>
              <a:srgbClr val="FF0000"/>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44" name="Google Shape;644;p25"/>
            <p:cNvSpPr/>
            <p:nvPr/>
          </p:nvSpPr>
          <p:spPr>
            <a:xfrm>
              <a:off x="3657600" y="2925762"/>
              <a:ext cx="201612" cy="204787"/>
            </a:xfrm>
            <a:custGeom>
              <a:rect b="b" l="l" r="r" t="t"/>
              <a:pathLst>
                <a:path extrusionOk="0" h="120000" w="120000">
                  <a:moveTo>
                    <a:pt x="0" y="119069"/>
                  </a:moveTo>
                  <a:lnTo>
                    <a:pt x="9448" y="119069"/>
                  </a:lnTo>
                  <a:lnTo>
                    <a:pt x="14173" y="110697"/>
                  </a:lnTo>
                  <a:lnTo>
                    <a:pt x="22677" y="110697"/>
                  </a:lnTo>
                  <a:lnTo>
                    <a:pt x="32125" y="103255"/>
                  </a:lnTo>
                  <a:lnTo>
                    <a:pt x="41574" y="99534"/>
                  </a:lnTo>
                  <a:lnTo>
                    <a:pt x="45354" y="91162"/>
                  </a:lnTo>
                  <a:lnTo>
                    <a:pt x="54803" y="91162"/>
                  </a:lnTo>
                  <a:lnTo>
                    <a:pt x="59527" y="83720"/>
                  </a:lnTo>
                  <a:lnTo>
                    <a:pt x="64251" y="75348"/>
                  </a:lnTo>
                  <a:lnTo>
                    <a:pt x="73700" y="67906"/>
                  </a:lnTo>
                  <a:lnTo>
                    <a:pt x="73700" y="59534"/>
                  </a:lnTo>
                  <a:lnTo>
                    <a:pt x="82204" y="55813"/>
                  </a:lnTo>
                  <a:lnTo>
                    <a:pt x="82204" y="47441"/>
                  </a:lnTo>
                  <a:lnTo>
                    <a:pt x="82204" y="40000"/>
                  </a:lnTo>
                  <a:lnTo>
                    <a:pt x="86929" y="31627"/>
                  </a:lnTo>
                  <a:lnTo>
                    <a:pt x="96377" y="27906"/>
                  </a:lnTo>
                  <a:lnTo>
                    <a:pt x="96377" y="19534"/>
                  </a:lnTo>
                  <a:lnTo>
                    <a:pt x="101102" y="12093"/>
                  </a:lnTo>
                  <a:lnTo>
                    <a:pt x="101102" y="3720"/>
                  </a:lnTo>
                  <a:lnTo>
                    <a:pt x="109606" y="0"/>
                  </a:lnTo>
                  <a:lnTo>
                    <a:pt x="109606" y="8372"/>
                  </a:lnTo>
                  <a:lnTo>
                    <a:pt x="109606" y="15813"/>
                  </a:lnTo>
                  <a:lnTo>
                    <a:pt x="114330" y="24186"/>
                  </a:lnTo>
                  <a:lnTo>
                    <a:pt x="114330" y="31627"/>
                  </a:lnTo>
                  <a:lnTo>
                    <a:pt x="114330" y="40000"/>
                  </a:lnTo>
                  <a:lnTo>
                    <a:pt x="119055" y="47441"/>
                  </a:lnTo>
                  <a:lnTo>
                    <a:pt x="119055" y="55813"/>
                  </a:lnTo>
                  <a:lnTo>
                    <a:pt x="119055" y="63255"/>
                  </a:lnTo>
                  <a:lnTo>
                    <a:pt x="119055" y="71627"/>
                  </a:lnTo>
                  <a:lnTo>
                    <a:pt x="119055" y="79069"/>
                  </a:lnTo>
                  <a:lnTo>
                    <a:pt x="114330" y="87441"/>
                  </a:lnTo>
                  <a:lnTo>
                    <a:pt x="104881" y="87441"/>
                  </a:lnTo>
                  <a:lnTo>
                    <a:pt x="101102" y="94883"/>
                  </a:lnTo>
                  <a:lnTo>
                    <a:pt x="91653" y="99534"/>
                  </a:lnTo>
                  <a:lnTo>
                    <a:pt x="82204" y="103255"/>
                  </a:lnTo>
                  <a:lnTo>
                    <a:pt x="73700" y="106976"/>
                  </a:lnTo>
                  <a:lnTo>
                    <a:pt x="64251" y="106976"/>
                  </a:lnTo>
                  <a:lnTo>
                    <a:pt x="54803" y="106976"/>
                  </a:lnTo>
                  <a:lnTo>
                    <a:pt x="45354" y="106976"/>
                  </a:lnTo>
                  <a:lnTo>
                    <a:pt x="36850" y="106976"/>
                  </a:lnTo>
                  <a:lnTo>
                    <a:pt x="27401" y="110697"/>
                  </a:lnTo>
                  <a:lnTo>
                    <a:pt x="17952" y="115348"/>
                  </a:lnTo>
                  <a:lnTo>
                    <a:pt x="9448" y="119069"/>
                  </a:lnTo>
                  <a:lnTo>
                    <a:pt x="0" y="119069"/>
                  </a:lnTo>
                  <a:lnTo>
                    <a:pt x="59527" y="91162"/>
                  </a:lnTo>
                </a:path>
              </a:pathLst>
            </a:custGeom>
            <a:solidFill>
              <a:srgbClr val="FFCC99"/>
            </a:solidFill>
            <a:ln cap="rnd" cmpd="sng" w="254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645" name="Google Shape;645;p25"/>
          <p:cNvGrpSpPr/>
          <p:nvPr/>
        </p:nvGrpSpPr>
        <p:grpSpPr>
          <a:xfrm>
            <a:off x="6608762" y="2647950"/>
            <a:ext cx="192087" cy="417512"/>
            <a:chOff x="3429000" y="2457450"/>
            <a:chExt cx="490537" cy="700087"/>
          </a:xfrm>
        </p:grpSpPr>
        <p:sp>
          <p:nvSpPr>
            <p:cNvPr id="646" name="Google Shape;646;p25"/>
            <p:cNvSpPr/>
            <p:nvPr/>
          </p:nvSpPr>
          <p:spPr>
            <a:xfrm>
              <a:off x="3429000" y="2457450"/>
              <a:ext cx="223837" cy="679450"/>
            </a:xfrm>
            <a:custGeom>
              <a:rect b="b" l="l" r="r" t="t"/>
              <a:pathLst>
                <a:path extrusionOk="0" h="120000" w="120000">
                  <a:moveTo>
                    <a:pt x="99574" y="119719"/>
                  </a:moveTo>
                  <a:lnTo>
                    <a:pt x="99574" y="117476"/>
                  </a:lnTo>
                  <a:lnTo>
                    <a:pt x="99574" y="115233"/>
                  </a:lnTo>
                  <a:lnTo>
                    <a:pt x="96170" y="112710"/>
                  </a:lnTo>
                  <a:lnTo>
                    <a:pt x="89361" y="109345"/>
                  </a:lnTo>
                  <a:lnTo>
                    <a:pt x="82553" y="108224"/>
                  </a:lnTo>
                  <a:lnTo>
                    <a:pt x="75744" y="105981"/>
                  </a:lnTo>
                  <a:lnTo>
                    <a:pt x="69787" y="102336"/>
                  </a:lnTo>
                  <a:lnTo>
                    <a:pt x="62978" y="100093"/>
                  </a:lnTo>
                  <a:lnTo>
                    <a:pt x="59574" y="97850"/>
                  </a:lnTo>
                  <a:lnTo>
                    <a:pt x="52765" y="96728"/>
                  </a:lnTo>
                  <a:lnTo>
                    <a:pt x="49361" y="94485"/>
                  </a:lnTo>
                  <a:lnTo>
                    <a:pt x="45957" y="91962"/>
                  </a:lnTo>
                  <a:lnTo>
                    <a:pt x="40000" y="90841"/>
                  </a:lnTo>
                  <a:lnTo>
                    <a:pt x="33191" y="88598"/>
                  </a:lnTo>
                  <a:lnTo>
                    <a:pt x="29787" y="86355"/>
                  </a:lnTo>
                  <a:lnTo>
                    <a:pt x="22978" y="85233"/>
                  </a:lnTo>
                  <a:lnTo>
                    <a:pt x="19574" y="82990"/>
                  </a:lnTo>
                  <a:lnTo>
                    <a:pt x="16170" y="80467"/>
                  </a:lnTo>
                  <a:lnTo>
                    <a:pt x="13617" y="78224"/>
                  </a:lnTo>
                  <a:lnTo>
                    <a:pt x="10212" y="75981"/>
                  </a:lnTo>
                  <a:lnTo>
                    <a:pt x="10212" y="73738"/>
                  </a:lnTo>
                  <a:lnTo>
                    <a:pt x="6808" y="71495"/>
                  </a:lnTo>
                  <a:lnTo>
                    <a:pt x="3404" y="68971"/>
                  </a:lnTo>
                  <a:lnTo>
                    <a:pt x="3404" y="66728"/>
                  </a:lnTo>
                  <a:lnTo>
                    <a:pt x="0" y="64485"/>
                  </a:lnTo>
                  <a:lnTo>
                    <a:pt x="0" y="62242"/>
                  </a:lnTo>
                  <a:lnTo>
                    <a:pt x="3404" y="60000"/>
                  </a:lnTo>
                  <a:lnTo>
                    <a:pt x="6808" y="57476"/>
                  </a:lnTo>
                  <a:lnTo>
                    <a:pt x="6808" y="55233"/>
                  </a:lnTo>
                  <a:lnTo>
                    <a:pt x="10212" y="51869"/>
                  </a:lnTo>
                  <a:lnTo>
                    <a:pt x="13617" y="49626"/>
                  </a:lnTo>
                  <a:lnTo>
                    <a:pt x="13617" y="47102"/>
                  </a:lnTo>
                  <a:lnTo>
                    <a:pt x="16170" y="44859"/>
                  </a:lnTo>
                  <a:lnTo>
                    <a:pt x="16170" y="41495"/>
                  </a:lnTo>
                  <a:lnTo>
                    <a:pt x="19574" y="37850"/>
                  </a:lnTo>
                  <a:lnTo>
                    <a:pt x="22978" y="35607"/>
                  </a:lnTo>
                  <a:lnTo>
                    <a:pt x="22978" y="32242"/>
                  </a:lnTo>
                  <a:lnTo>
                    <a:pt x="26382" y="30000"/>
                  </a:lnTo>
                  <a:lnTo>
                    <a:pt x="29787" y="27757"/>
                  </a:lnTo>
                  <a:lnTo>
                    <a:pt x="33191" y="25233"/>
                  </a:lnTo>
                  <a:lnTo>
                    <a:pt x="33191" y="22990"/>
                  </a:lnTo>
                  <a:lnTo>
                    <a:pt x="36595" y="20747"/>
                  </a:lnTo>
                  <a:lnTo>
                    <a:pt x="36595" y="18504"/>
                  </a:lnTo>
                  <a:lnTo>
                    <a:pt x="40000" y="15981"/>
                  </a:lnTo>
                  <a:lnTo>
                    <a:pt x="40000" y="13738"/>
                  </a:lnTo>
                  <a:lnTo>
                    <a:pt x="43404" y="11495"/>
                  </a:lnTo>
                  <a:lnTo>
                    <a:pt x="43404" y="9252"/>
                  </a:lnTo>
                  <a:lnTo>
                    <a:pt x="45957" y="7009"/>
                  </a:lnTo>
                  <a:lnTo>
                    <a:pt x="49361" y="4485"/>
                  </a:lnTo>
                  <a:lnTo>
                    <a:pt x="52765" y="2242"/>
                  </a:lnTo>
                  <a:lnTo>
                    <a:pt x="52765" y="0"/>
                  </a:lnTo>
                  <a:lnTo>
                    <a:pt x="56170" y="2242"/>
                  </a:lnTo>
                  <a:lnTo>
                    <a:pt x="56170" y="4485"/>
                  </a:lnTo>
                  <a:lnTo>
                    <a:pt x="56170" y="7009"/>
                  </a:lnTo>
                  <a:lnTo>
                    <a:pt x="56170" y="9252"/>
                  </a:lnTo>
                  <a:lnTo>
                    <a:pt x="56170" y="11495"/>
                  </a:lnTo>
                  <a:lnTo>
                    <a:pt x="56170" y="13738"/>
                  </a:lnTo>
                  <a:lnTo>
                    <a:pt x="56170" y="15981"/>
                  </a:lnTo>
                  <a:lnTo>
                    <a:pt x="59574" y="18504"/>
                  </a:lnTo>
                  <a:lnTo>
                    <a:pt x="62978" y="20747"/>
                  </a:lnTo>
                  <a:lnTo>
                    <a:pt x="66382" y="22990"/>
                  </a:lnTo>
                  <a:lnTo>
                    <a:pt x="69787" y="25233"/>
                  </a:lnTo>
                  <a:lnTo>
                    <a:pt x="73191" y="27757"/>
                  </a:lnTo>
                  <a:lnTo>
                    <a:pt x="75744" y="30000"/>
                  </a:lnTo>
                  <a:lnTo>
                    <a:pt x="82553" y="32242"/>
                  </a:lnTo>
                  <a:lnTo>
                    <a:pt x="85957" y="34485"/>
                  </a:lnTo>
                  <a:lnTo>
                    <a:pt x="92765" y="36728"/>
                  </a:lnTo>
                  <a:lnTo>
                    <a:pt x="96170" y="39252"/>
                  </a:lnTo>
                  <a:lnTo>
                    <a:pt x="99574" y="41495"/>
                  </a:lnTo>
                  <a:lnTo>
                    <a:pt x="102978" y="43738"/>
                  </a:lnTo>
                  <a:lnTo>
                    <a:pt x="105531" y="45981"/>
                  </a:lnTo>
                  <a:lnTo>
                    <a:pt x="108936" y="48224"/>
                  </a:lnTo>
                  <a:lnTo>
                    <a:pt x="112340" y="50747"/>
                  </a:lnTo>
                  <a:lnTo>
                    <a:pt x="115744" y="52990"/>
                  </a:lnTo>
                  <a:lnTo>
                    <a:pt x="115744" y="55233"/>
                  </a:lnTo>
                  <a:lnTo>
                    <a:pt x="119148" y="57476"/>
                  </a:lnTo>
                  <a:lnTo>
                    <a:pt x="119148" y="60000"/>
                  </a:lnTo>
                  <a:lnTo>
                    <a:pt x="119148" y="62242"/>
                  </a:lnTo>
                  <a:lnTo>
                    <a:pt x="119148" y="64485"/>
                  </a:lnTo>
                  <a:lnTo>
                    <a:pt x="119148" y="66728"/>
                  </a:lnTo>
                  <a:lnTo>
                    <a:pt x="119148" y="68971"/>
                  </a:lnTo>
                  <a:lnTo>
                    <a:pt x="119148" y="71495"/>
                  </a:lnTo>
                  <a:lnTo>
                    <a:pt x="119148" y="73738"/>
                  </a:lnTo>
                  <a:lnTo>
                    <a:pt x="119148" y="75981"/>
                  </a:lnTo>
                  <a:lnTo>
                    <a:pt x="119148" y="78224"/>
                  </a:lnTo>
                  <a:lnTo>
                    <a:pt x="119148" y="80467"/>
                  </a:lnTo>
                  <a:lnTo>
                    <a:pt x="115744" y="82990"/>
                  </a:lnTo>
                  <a:lnTo>
                    <a:pt x="115744" y="85233"/>
                  </a:lnTo>
                  <a:lnTo>
                    <a:pt x="115744" y="87476"/>
                  </a:lnTo>
                  <a:lnTo>
                    <a:pt x="115744" y="89719"/>
                  </a:lnTo>
                  <a:lnTo>
                    <a:pt x="115744" y="91962"/>
                  </a:lnTo>
                  <a:lnTo>
                    <a:pt x="115744" y="94485"/>
                  </a:lnTo>
                  <a:lnTo>
                    <a:pt x="112340" y="96728"/>
                  </a:lnTo>
                  <a:lnTo>
                    <a:pt x="112340" y="98971"/>
                  </a:lnTo>
                  <a:lnTo>
                    <a:pt x="108936" y="101214"/>
                  </a:lnTo>
                  <a:lnTo>
                    <a:pt x="108936" y="103738"/>
                  </a:lnTo>
                  <a:lnTo>
                    <a:pt x="108936" y="105981"/>
                  </a:lnTo>
                  <a:lnTo>
                    <a:pt x="108936" y="108224"/>
                  </a:lnTo>
                  <a:lnTo>
                    <a:pt x="105531" y="110467"/>
                  </a:lnTo>
                  <a:lnTo>
                    <a:pt x="102978" y="112710"/>
                  </a:lnTo>
                  <a:lnTo>
                    <a:pt x="99574" y="115233"/>
                  </a:lnTo>
                  <a:lnTo>
                    <a:pt x="99574" y="117476"/>
                  </a:lnTo>
                </a:path>
              </a:pathLst>
            </a:custGeom>
            <a:solidFill>
              <a:srgbClr val="FF6600"/>
            </a:solidFill>
            <a:ln cap="rnd" cmpd="sng" w="25400">
              <a:solidFill>
                <a:srgbClr val="F35B1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47" name="Google Shape;647;p25"/>
            <p:cNvSpPr/>
            <p:nvPr/>
          </p:nvSpPr>
          <p:spPr>
            <a:xfrm>
              <a:off x="3597275" y="2687637"/>
              <a:ext cx="230187" cy="463550"/>
            </a:xfrm>
            <a:custGeom>
              <a:rect b="b" l="l" r="r" t="t"/>
              <a:pathLst>
                <a:path extrusionOk="0" h="120000" w="120000">
                  <a:moveTo>
                    <a:pt x="19862" y="119589"/>
                  </a:moveTo>
                  <a:lnTo>
                    <a:pt x="19862" y="117123"/>
                  </a:lnTo>
                  <a:lnTo>
                    <a:pt x="19862" y="115068"/>
                  </a:lnTo>
                  <a:lnTo>
                    <a:pt x="23172" y="112602"/>
                  </a:lnTo>
                  <a:lnTo>
                    <a:pt x="29793" y="109315"/>
                  </a:lnTo>
                  <a:lnTo>
                    <a:pt x="36413" y="108082"/>
                  </a:lnTo>
                  <a:lnTo>
                    <a:pt x="43034" y="105616"/>
                  </a:lnTo>
                  <a:lnTo>
                    <a:pt x="49655" y="102328"/>
                  </a:lnTo>
                  <a:lnTo>
                    <a:pt x="56275" y="99863"/>
                  </a:lnTo>
                  <a:lnTo>
                    <a:pt x="59586" y="97808"/>
                  </a:lnTo>
                  <a:lnTo>
                    <a:pt x="66206" y="96575"/>
                  </a:lnTo>
                  <a:lnTo>
                    <a:pt x="69517" y="94109"/>
                  </a:lnTo>
                  <a:lnTo>
                    <a:pt x="72827" y="92054"/>
                  </a:lnTo>
                  <a:lnTo>
                    <a:pt x="79448" y="90821"/>
                  </a:lnTo>
                  <a:lnTo>
                    <a:pt x="86068" y="88356"/>
                  </a:lnTo>
                  <a:lnTo>
                    <a:pt x="89379" y="86301"/>
                  </a:lnTo>
                  <a:lnTo>
                    <a:pt x="96000" y="85068"/>
                  </a:lnTo>
                  <a:lnTo>
                    <a:pt x="99310" y="82602"/>
                  </a:lnTo>
                  <a:lnTo>
                    <a:pt x="102620" y="80547"/>
                  </a:lnTo>
                  <a:lnTo>
                    <a:pt x="105931" y="78082"/>
                  </a:lnTo>
                  <a:lnTo>
                    <a:pt x="109241" y="76027"/>
                  </a:lnTo>
                  <a:lnTo>
                    <a:pt x="109241" y="73561"/>
                  </a:lnTo>
                  <a:lnTo>
                    <a:pt x="112551" y="71095"/>
                  </a:lnTo>
                  <a:lnTo>
                    <a:pt x="115862" y="69041"/>
                  </a:lnTo>
                  <a:lnTo>
                    <a:pt x="115862" y="66575"/>
                  </a:lnTo>
                  <a:lnTo>
                    <a:pt x="119172" y="64520"/>
                  </a:lnTo>
                  <a:lnTo>
                    <a:pt x="119172" y="62054"/>
                  </a:lnTo>
                  <a:lnTo>
                    <a:pt x="115862" y="59999"/>
                  </a:lnTo>
                  <a:lnTo>
                    <a:pt x="112551" y="57534"/>
                  </a:lnTo>
                  <a:lnTo>
                    <a:pt x="112551" y="55068"/>
                  </a:lnTo>
                  <a:lnTo>
                    <a:pt x="109241" y="51780"/>
                  </a:lnTo>
                  <a:lnTo>
                    <a:pt x="105931" y="49315"/>
                  </a:lnTo>
                  <a:lnTo>
                    <a:pt x="105931" y="47260"/>
                  </a:lnTo>
                  <a:lnTo>
                    <a:pt x="102620" y="44794"/>
                  </a:lnTo>
                  <a:lnTo>
                    <a:pt x="102620" y="41506"/>
                  </a:lnTo>
                  <a:lnTo>
                    <a:pt x="99310" y="37808"/>
                  </a:lnTo>
                  <a:lnTo>
                    <a:pt x="96000" y="35753"/>
                  </a:lnTo>
                  <a:lnTo>
                    <a:pt x="96000" y="32054"/>
                  </a:lnTo>
                  <a:lnTo>
                    <a:pt x="92689" y="29999"/>
                  </a:lnTo>
                  <a:lnTo>
                    <a:pt x="89379" y="27534"/>
                  </a:lnTo>
                  <a:lnTo>
                    <a:pt x="86068" y="25479"/>
                  </a:lnTo>
                  <a:lnTo>
                    <a:pt x="86068" y="23013"/>
                  </a:lnTo>
                  <a:lnTo>
                    <a:pt x="82758" y="20547"/>
                  </a:lnTo>
                  <a:lnTo>
                    <a:pt x="82758" y="18493"/>
                  </a:lnTo>
                  <a:lnTo>
                    <a:pt x="79448" y="16027"/>
                  </a:lnTo>
                  <a:lnTo>
                    <a:pt x="79448" y="13972"/>
                  </a:lnTo>
                  <a:lnTo>
                    <a:pt x="76137" y="11506"/>
                  </a:lnTo>
                  <a:lnTo>
                    <a:pt x="76137" y="9041"/>
                  </a:lnTo>
                  <a:lnTo>
                    <a:pt x="72827" y="6986"/>
                  </a:lnTo>
                  <a:lnTo>
                    <a:pt x="69517" y="4520"/>
                  </a:lnTo>
                  <a:lnTo>
                    <a:pt x="66206" y="2465"/>
                  </a:lnTo>
                  <a:lnTo>
                    <a:pt x="66206" y="0"/>
                  </a:lnTo>
                  <a:lnTo>
                    <a:pt x="62896" y="2465"/>
                  </a:lnTo>
                  <a:lnTo>
                    <a:pt x="62896" y="4520"/>
                  </a:lnTo>
                  <a:lnTo>
                    <a:pt x="62896" y="6986"/>
                  </a:lnTo>
                  <a:lnTo>
                    <a:pt x="62896" y="9041"/>
                  </a:lnTo>
                  <a:lnTo>
                    <a:pt x="62896" y="11506"/>
                  </a:lnTo>
                  <a:lnTo>
                    <a:pt x="62896" y="13972"/>
                  </a:lnTo>
                  <a:lnTo>
                    <a:pt x="62896" y="16027"/>
                  </a:lnTo>
                  <a:lnTo>
                    <a:pt x="59586" y="18493"/>
                  </a:lnTo>
                  <a:lnTo>
                    <a:pt x="56275" y="20547"/>
                  </a:lnTo>
                  <a:lnTo>
                    <a:pt x="52965" y="23013"/>
                  </a:lnTo>
                  <a:lnTo>
                    <a:pt x="49655" y="25479"/>
                  </a:lnTo>
                  <a:lnTo>
                    <a:pt x="46344" y="27534"/>
                  </a:lnTo>
                  <a:lnTo>
                    <a:pt x="43034" y="29999"/>
                  </a:lnTo>
                  <a:lnTo>
                    <a:pt x="36413" y="32054"/>
                  </a:lnTo>
                  <a:lnTo>
                    <a:pt x="33103" y="34520"/>
                  </a:lnTo>
                  <a:lnTo>
                    <a:pt x="26482" y="36986"/>
                  </a:lnTo>
                  <a:lnTo>
                    <a:pt x="23172" y="39041"/>
                  </a:lnTo>
                  <a:lnTo>
                    <a:pt x="19862" y="41506"/>
                  </a:lnTo>
                  <a:lnTo>
                    <a:pt x="16551" y="43561"/>
                  </a:lnTo>
                  <a:lnTo>
                    <a:pt x="13241" y="46027"/>
                  </a:lnTo>
                  <a:lnTo>
                    <a:pt x="9931" y="48493"/>
                  </a:lnTo>
                  <a:lnTo>
                    <a:pt x="6620" y="50547"/>
                  </a:lnTo>
                  <a:lnTo>
                    <a:pt x="3310" y="53013"/>
                  </a:lnTo>
                  <a:lnTo>
                    <a:pt x="3310" y="55068"/>
                  </a:lnTo>
                  <a:lnTo>
                    <a:pt x="0" y="57534"/>
                  </a:lnTo>
                  <a:lnTo>
                    <a:pt x="0" y="59999"/>
                  </a:lnTo>
                  <a:lnTo>
                    <a:pt x="0" y="62054"/>
                  </a:lnTo>
                  <a:lnTo>
                    <a:pt x="0" y="64520"/>
                  </a:lnTo>
                  <a:lnTo>
                    <a:pt x="0" y="66575"/>
                  </a:lnTo>
                  <a:lnTo>
                    <a:pt x="0" y="69041"/>
                  </a:lnTo>
                  <a:lnTo>
                    <a:pt x="0" y="71095"/>
                  </a:lnTo>
                  <a:lnTo>
                    <a:pt x="0" y="73561"/>
                  </a:lnTo>
                  <a:lnTo>
                    <a:pt x="0" y="76027"/>
                  </a:lnTo>
                  <a:lnTo>
                    <a:pt x="0" y="78082"/>
                  </a:lnTo>
                  <a:lnTo>
                    <a:pt x="0" y="80547"/>
                  </a:lnTo>
                  <a:lnTo>
                    <a:pt x="3310" y="82602"/>
                  </a:lnTo>
                  <a:lnTo>
                    <a:pt x="3310" y="85068"/>
                  </a:lnTo>
                  <a:lnTo>
                    <a:pt x="3310" y="87534"/>
                  </a:lnTo>
                  <a:lnTo>
                    <a:pt x="3310" y="89589"/>
                  </a:lnTo>
                  <a:lnTo>
                    <a:pt x="3310" y="92054"/>
                  </a:lnTo>
                  <a:lnTo>
                    <a:pt x="3310" y="94109"/>
                  </a:lnTo>
                  <a:lnTo>
                    <a:pt x="6620" y="96575"/>
                  </a:lnTo>
                  <a:lnTo>
                    <a:pt x="6620" y="99041"/>
                  </a:lnTo>
                  <a:lnTo>
                    <a:pt x="9931" y="101095"/>
                  </a:lnTo>
                  <a:lnTo>
                    <a:pt x="9931" y="103561"/>
                  </a:lnTo>
                  <a:lnTo>
                    <a:pt x="9931" y="105616"/>
                  </a:lnTo>
                  <a:lnTo>
                    <a:pt x="9931" y="108082"/>
                  </a:lnTo>
                  <a:lnTo>
                    <a:pt x="13241" y="110547"/>
                  </a:lnTo>
                  <a:lnTo>
                    <a:pt x="16551" y="112602"/>
                  </a:lnTo>
                  <a:lnTo>
                    <a:pt x="19862" y="115068"/>
                  </a:lnTo>
                  <a:lnTo>
                    <a:pt x="19862" y="117123"/>
                  </a:lnTo>
                </a:path>
              </a:pathLst>
            </a:custGeom>
            <a:solidFill>
              <a:srgbClr val="FF5008"/>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48" name="Google Shape;648;p25"/>
            <p:cNvSpPr/>
            <p:nvPr/>
          </p:nvSpPr>
          <p:spPr>
            <a:xfrm>
              <a:off x="3494087" y="2517775"/>
              <a:ext cx="368300" cy="496887"/>
            </a:xfrm>
            <a:custGeom>
              <a:rect b="b" l="l" r="r" t="t"/>
              <a:pathLst>
                <a:path extrusionOk="0" h="120000" w="120000">
                  <a:moveTo>
                    <a:pt x="48620" y="119616"/>
                  </a:moveTo>
                  <a:lnTo>
                    <a:pt x="48620" y="117316"/>
                  </a:lnTo>
                  <a:lnTo>
                    <a:pt x="48620" y="115015"/>
                  </a:lnTo>
                  <a:lnTo>
                    <a:pt x="50689" y="112715"/>
                  </a:lnTo>
                  <a:lnTo>
                    <a:pt x="55862" y="109265"/>
                  </a:lnTo>
                  <a:lnTo>
                    <a:pt x="60517" y="108115"/>
                  </a:lnTo>
                  <a:lnTo>
                    <a:pt x="0" y="105814"/>
                  </a:lnTo>
                  <a:lnTo>
                    <a:pt x="69827" y="102364"/>
                  </a:lnTo>
                  <a:lnTo>
                    <a:pt x="74482" y="100063"/>
                  </a:lnTo>
                  <a:lnTo>
                    <a:pt x="77068" y="97763"/>
                  </a:lnTo>
                  <a:lnTo>
                    <a:pt x="81724" y="96613"/>
                  </a:lnTo>
                  <a:lnTo>
                    <a:pt x="83793" y="94313"/>
                  </a:lnTo>
                  <a:lnTo>
                    <a:pt x="86379" y="92012"/>
                  </a:lnTo>
                  <a:lnTo>
                    <a:pt x="91551" y="90862"/>
                  </a:lnTo>
                  <a:lnTo>
                    <a:pt x="95689" y="88562"/>
                  </a:lnTo>
                  <a:lnTo>
                    <a:pt x="98275" y="86261"/>
                  </a:lnTo>
                  <a:lnTo>
                    <a:pt x="103448" y="85111"/>
                  </a:lnTo>
                  <a:lnTo>
                    <a:pt x="105000" y="82811"/>
                  </a:lnTo>
                  <a:lnTo>
                    <a:pt x="107586" y="80511"/>
                  </a:lnTo>
                  <a:lnTo>
                    <a:pt x="110172" y="78210"/>
                  </a:lnTo>
                  <a:lnTo>
                    <a:pt x="112758" y="75910"/>
                  </a:lnTo>
                  <a:lnTo>
                    <a:pt x="112758" y="73610"/>
                  </a:lnTo>
                  <a:lnTo>
                    <a:pt x="114310" y="71309"/>
                  </a:lnTo>
                  <a:lnTo>
                    <a:pt x="116896" y="69009"/>
                  </a:lnTo>
                  <a:lnTo>
                    <a:pt x="116896" y="66709"/>
                  </a:lnTo>
                  <a:lnTo>
                    <a:pt x="119482" y="64408"/>
                  </a:lnTo>
                  <a:lnTo>
                    <a:pt x="119482" y="62108"/>
                  </a:lnTo>
                  <a:lnTo>
                    <a:pt x="116896" y="59808"/>
                  </a:lnTo>
                  <a:lnTo>
                    <a:pt x="114310" y="57507"/>
                  </a:lnTo>
                  <a:lnTo>
                    <a:pt x="114310" y="55207"/>
                  </a:lnTo>
                  <a:lnTo>
                    <a:pt x="112758" y="51757"/>
                  </a:lnTo>
                  <a:lnTo>
                    <a:pt x="110172" y="49456"/>
                  </a:lnTo>
                  <a:lnTo>
                    <a:pt x="110172" y="47156"/>
                  </a:lnTo>
                  <a:lnTo>
                    <a:pt x="107586" y="45239"/>
                  </a:lnTo>
                  <a:lnTo>
                    <a:pt x="107586" y="41405"/>
                  </a:lnTo>
                  <a:lnTo>
                    <a:pt x="105000" y="37955"/>
                  </a:lnTo>
                  <a:lnTo>
                    <a:pt x="103448" y="35654"/>
                  </a:lnTo>
                  <a:lnTo>
                    <a:pt x="103448" y="32204"/>
                  </a:lnTo>
                  <a:lnTo>
                    <a:pt x="100862" y="29904"/>
                  </a:lnTo>
                  <a:lnTo>
                    <a:pt x="98275" y="27603"/>
                  </a:lnTo>
                  <a:lnTo>
                    <a:pt x="95689" y="25303"/>
                  </a:lnTo>
                  <a:lnTo>
                    <a:pt x="95689" y="23003"/>
                  </a:lnTo>
                  <a:lnTo>
                    <a:pt x="93103" y="20702"/>
                  </a:lnTo>
                  <a:lnTo>
                    <a:pt x="93103" y="18402"/>
                  </a:lnTo>
                  <a:lnTo>
                    <a:pt x="91551" y="16102"/>
                  </a:lnTo>
                  <a:lnTo>
                    <a:pt x="93620" y="38338"/>
                  </a:lnTo>
                  <a:lnTo>
                    <a:pt x="88965" y="11501"/>
                  </a:lnTo>
                  <a:lnTo>
                    <a:pt x="88965" y="9201"/>
                  </a:lnTo>
                  <a:lnTo>
                    <a:pt x="86379" y="6900"/>
                  </a:lnTo>
                  <a:lnTo>
                    <a:pt x="83793" y="4600"/>
                  </a:lnTo>
                  <a:lnTo>
                    <a:pt x="81724" y="2300"/>
                  </a:lnTo>
                  <a:lnTo>
                    <a:pt x="81724" y="0"/>
                  </a:lnTo>
                  <a:lnTo>
                    <a:pt x="51724" y="46773"/>
                  </a:lnTo>
                  <a:lnTo>
                    <a:pt x="79655" y="4600"/>
                  </a:lnTo>
                  <a:lnTo>
                    <a:pt x="79655" y="6900"/>
                  </a:lnTo>
                  <a:lnTo>
                    <a:pt x="79655" y="9201"/>
                  </a:lnTo>
                  <a:lnTo>
                    <a:pt x="79655" y="11501"/>
                  </a:lnTo>
                  <a:lnTo>
                    <a:pt x="79655" y="13801"/>
                  </a:lnTo>
                  <a:lnTo>
                    <a:pt x="79655" y="16102"/>
                  </a:lnTo>
                  <a:lnTo>
                    <a:pt x="77068" y="18402"/>
                  </a:lnTo>
                  <a:lnTo>
                    <a:pt x="74482" y="20702"/>
                  </a:lnTo>
                  <a:lnTo>
                    <a:pt x="71896" y="23003"/>
                  </a:lnTo>
                  <a:lnTo>
                    <a:pt x="69827" y="25303"/>
                  </a:lnTo>
                  <a:lnTo>
                    <a:pt x="67758" y="27603"/>
                  </a:lnTo>
                  <a:lnTo>
                    <a:pt x="65172" y="29904"/>
                  </a:lnTo>
                  <a:lnTo>
                    <a:pt x="60517" y="32204"/>
                  </a:lnTo>
                  <a:lnTo>
                    <a:pt x="57931" y="34504"/>
                  </a:lnTo>
                  <a:lnTo>
                    <a:pt x="53275" y="36805"/>
                  </a:lnTo>
                  <a:lnTo>
                    <a:pt x="50689" y="39105"/>
                  </a:lnTo>
                  <a:lnTo>
                    <a:pt x="48620" y="41405"/>
                  </a:lnTo>
                  <a:lnTo>
                    <a:pt x="46034" y="43706"/>
                  </a:lnTo>
                  <a:lnTo>
                    <a:pt x="43965" y="46006"/>
                  </a:lnTo>
                  <a:lnTo>
                    <a:pt x="41379" y="48306"/>
                  </a:lnTo>
                  <a:lnTo>
                    <a:pt x="39310" y="50607"/>
                  </a:lnTo>
                  <a:lnTo>
                    <a:pt x="36724" y="52907"/>
                  </a:lnTo>
                  <a:lnTo>
                    <a:pt x="36724" y="55207"/>
                  </a:lnTo>
                  <a:lnTo>
                    <a:pt x="34655" y="57507"/>
                  </a:lnTo>
                  <a:lnTo>
                    <a:pt x="34655" y="59808"/>
                  </a:lnTo>
                  <a:lnTo>
                    <a:pt x="34655" y="62108"/>
                  </a:lnTo>
                  <a:lnTo>
                    <a:pt x="34655" y="64408"/>
                  </a:lnTo>
                  <a:lnTo>
                    <a:pt x="34655" y="66709"/>
                  </a:lnTo>
                  <a:lnTo>
                    <a:pt x="34655" y="69009"/>
                  </a:lnTo>
                  <a:lnTo>
                    <a:pt x="34655" y="71309"/>
                  </a:lnTo>
                  <a:lnTo>
                    <a:pt x="34655" y="73610"/>
                  </a:lnTo>
                  <a:lnTo>
                    <a:pt x="34655" y="75910"/>
                  </a:lnTo>
                  <a:lnTo>
                    <a:pt x="34655" y="78210"/>
                  </a:lnTo>
                  <a:lnTo>
                    <a:pt x="34655" y="80511"/>
                  </a:lnTo>
                  <a:lnTo>
                    <a:pt x="36724" y="82811"/>
                  </a:lnTo>
                  <a:lnTo>
                    <a:pt x="36724" y="85111"/>
                  </a:lnTo>
                  <a:lnTo>
                    <a:pt x="36724" y="87412"/>
                  </a:lnTo>
                  <a:lnTo>
                    <a:pt x="36724" y="89712"/>
                  </a:lnTo>
                  <a:lnTo>
                    <a:pt x="36724" y="92012"/>
                  </a:lnTo>
                  <a:lnTo>
                    <a:pt x="36724" y="94313"/>
                  </a:lnTo>
                  <a:lnTo>
                    <a:pt x="39310" y="96613"/>
                  </a:lnTo>
                  <a:lnTo>
                    <a:pt x="39310" y="98913"/>
                  </a:lnTo>
                  <a:lnTo>
                    <a:pt x="41379" y="101214"/>
                  </a:lnTo>
                  <a:lnTo>
                    <a:pt x="41379" y="103514"/>
                  </a:lnTo>
                  <a:lnTo>
                    <a:pt x="41379" y="105814"/>
                  </a:lnTo>
                  <a:lnTo>
                    <a:pt x="41379" y="108115"/>
                  </a:lnTo>
                  <a:lnTo>
                    <a:pt x="43965" y="110415"/>
                  </a:lnTo>
                  <a:lnTo>
                    <a:pt x="46034" y="112715"/>
                  </a:lnTo>
                  <a:lnTo>
                    <a:pt x="48620" y="115015"/>
                  </a:lnTo>
                  <a:lnTo>
                    <a:pt x="48620" y="117316"/>
                  </a:lnTo>
                </a:path>
              </a:pathLst>
            </a:custGeom>
            <a:solidFill>
              <a:srgbClr val="FF6600"/>
            </a:solidFill>
            <a:ln cap="rnd" cmpd="sng" w="25400">
              <a:solidFill>
                <a:srgbClr val="FAFD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49" name="Google Shape;649;p25"/>
            <p:cNvSpPr/>
            <p:nvPr/>
          </p:nvSpPr>
          <p:spPr>
            <a:xfrm>
              <a:off x="3619500" y="2668587"/>
              <a:ext cx="300037" cy="461962"/>
            </a:xfrm>
            <a:custGeom>
              <a:rect b="b" l="l" r="r" t="t"/>
              <a:pathLst>
                <a:path extrusionOk="0" h="120000" w="120000">
                  <a:moveTo>
                    <a:pt x="19682" y="119587"/>
                  </a:moveTo>
                  <a:lnTo>
                    <a:pt x="19682" y="117113"/>
                  </a:lnTo>
                  <a:lnTo>
                    <a:pt x="19682" y="115051"/>
                  </a:lnTo>
                  <a:lnTo>
                    <a:pt x="23492" y="112577"/>
                  </a:lnTo>
                  <a:lnTo>
                    <a:pt x="29841" y="109278"/>
                  </a:lnTo>
                  <a:lnTo>
                    <a:pt x="36190" y="108041"/>
                  </a:lnTo>
                  <a:lnTo>
                    <a:pt x="43174" y="105979"/>
                  </a:lnTo>
                  <a:lnTo>
                    <a:pt x="49523" y="102268"/>
                  </a:lnTo>
                  <a:lnTo>
                    <a:pt x="56507" y="100206"/>
                  </a:lnTo>
                  <a:lnTo>
                    <a:pt x="59682" y="97731"/>
                  </a:lnTo>
                  <a:lnTo>
                    <a:pt x="66031" y="96494"/>
                  </a:lnTo>
                  <a:lnTo>
                    <a:pt x="69841" y="94432"/>
                  </a:lnTo>
                  <a:lnTo>
                    <a:pt x="73015" y="91958"/>
                  </a:lnTo>
                  <a:lnTo>
                    <a:pt x="79365" y="90721"/>
                  </a:lnTo>
                  <a:lnTo>
                    <a:pt x="86349" y="88659"/>
                  </a:lnTo>
                  <a:lnTo>
                    <a:pt x="89523" y="86185"/>
                  </a:lnTo>
                  <a:lnTo>
                    <a:pt x="95873" y="84948"/>
                  </a:lnTo>
                  <a:lnTo>
                    <a:pt x="99682" y="82886"/>
                  </a:lnTo>
                  <a:lnTo>
                    <a:pt x="102857" y="80412"/>
                  </a:lnTo>
                  <a:lnTo>
                    <a:pt x="106031" y="78350"/>
                  </a:lnTo>
                  <a:lnTo>
                    <a:pt x="109206" y="75876"/>
                  </a:lnTo>
                  <a:lnTo>
                    <a:pt x="109206" y="73402"/>
                  </a:lnTo>
                  <a:lnTo>
                    <a:pt x="113015" y="71340"/>
                  </a:lnTo>
                  <a:lnTo>
                    <a:pt x="116190" y="68865"/>
                  </a:lnTo>
                  <a:lnTo>
                    <a:pt x="116190" y="66804"/>
                  </a:lnTo>
                  <a:lnTo>
                    <a:pt x="119365" y="64329"/>
                  </a:lnTo>
                  <a:lnTo>
                    <a:pt x="119365" y="62268"/>
                  </a:lnTo>
                  <a:lnTo>
                    <a:pt x="116190" y="59793"/>
                  </a:lnTo>
                  <a:lnTo>
                    <a:pt x="113015" y="57319"/>
                  </a:lnTo>
                  <a:lnTo>
                    <a:pt x="113015" y="55257"/>
                  </a:lnTo>
                  <a:lnTo>
                    <a:pt x="109206" y="51546"/>
                  </a:lnTo>
                  <a:lnTo>
                    <a:pt x="106031" y="49484"/>
                  </a:lnTo>
                  <a:lnTo>
                    <a:pt x="106031" y="47010"/>
                  </a:lnTo>
                  <a:lnTo>
                    <a:pt x="102857" y="44948"/>
                  </a:lnTo>
                  <a:lnTo>
                    <a:pt x="102857" y="41237"/>
                  </a:lnTo>
                  <a:lnTo>
                    <a:pt x="99682" y="37938"/>
                  </a:lnTo>
                  <a:lnTo>
                    <a:pt x="95873" y="35463"/>
                  </a:lnTo>
                  <a:lnTo>
                    <a:pt x="95873" y="32164"/>
                  </a:lnTo>
                  <a:lnTo>
                    <a:pt x="92698" y="30103"/>
                  </a:lnTo>
                  <a:lnTo>
                    <a:pt x="89523" y="27628"/>
                  </a:lnTo>
                  <a:lnTo>
                    <a:pt x="86349" y="25154"/>
                  </a:lnTo>
                  <a:lnTo>
                    <a:pt x="86349" y="23092"/>
                  </a:lnTo>
                  <a:lnTo>
                    <a:pt x="83174" y="20618"/>
                  </a:lnTo>
                  <a:lnTo>
                    <a:pt x="83174" y="18556"/>
                  </a:lnTo>
                  <a:lnTo>
                    <a:pt x="79365" y="16082"/>
                  </a:lnTo>
                  <a:lnTo>
                    <a:pt x="79365" y="13608"/>
                  </a:lnTo>
                  <a:lnTo>
                    <a:pt x="76190" y="11546"/>
                  </a:lnTo>
                  <a:lnTo>
                    <a:pt x="76190" y="9072"/>
                  </a:lnTo>
                  <a:lnTo>
                    <a:pt x="73015" y="7010"/>
                  </a:lnTo>
                  <a:lnTo>
                    <a:pt x="69841" y="4536"/>
                  </a:lnTo>
                  <a:lnTo>
                    <a:pt x="66031" y="2474"/>
                  </a:lnTo>
                  <a:lnTo>
                    <a:pt x="66031" y="0"/>
                  </a:lnTo>
                  <a:lnTo>
                    <a:pt x="62857" y="2474"/>
                  </a:lnTo>
                  <a:lnTo>
                    <a:pt x="62857" y="4536"/>
                  </a:lnTo>
                  <a:lnTo>
                    <a:pt x="62857" y="7010"/>
                  </a:lnTo>
                  <a:lnTo>
                    <a:pt x="62857" y="9072"/>
                  </a:lnTo>
                  <a:lnTo>
                    <a:pt x="62857" y="11546"/>
                  </a:lnTo>
                  <a:lnTo>
                    <a:pt x="62857" y="13608"/>
                  </a:lnTo>
                  <a:lnTo>
                    <a:pt x="62857" y="16082"/>
                  </a:lnTo>
                  <a:lnTo>
                    <a:pt x="59682" y="18556"/>
                  </a:lnTo>
                  <a:lnTo>
                    <a:pt x="56507" y="20618"/>
                  </a:lnTo>
                  <a:lnTo>
                    <a:pt x="53333" y="23092"/>
                  </a:lnTo>
                  <a:lnTo>
                    <a:pt x="49523" y="25154"/>
                  </a:lnTo>
                  <a:lnTo>
                    <a:pt x="46349" y="27628"/>
                  </a:lnTo>
                  <a:lnTo>
                    <a:pt x="43174" y="30103"/>
                  </a:lnTo>
                  <a:lnTo>
                    <a:pt x="36190" y="32164"/>
                  </a:lnTo>
                  <a:lnTo>
                    <a:pt x="33015" y="34639"/>
                  </a:lnTo>
                  <a:lnTo>
                    <a:pt x="26666" y="36701"/>
                  </a:lnTo>
                  <a:lnTo>
                    <a:pt x="23492" y="39175"/>
                  </a:lnTo>
                  <a:lnTo>
                    <a:pt x="19682" y="41237"/>
                  </a:lnTo>
                  <a:lnTo>
                    <a:pt x="16507" y="43711"/>
                  </a:lnTo>
                  <a:lnTo>
                    <a:pt x="13333" y="46185"/>
                  </a:lnTo>
                  <a:lnTo>
                    <a:pt x="10158" y="48247"/>
                  </a:lnTo>
                  <a:lnTo>
                    <a:pt x="6349" y="50721"/>
                  </a:lnTo>
                  <a:lnTo>
                    <a:pt x="3174" y="52783"/>
                  </a:lnTo>
                  <a:lnTo>
                    <a:pt x="3174" y="55257"/>
                  </a:lnTo>
                  <a:lnTo>
                    <a:pt x="0" y="57319"/>
                  </a:lnTo>
                  <a:lnTo>
                    <a:pt x="0" y="59793"/>
                  </a:lnTo>
                  <a:lnTo>
                    <a:pt x="0" y="62268"/>
                  </a:lnTo>
                  <a:lnTo>
                    <a:pt x="0" y="64329"/>
                  </a:lnTo>
                  <a:lnTo>
                    <a:pt x="0" y="66804"/>
                  </a:lnTo>
                  <a:lnTo>
                    <a:pt x="0" y="68865"/>
                  </a:lnTo>
                  <a:lnTo>
                    <a:pt x="0" y="71340"/>
                  </a:lnTo>
                  <a:lnTo>
                    <a:pt x="0" y="73402"/>
                  </a:lnTo>
                  <a:lnTo>
                    <a:pt x="0" y="75876"/>
                  </a:lnTo>
                  <a:lnTo>
                    <a:pt x="0" y="78350"/>
                  </a:lnTo>
                  <a:lnTo>
                    <a:pt x="0" y="80412"/>
                  </a:lnTo>
                  <a:lnTo>
                    <a:pt x="3174" y="82886"/>
                  </a:lnTo>
                  <a:lnTo>
                    <a:pt x="3174" y="84948"/>
                  </a:lnTo>
                  <a:lnTo>
                    <a:pt x="3174" y="87422"/>
                  </a:lnTo>
                  <a:lnTo>
                    <a:pt x="3174" y="89896"/>
                  </a:lnTo>
                  <a:lnTo>
                    <a:pt x="3174" y="91958"/>
                  </a:lnTo>
                  <a:lnTo>
                    <a:pt x="3174" y="94432"/>
                  </a:lnTo>
                  <a:lnTo>
                    <a:pt x="6349" y="96494"/>
                  </a:lnTo>
                  <a:lnTo>
                    <a:pt x="6349" y="98969"/>
                  </a:lnTo>
                  <a:lnTo>
                    <a:pt x="10158" y="101030"/>
                  </a:lnTo>
                  <a:lnTo>
                    <a:pt x="10158" y="103505"/>
                  </a:lnTo>
                  <a:lnTo>
                    <a:pt x="10158" y="105979"/>
                  </a:lnTo>
                  <a:lnTo>
                    <a:pt x="10158" y="108041"/>
                  </a:lnTo>
                  <a:lnTo>
                    <a:pt x="13333" y="110515"/>
                  </a:lnTo>
                  <a:lnTo>
                    <a:pt x="16507" y="112577"/>
                  </a:lnTo>
                  <a:lnTo>
                    <a:pt x="19682" y="115051"/>
                  </a:lnTo>
                  <a:lnTo>
                    <a:pt x="19682" y="117113"/>
                  </a:lnTo>
                </a:path>
              </a:pathLst>
            </a:custGeom>
            <a:solidFill>
              <a:srgbClr val="FF5008"/>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50" name="Google Shape;650;p25"/>
            <p:cNvSpPr/>
            <p:nvPr/>
          </p:nvSpPr>
          <p:spPr>
            <a:xfrm>
              <a:off x="3451225" y="2592387"/>
              <a:ext cx="269875" cy="565150"/>
            </a:xfrm>
            <a:custGeom>
              <a:rect b="b" l="l" r="r" t="t"/>
              <a:pathLst>
                <a:path extrusionOk="0" h="120000" w="120000">
                  <a:moveTo>
                    <a:pt x="99529" y="119662"/>
                  </a:moveTo>
                  <a:lnTo>
                    <a:pt x="99529" y="117303"/>
                  </a:lnTo>
                  <a:lnTo>
                    <a:pt x="99529" y="114943"/>
                  </a:lnTo>
                  <a:lnTo>
                    <a:pt x="96000" y="112921"/>
                  </a:lnTo>
                  <a:lnTo>
                    <a:pt x="89647" y="109213"/>
                  </a:lnTo>
                  <a:lnTo>
                    <a:pt x="82588" y="108202"/>
                  </a:lnTo>
                  <a:lnTo>
                    <a:pt x="76235" y="105842"/>
                  </a:lnTo>
                  <a:lnTo>
                    <a:pt x="69882" y="102471"/>
                  </a:lnTo>
                  <a:lnTo>
                    <a:pt x="62823" y="100112"/>
                  </a:lnTo>
                  <a:lnTo>
                    <a:pt x="60000" y="97752"/>
                  </a:lnTo>
                  <a:lnTo>
                    <a:pt x="52941" y="96741"/>
                  </a:lnTo>
                  <a:lnTo>
                    <a:pt x="49411" y="94382"/>
                  </a:lnTo>
                  <a:lnTo>
                    <a:pt x="46588" y="92022"/>
                  </a:lnTo>
                  <a:lnTo>
                    <a:pt x="39529" y="91011"/>
                  </a:lnTo>
                  <a:lnTo>
                    <a:pt x="33176" y="88651"/>
                  </a:lnTo>
                  <a:lnTo>
                    <a:pt x="29647" y="86292"/>
                  </a:lnTo>
                  <a:lnTo>
                    <a:pt x="23294" y="85280"/>
                  </a:lnTo>
                  <a:lnTo>
                    <a:pt x="19764" y="82921"/>
                  </a:lnTo>
                  <a:lnTo>
                    <a:pt x="16235" y="80561"/>
                  </a:lnTo>
                  <a:lnTo>
                    <a:pt x="13411" y="78202"/>
                  </a:lnTo>
                  <a:lnTo>
                    <a:pt x="9882" y="75842"/>
                  </a:lnTo>
                  <a:lnTo>
                    <a:pt x="9882" y="73483"/>
                  </a:lnTo>
                  <a:lnTo>
                    <a:pt x="6352" y="71460"/>
                  </a:lnTo>
                  <a:lnTo>
                    <a:pt x="3529" y="69101"/>
                  </a:lnTo>
                  <a:lnTo>
                    <a:pt x="3529" y="66741"/>
                  </a:lnTo>
                  <a:lnTo>
                    <a:pt x="0" y="64382"/>
                  </a:lnTo>
                  <a:lnTo>
                    <a:pt x="0" y="62022"/>
                  </a:lnTo>
                  <a:lnTo>
                    <a:pt x="3529" y="60000"/>
                  </a:lnTo>
                  <a:lnTo>
                    <a:pt x="6352" y="57640"/>
                  </a:lnTo>
                  <a:lnTo>
                    <a:pt x="6352" y="55280"/>
                  </a:lnTo>
                  <a:lnTo>
                    <a:pt x="9882" y="51910"/>
                  </a:lnTo>
                  <a:lnTo>
                    <a:pt x="13411" y="49550"/>
                  </a:lnTo>
                  <a:lnTo>
                    <a:pt x="13411" y="47191"/>
                  </a:lnTo>
                  <a:lnTo>
                    <a:pt x="16235" y="44831"/>
                  </a:lnTo>
                  <a:lnTo>
                    <a:pt x="16235" y="41460"/>
                  </a:lnTo>
                  <a:lnTo>
                    <a:pt x="19764" y="38089"/>
                  </a:lnTo>
                  <a:lnTo>
                    <a:pt x="23294" y="35730"/>
                  </a:lnTo>
                  <a:lnTo>
                    <a:pt x="23294" y="32359"/>
                  </a:lnTo>
                  <a:lnTo>
                    <a:pt x="26823" y="30000"/>
                  </a:lnTo>
                  <a:lnTo>
                    <a:pt x="29647" y="27640"/>
                  </a:lnTo>
                  <a:lnTo>
                    <a:pt x="33176" y="25280"/>
                  </a:lnTo>
                  <a:lnTo>
                    <a:pt x="33176" y="22921"/>
                  </a:lnTo>
                  <a:lnTo>
                    <a:pt x="36705" y="20561"/>
                  </a:lnTo>
                  <a:lnTo>
                    <a:pt x="36705" y="18539"/>
                  </a:lnTo>
                  <a:lnTo>
                    <a:pt x="39529" y="16179"/>
                  </a:lnTo>
                  <a:lnTo>
                    <a:pt x="39529" y="13820"/>
                  </a:lnTo>
                  <a:lnTo>
                    <a:pt x="43058" y="11460"/>
                  </a:lnTo>
                  <a:lnTo>
                    <a:pt x="43058" y="9101"/>
                  </a:lnTo>
                  <a:lnTo>
                    <a:pt x="46588" y="6741"/>
                  </a:lnTo>
                  <a:lnTo>
                    <a:pt x="49411" y="4719"/>
                  </a:lnTo>
                  <a:lnTo>
                    <a:pt x="52941" y="2359"/>
                  </a:lnTo>
                  <a:lnTo>
                    <a:pt x="52941" y="0"/>
                  </a:lnTo>
                  <a:lnTo>
                    <a:pt x="56470" y="2359"/>
                  </a:lnTo>
                  <a:lnTo>
                    <a:pt x="56470" y="4719"/>
                  </a:lnTo>
                  <a:lnTo>
                    <a:pt x="56470" y="6741"/>
                  </a:lnTo>
                  <a:lnTo>
                    <a:pt x="56470" y="9101"/>
                  </a:lnTo>
                  <a:lnTo>
                    <a:pt x="56470" y="11460"/>
                  </a:lnTo>
                  <a:lnTo>
                    <a:pt x="56470" y="13820"/>
                  </a:lnTo>
                  <a:lnTo>
                    <a:pt x="56470" y="16179"/>
                  </a:lnTo>
                  <a:lnTo>
                    <a:pt x="60000" y="18539"/>
                  </a:lnTo>
                  <a:lnTo>
                    <a:pt x="62823" y="20561"/>
                  </a:lnTo>
                  <a:lnTo>
                    <a:pt x="66352" y="22921"/>
                  </a:lnTo>
                  <a:lnTo>
                    <a:pt x="69882" y="25280"/>
                  </a:lnTo>
                  <a:lnTo>
                    <a:pt x="72705" y="27640"/>
                  </a:lnTo>
                  <a:lnTo>
                    <a:pt x="76235" y="30000"/>
                  </a:lnTo>
                  <a:lnTo>
                    <a:pt x="82588" y="32359"/>
                  </a:lnTo>
                  <a:lnTo>
                    <a:pt x="86117" y="34382"/>
                  </a:lnTo>
                  <a:lnTo>
                    <a:pt x="92470" y="36741"/>
                  </a:lnTo>
                  <a:lnTo>
                    <a:pt x="96000" y="39101"/>
                  </a:lnTo>
                  <a:lnTo>
                    <a:pt x="99529" y="41460"/>
                  </a:lnTo>
                  <a:lnTo>
                    <a:pt x="103058" y="43820"/>
                  </a:lnTo>
                  <a:lnTo>
                    <a:pt x="105882" y="46179"/>
                  </a:lnTo>
                  <a:lnTo>
                    <a:pt x="109411" y="48202"/>
                  </a:lnTo>
                  <a:lnTo>
                    <a:pt x="112941" y="50561"/>
                  </a:lnTo>
                  <a:lnTo>
                    <a:pt x="115764" y="52921"/>
                  </a:lnTo>
                  <a:lnTo>
                    <a:pt x="115764" y="55280"/>
                  </a:lnTo>
                  <a:lnTo>
                    <a:pt x="119294" y="57640"/>
                  </a:lnTo>
                  <a:lnTo>
                    <a:pt x="119294" y="60000"/>
                  </a:lnTo>
                  <a:lnTo>
                    <a:pt x="119294" y="62022"/>
                  </a:lnTo>
                  <a:lnTo>
                    <a:pt x="119294" y="64382"/>
                  </a:lnTo>
                  <a:lnTo>
                    <a:pt x="119294" y="66741"/>
                  </a:lnTo>
                  <a:lnTo>
                    <a:pt x="119294" y="69101"/>
                  </a:lnTo>
                  <a:lnTo>
                    <a:pt x="119294" y="71460"/>
                  </a:lnTo>
                  <a:lnTo>
                    <a:pt x="119294" y="73483"/>
                  </a:lnTo>
                  <a:lnTo>
                    <a:pt x="119294" y="75842"/>
                  </a:lnTo>
                  <a:lnTo>
                    <a:pt x="119294" y="78202"/>
                  </a:lnTo>
                  <a:lnTo>
                    <a:pt x="119294" y="80561"/>
                  </a:lnTo>
                  <a:lnTo>
                    <a:pt x="115764" y="82921"/>
                  </a:lnTo>
                  <a:lnTo>
                    <a:pt x="115764" y="85280"/>
                  </a:lnTo>
                  <a:lnTo>
                    <a:pt x="115764" y="87303"/>
                  </a:lnTo>
                  <a:lnTo>
                    <a:pt x="115764" y="89662"/>
                  </a:lnTo>
                  <a:lnTo>
                    <a:pt x="115764" y="92022"/>
                  </a:lnTo>
                  <a:lnTo>
                    <a:pt x="115764" y="94382"/>
                  </a:lnTo>
                  <a:lnTo>
                    <a:pt x="112941" y="96741"/>
                  </a:lnTo>
                  <a:lnTo>
                    <a:pt x="112941" y="99101"/>
                  </a:lnTo>
                  <a:lnTo>
                    <a:pt x="109411" y="101123"/>
                  </a:lnTo>
                  <a:lnTo>
                    <a:pt x="109411" y="103483"/>
                  </a:lnTo>
                  <a:lnTo>
                    <a:pt x="109411" y="105842"/>
                  </a:lnTo>
                  <a:lnTo>
                    <a:pt x="109411" y="108202"/>
                  </a:lnTo>
                  <a:lnTo>
                    <a:pt x="105882" y="110561"/>
                  </a:lnTo>
                  <a:lnTo>
                    <a:pt x="103058" y="112921"/>
                  </a:lnTo>
                  <a:lnTo>
                    <a:pt x="99529" y="114943"/>
                  </a:lnTo>
                  <a:lnTo>
                    <a:pt x="99529" y="117303"/>
                  </a:lnTo>
                </a:path>
              </a:pathLst>
            </a:custGeom>
            <a:solidFill>
              <a:srgbClr val="FFFF00"/>
            </a:solidFill>
            <a:ln cap="rnd" cmpd="sng" w="25400">
              <a:solidFill>
                <a:srgbClr val="EF91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51" name="Google Shape;651;p25"/>
            <p:cNvSpPr/>
            <p:nvPr/>
          </p:nvSpPr>
          <p:spPr>
            <a:xfrm>
              <a:off x="3573462" y="2524125"/>
              <a:ext cx="177800" cy="612775"/>
            </a:xfrm>
            <a:custGeom>
              <a:rect b="b" l="l" r="r" t="t"/>
              <a:pathLst>
                <a:path extrusionOk="0" h="120000" w="120000">
                  <a:moveTo>
                    <a:pt x="20357" y="119689"/>
                  </a:moveTo>
                  <a:lnTo>
                    <a:pt x="20357" y="117512"/>
                  </a:lnTo>
                  <a:lnTo>
                    <a:pt x="20357" y="115025"/>
                  </a:lnTo>
                  <a:lnTo>
                    <a:pt x="23571" y="112849"/>
                  </a:lnTo>
                  <a:lnTo>
                    <a:pt x="29999" y="109430"/>
                  </a:lnTo>
                  <a:lnTo>
                    <a:pt x="36428" y="108186"/>
                  </a:lnTo>
                  <a:lnTo>
                    <a:pt x="42857" y="106010"/>
                  </a:lnTo>
                  <a:lnTo>
                    <a:pt x="49285" y="102279"/>
                  </a:lnTo>
                  <a:lnTo>
                    <a:pt x="55714" y="100103"/>
                  </a:lnTo>
                  <a:lnTo>
                    <a:pt x="59999" y="97927"/>
                  </a:lnTo>
                  <a:lnTo>
                    <a:pt x="66428" y="96683"/>
                  </a:lnTo>
                  <a:lnTo>
                    <a:pt x="69642" y="94507"/>
                  </a:lnTo>
                  <a:lnTo>
                    <a:pt x="72857" y="92020"/>
                  </a:lnTo>
                  <a:lnTo>
                    <a:pt x="79285" y="90777"/>
                  </a:lnTo>
                  <a:lnTo>
                    <a:pt x="85714" y="88601"/>
                  </a:lnTo>
                  <a:lnTo>
                    <a:pt x="88928" y="86424"/>
                  </a:lnTo>
                  <a:lnTo>
                    <a:pt x="95357" y="85181"/>
                  </a:lnTo>
                  <a:lnTo>
                    <a:pt x="99642" y="83005"/>
                  </a:lnTo>
                  <a:lnTo>
                    <a:pt x="102857" y="80518"/>
                  </a:lnTo>
                  <a:lnTo>
                    <a:pt x="106071" y="78341"/>
                  </a:lnTo>
                  <a:lnTo>
                    <a:pt x="109285" y="75854"/>
                  </a:lnTo>
                  <a:lnTo>
                    <a:pt x="109285" y="73678"/>
                  </a:lnTo>
                  <a:lnTo>
                    <a:pt x="112499" y="71502"/>
                  </a:lnTo>
                  <a:lnTo>
                    <a:pt x="115714" y="69015"/>
                  </a:lnTo>
                  <a:lnTo>
                    <a:pt x="115714" y="66839"/>
                  </a:lnTo>
                  <a:lnTo>
                    <a:pt x="118928" y="64352"/>
                  </a:lnTo>
                  <a:lnTo>
                    <a:pt x="118928" y="62176"/>
                  </a:lnTo>
                  <a:lnTo>
                    <a:pt x="115714" y="60000"/>
                  </a:lnTo>
                  <a:lnTo>
                    <a:pt x="112499" y="57512"/>
                  </a:lnTo>
                  <a:lnTo>
                    <a:pt x="112499" y="55336"/>
                  </a:lnTo>
                  <a:lnTo>
                    <a:pt x="109285" y="51917"/>
                  </a:lnTo>
                  <a:lnTo>
                    <a:pt x="106071" y="49430"/>
                  </a:lnTo>
                  <a:lnTo>
                    <a:pt x="106071" y="47253"/>
                  </a:lnTo>
                  <a:lnTo>
                    <a:pt x="102857" y="44766"/>
                  </a:lnTo>
                  <a:lnTo>
                    <a:pt x="102857" y="41347"/>
                  </a:lnTo>
                  <a:lnTo>
                    <a:pt x="99642" y="37927"/>
                  </a:lnTo>
                  <a:lnTo>
                    <a:pt x="95357" y="35751"/>
                  </a:lnTo>
                  <a:lnTo>
                    <a:pt x="95357" y="32331"/>
                  </a:lnTo>
                  <a:lnTo>
                    <a:pt x="92142" y="29844"/>
                  </a:lnTo>
                  <a:lnTo>
                    <a:pt x="88928" y="27668"/>
                  </a:lnTo>
                  <a:lnTo>
                    <a:pt x="85714" y="25181"/>
                  </a:lnTo>
                  <a:lnTo>
                    <a:pt x="85714" y="23005"/>
                  </a:lnTo>
                  <a:lnTo>
                    <a:pt x="82499" y="20829"/>
                  </a:lnTo>
                  <a:lnTo>
                    <a:pt x="82499" y="18341"/>
                  </a:lnTo>
                  <a:lnTo>
                    <a:pt x="79285" y="16165"/>
                  </a:lnTo>
                  <a:lnTo>
                    <a:pt x="79285" y="13678"/>
                  </a:lnTo>
                  <a:lnTo>
                    <a:pt x="76071" y="11502"/>
                  </a:lnTo>
                  <a:lnTo>
                    <a:pt x="76071" y="9326"/>
                  </a:lnTo>
                  <a:lnTo>
                    <a:pt x="72857" y="6839"/>
                  </a:lnTo>
                  <a:lnTo>
                    <a:pt x="69642" y="4663"/>
                  </a:lnTo>
                  <a:lnTo>
                    <a:pt x="66428" y="2176"/>
                  </a:lnTo>
                  <a:lnTo>
                    <a:pt x="66428" y="0"/>
                  </a:lnTo>
                  <a:lnTo>
                    <a:pt x="63214" y="2176"/>
                  </a:lnTo>
                  <a:lnTo>
                    <a:pt x="63214" y="4663"/>
                  </a:lnTo>
                  <a:lnTo>
                    <a:pt x="63214" y="6839"/>
                  </a:lnTo>
                  <a:lnTo>
                    <a:pt x="63214" y="9326"/>
                  </a:lnTo>
                  <a:lnTo>
                    <a:pt x="63214" y="11502"/>
                  </a:lnTo>
                  <a:lnTo>
                    <a:pt x="63214" y="13678"/>
                  </a:lnTo>
                  <a:lnTo>
                    <a:pt x="63214" y="16165"/>
                  </a:lnTo>
                  <a:lnTo>
                    <a:pt x="59999" y="18341"/>
                  </a:lnTo>
                  <a:lnTo>
                    <a:pt x="55714" y="20829"/>
                  </a:lnTo>
                  <a:lnTo>
                    <a:pt x="52499" y="23005"/>
                  </a:lnTo>
                  <a:lnTo>
                    <a:pt x="49285" y="25181"/>
                  </a:lnTo>
                  <a:lnTo>
                    <a:pt x="46071" y="27668"/>
                  </a:lnTo>
                  <a:lnTo>
                    <a:pt x="42857" y="29844"/>
                  </a:lnTo>
                  <a:lnTo>
                    <a:pt x="36428" y="32331"/>
                  </a:lnTo>
                  <a:lnTo>
                    <a:pt x="33214" y="34507"/>
                  </a:lnTo>
                  <a:lnTo>
                    <a:pt x="26785" y="36683"/>
                  </a:lnTo>
                  <a:lnTo>
                    <a:pt x="23571" y="39170"/>
                  </a:lnTo>
                  <a:lnTo>
                    <a:pt x="20357" y="41347"/>
                  </a:lnTo>
                  <a:lnTo>
                    <a:pt x="16071" y="43834"/>
                  </a:lnTo>
                  <a:lnTo>
                    <a:pt x="12857" y="46010"/>
                  </a:lnTo>
                  <a:lnTo>
                    <a:pt x="9642" y="48186"/>
                  </a:lnTo>
                  <a:lnTo>
                    <a:pt x="6428" y="50673"/>
                  </a:lnTo>
                  <a:lnTo>
                    <a:pt x="3214" y="52849"/>
                  </a:lnTo>
                  <a:lnTo>
                    <a:pt x="3214" y="55336"/>
                  </a:lnTo>
                  <a:lnTo>
                    <a:pt x="0" y="57512"/>
                  </a:lnTo>
                  <a:lnTo>
                    <a:pt x="0" y="60000"/>
                  </a:lnTo>
                  <a:lnTo>
                    <a:pt x="0" y="62176"/>
                  </a:lnTo>
                  <a:lnTo>
                    <a:pt x="0" y="64352"/>
                  </a:lnTo>
                  <a:lnTo>
                    <a:pt x="0" y="66839"/>
                  </a:lnTo>
                  <a:lnTo>
                    <a:pt x="0" y="69015"/>
                  </a:lnTo>
                  <a:lnTo>
                    <a:pt x="0" y="71502"/>
                  </a:lnTo>
                  <a:lnTo>
                    <a:pt x="0" y="73678"/>
                  </a:lnTo>
                  <a:lnTo>
                    <a:pt x="0" y="75854"/>
                  </a:lnTo>
                  <a:lnTo>
                    <a:pt x="0" y="78341"/>
                  </a:lnTo>
                  <a:lnTo>
                    <a:pt x="0" y="80518"/>
                  </a:lnTo>
                  <a:lnTo>
                    <a:pt x="3214" y="83005"/>
                  </a:lnTo>
                  <a:lnTo>
                    <a:pt x="3214" y="85181"/>
                  </a:lnTo>
                  <a:lnTo>
                    <a:pt x="3214" y="87357"/>
                  </a:lnTo>
                  <a:lnTo>
                    <a:pt x="3214" y="89844"/>
                  </a:lnTo>
                  <a:lnTo>
                    <a:pt x="3214" y="92020"/>
                  </a:lnTo>
                  <a:lnTo>
                    <a:pt x="3214" y="94507"/>
                  </a:lnTo>
                  <a:lnTo>
                    <a:pt x="6428" y="96683"/>
                  </a:lnTo>
                  <a:lnTo>
                    <a:pt x="6428" y="98860"/>
                  </a:lnTo>
                  <a:lnTo>
                    <a:pt x="9642" y="101347"/>
                  </a:lnTo>
                  <a:lnTo>
                    <a:pt x="9642" y="103523"/>
                  </a:lnTo>
                  <a:lnTo>
                    <a:pt x="9642" y="106010"/>
                  </a:lnTo>
                  <a:lnTo>
                    <a:pt x="9642" y="108186"/>
                  </a:lnTo>
                  <a:lnTo>
                    <a:pt x="12857" y="110362"/>
                  </a:lnTo>
                  <a:lnTo>
                    <a:pt x="16071" y="112849"/>
                  </a:lnTo>
                  <a:lnTo>
                    <a:pt x="20357" y="115025"/>
                  </a:lnTo>
                  <a:lnTo>
                    <a:pt x="20357" y="117512"/>
                  </a:lnTo>
                </a:path>
              </a:pathLst>
            </a:custGeom>
            <a:solidFill>
              <a:srgbClr val="FF0000"/>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52" name="Google Shape;652;p25"/>
            <p:cNvSpPr/>
            <p:nvPr/>
          </p:nvSpPr>
          <p:spPr>
            <a:xfrm>
              <a:off x="3657600" y="2925762"/>
              <a:ext cx="201612" cy="204787"/>
            </a:xfrm>
            <a:custGeom>
              <a:rect b="b" l="l" r="r" t="t"/>
              <a:pathLst>
                <a:path extrusionOk="0" h="120000" w="120000">
                  <a:moveTo>
                    <a:pt x="0" y="119069"/>
                  </a:moveTo>
                  <a:lnTo>
                    <a:pt x="9448" y="119069"/>
                  </a:lnTo>
                  <a:lnTo>
                    <a:pt x="14173" y="110697"/>
                  </a:lnTo>
                  <a:lnTo>
                    <a:pt x="22677" y="110697"/>
                  </a:lnTo>
                  <a:lnTo>
                    <a:pt x="32125" y="103255"/>
                  </a:lnTo>
                  <a:lnTo>
                    <a:pt x="41574" y="99534"/>
                  </a:lnTo>
                  <a:lnTo>
                    <a:pt x="45354" y="91162"/>
                  </a:lnTo>
                  <a:lnTo>
                    <a:pt x="54803" y="91162"/>
                  </a:lnTo>
                  <a:lnTo>
                    <a:pt x="59527" y="83720"/>
                  </a:lnTo>
                  <a:lnTo>
                    <a:pt x="64251" y="75348"/>
                  </a:lnTo>
                  <a:lnTo>
                    <a:pt x="73700" y="67906"/>
                  </a:lnTo>
                  <a:lnTo>
                    <a:pt x="73700" y="59534"/>
                  </a:lnTo>
                  <a:lnTo>
                    <a:pt x="82204" y="55813"/>
                  </a:lnTo>
                  <a:lnTo>
                    <a:pt x="82204" y="47441"/>
                  </a:lnTo>
                  <a:lnTo>
                    <a:pt x="82204" y="40000"/>
                  </a:lnTo>
                  <a:lnTo>
                    <a:pt x="86929" y="31627"/>
                  </a:lnTo>
                  <a:lnTo>
                    <a:pt x="96377" y="27906"/>
                  </a:lnTo>
                  <a:lnTo>
                    <a:pt x="96377" y="19534"/>
                  </a:lnTo>
                  <a:lnTo>
                    <a:pt x="101102" y="12093"/>
                  </a:lnTo>
                  <a:lnTo>
                    <a:pt x="101102" y="3720"/>
                  </a:lnTo>
                  <a:lnTo>
                    <a:pt x="109606" y="0"/>
                  </a:lnTo>
                  <a:lnTo>
                    <a:pt x="109606" y="8372"/>
                  </a:lnTo>
                  <a:lnTo>
                    <a:pt x="109606" y="15813"/>
                  </a:lnTo>
                  <a:lnTo>
                    <a:pt x="114330" y="24186"/>
                  </a:lnTo>
                  <a:lnTo>
                    <a:pt x="114330" y="31627"/>
                  </a:lnTo>
                  <a:lnTo>
                    <a:pt x="114330" y="40000"/>
                  </a:lnTo>
                  <a:lnTo>
                    <a:pt x="119055" y="47441"/>
                  </a:lnTo>
                  <a:lnTo>
                    <a:pt x="119055" y="55813"/>
                  </a:lnTo>
                  <a:lnTo>
                    <a:pt x="119055" y="63255"/>
                  </a:lnTo>
                  <a:lnTo>
                    <a:pt x="119055" y="71627"/>
                  </a:lnTo>
                  <a:lnTo>
                    <a:pt x="119055" y="79069"/>
                  </a:lnTo>
                  <a:lnTo>
                    <a:pt x="114330" y="87441"/>
                  </a:lnTo>
                  <a:lnTo>
                    <a:pt x="104881" y="87441"/>
                  </a:lnTo>
                  <a:lnTo>
                    <a:pt x="101102" y="94883"/>
                  </a:lnTo>
                  <a:lnTo>
                    <a:pt x="91653" y="99534"/>
                  </a:lnTo>
                  <a:lnTo>
                    <a:pt x="82204" y="103255"/>
                  </a:lnTo>
                  <a:lnTo>
                    <a:pt x="73700" y="106976"/>
                  </a:lnTo>
                  <a:lnTo>
                    <a:pt x="64251" y="106976"/>
                  </a:lnTo>
                  <a:lnTo>
                    <a:pt x="54803" y="106976"/>
                  </a:lnTo>
                  <a:lnTo>
                    <a:pt x="45354" y="106976"/>
                  </a:lnTo>
                  <a:lnTo>
                    <a:pt x="36850" y="106976"/>
                  </a:lnTo>
                  <a:lnTo>
                    <a:pt x="27401" y="110697"/>
                  </a:lnTo>
                  <a:lnTo>
                    <a:pt x="17952" y="115348"/>
                  </a:lnTo>
                  <a:lnTo>
                    <a:pt x="9448" y="119069"/>
                  </a:lnTo>
                  <a:lnTo>
                    <a:pt x="0" y="119069"/>
                  </a:lnTo>
                  <a:lnTo>
                    <a:pt x="59527" y="91162"/>
                  </a:lnTo>
                </a:path>
              </a:pathLst>
            </a:custGeom>
            <a:solidFill>
              <a:srgbClr val="FFCC99"/>
            </a:solidFill>
            <a:ln cap="rnd" cmpd="sng" w="254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653" name="Google Shape;653;p25"/>
          <p:cNvGrpSpPr/>
          <p:nvPr/>
        </p:nvGrpSpPr>
        <p:grpSpPr>
          <a:xfrm>
            <a:off x="6215062" y="3114675"/>
            <a:ext cx="206375" cy="344487"/>
            <a:chOff x="3429000" y="2457450"/>
            <a:chExt cx="490537" cy="700087"/>
          </a:xfrm>
        </p:grpSpPr>
        <p:sp>
          <p:nvSpPr>
            <p:cNvPr id="654" name="Google Shape;654;p25"/>
            <p:cNvSpPr/>
            <p:nvPr/>
          </p:nvSpPr>
          <p:spPr>
            <a:xfrm>
              <a:off x="3429000" y="2457450"/>
              <a:ext cx="223837" cy="679450"/>
            </a:xfrm>
            <a:custGeom>
              <a:rect b="b" l="l" r="r" t="t"/>
              <a:pathLst>
                <a:path extrusionOk="0" h="120000" w="120000">
                  <a:moveTo>
                    <a:pt x="99574" y="119719"/>
                  </a:moveTo>
                  <a:lnTo>
                    <a:pt x="99574" y="117476"/>
                  </a:lnTo>
                  <a:lnTo>
                    <a:pt x="99574" y="115233"/>
                  </a:lnTo>
                  <a:lnTo>
                    <a:pt x="96170" y="112710"/>
                  </a:lnTo>
                  <a:lnTo>
                    <a:pt x="89361" y="109345"/>
                  </a:lnTo>
                  <a:lnTo>
                    <a:pt x="82553" y="108224"/>
                  </a:lnTo>
                  <a:lnTo>
                    <a:pt x="75744" y="105981"/>
                  </a:lnTo>
                  <a:lnTo>
                    <a:pt x="69787" y="102336"/>
                  </a:lnTo>
                  <a:lnTo>
                    <a:pt x="62978" y="100093"/>
                  </a:lnTo>
                  <a:lnTo>
                    <a:pt x="59574" y="97850"/>
                  </a:lnTo>
                  <a:lnTo>
                    <a:pt x="52765" y="96728"/>
                  </a:lnTo>
                  <a:lnTo>
                    <a:pt x="49361" y="94485"/>
                  </a:lnTo>
                  <a:lnTo>
                    <a:pt x="45957" y="91962"/>
                  </a:lnTo>
                  <a:lnTo>
                    <a:pt x="40000" y="90841"/>
                  </a:lnTo>
                  <a:lnTo>
                    <a:pt x="33191" y="88598"/>
                  </a:lnTo>
                  <a:lnTo>
                    <a:pt x="29787" y="86355"/>
                  </a:lnTo>
                  <a:lnTo>
                    <a:pt x="22978" y="85233"/>
                  </a:lnTo>
                  <a:lnTo>
                    <a:pt x="19574" y="82990"/>
                  </a:lnTo>
                  <a:lnTo>
                    <a:pt x="16170" y="80467"/>
                  </a:lnTo>
                  <a:lnTo>
                    <a:pt x="13617" y="78224"/>
                  </a:lnTo>
                  <a:lnTo>
                    <a:pt x="10212" y="75981"/>
                  </a:lnTo>
                  <a:lnTo>
                    <a:pt x="10212" y="73738"/>
                  </a:lnTo>
                  <a:lnTo>
                    <a:pt x="6808" y="71495"/>
                  </a:lnTo>
                  <a:lnTo>
                    <a:pt x="3404" y="68971"/>
                  </a:lnTo>
                  <a:lnTo>
                    <a:pt x="3404" y="66728"/>
                  </a:lnTo>
                  <a:lnTo>
                    <a:pt x="0" y="64485"/>
                  </a:lnTo>
                  <a:lnTo>
                    <a:pt x="0" y="62242"/>
                  </a:lnTo>
                  <a:lnTo>
                    <a:pt x="3404" y="60000"/>
                  </a:lnTo>
                  <a:lnTo>
                    <a:pt x="6808" y="57476"/>
                  </a:lnTo>
                  <a:lnTo>
                    <a:pt x="6808" y="55233"/>
                  </a:lnTo>
                  <a:lnTo>
                    <a:pt x="10212" y="51869"/>
                  </a:lnTo>
                  <a:lnTo>
                    <a:pt x="13617" y="49626"/>
                  </a:lnTo>
                  <a:lnTo>
                    <a:pt x="13617" y="47102"/>
                  </a:lnTo>
                  <a:lnTo>
                    <a:pt x="16170" y="44859"/>
                  </a:lnTo>
                  <a:lnTo>
                    <a:pt x="16170" y="41495"/>
                  </a:lnTo>
                  <a:lnTo>
                    <a:pt x="19574" y="37850"/>
                  </a:lnTo>
                  <a:lnTo>
                    <a:pt x="22978" y="35607"/>
                  </a:lnTo>
                  <a:lnTo>
                    <a:pt x="22978" y="32242"/>
                  </a:lnTo>
                  <a:lnTo>
                    <a:pt x="26382" y="30000"/>
                  </a:lnTo>
                  <a:lnTo>
                    <a:pt x="29787" y="27757"/>
                  </a:lnTo>
                  <a:lnTo>
                    <a:pt x="33191" y="25233"/>
                  </a:lnTo>
                  <a:lnTo>
                    <a:pt x="33191" y="22990"/>
                  </a:lnTo>
                  <a:lnTo>
                    <a:pt x="36595" y="20747"/>
                  </a:lnTo>
                  <a:lnTo>
                    <a:pt x="36595" y="18504"/>
                  </a:lnTo>
                  <a:lnTo>
                    <a:pt x="40000" y="15981"/>
                  </a:lnTo>
                  <a:lnTo>
                    <a:pt x="40000" y="13738"/>
                  </a:lnTo>
                  <a:lnTo>
                    <a:pt x="43404" y="11495"/>
                  </a:lnTo>
                  <a:lnTo>
                    <a:pt x="43404" y="9252"/>
                  </a:lnTo>
                  <a:lnTo>
                    <a:pt x="45957" y="7009"/>
                  </a:lnTo>
                  <a:lnTo>
                    <a:pt x="49361" y="4485"/>
                  </a:lnTo>
                  <a:lnTo>
                    <a:pt x="52765" y="2242"/>
                  </a:lnTo>
                  <a:lnTo>
                    <a:pt x="52765" y="0"/>
                  </a:lnTo>
                  <a:lnTo>
                    <a:pt x="56170" y="2242"/>
                  </a:lnTo>
                  <a:lnTo>
                    <a:pt x="56170" y="4485"/>
                  </a:lnTo>
                  <a:lnTo>
                    <a:pt x="56170" y="7009"/>
                  </a:lnTo>
                  <a:lnTo>
                    <a:pt x="56170" y="9252"/>
                  </a:lnTo>
                  <a:lnTo>
                    <a:pt x="56170" y="11495"/>
                  </a:lnTo>
                  <a:lnTo>
                    <a:pt x="56170" y="13738"/>
                  </a:lnTo>
                  <a:lnTo>
                    <a:pt x="56170" y="15981"/>
                  </a:lnTo>
                  <a:lnTo>
                    <a:pt x="59574" y="18504"/>
                  </a:lnTo>
                  <a:lnTo>
                    <a:pt x="62978" y="20747"/>
                  </a:lnTo>
                  <a:lnTo>
                    <a:pt x="66382" y="22990"/>
                  </a:lnTo>
                  <a:lnTo>
                    <a:pt x="69787" y="25233"/>
                  </a:lnTo>
                  <a:lnTo>
                    <a:pt x="73191" y="27757"/>
                  </a:lnTo>
                  <a:lnTo>
                    <a:pt x="75744" y="30000"/>
                  </a:lnTo>
                  <a:lnTo>
                    <a:pt x="82553" y="32242"/>
                  </a:lnTo>
                  <a:lnTo>
                    <a:pt x="85957" y="34485"/>
                  </a:lnTo>
                  <a:lnTo>
                    <a:pt x="92765" y="36728"/>
                  </a:lnTo>
                  <a:lnTo>
                    <a:pt x="96170" y="39252"/>
                  </a:lnTo>
                  <a:lnTo>
                    <a:pt x="99574" y="41495"/>
                  </a:lnTo>
                  <a:lnTo>
                    <a:pt x="102978" y="43738"/>
                  </a:lnTo>
                  <a:lnTo>
                    <a:pt x="105531" y="45981"/>
                  </a:lnTo>
                  <a:lnTo>
                    <a:pt x="108936" y="48224"/>
                  </a:lnTo>
                  <a:lnTo>
                    <a:pt x="112340" y="50747"/>
                  </a:lnTo>
                  <a:lnTo>
                    <a:pt x="115744" y="52990"/>
                  </a:lnTo>
                  <a:lnTo>
                    <a:pt x="115744" y="55233"/>
                  </a:lnTo>
                  <a:lnTo>
                    <a:pt x="119148" y="57476"/>
                  </a:lnTo>
                  <a:lnTo>
                    <a:pt x="119148" y="60000"/>
                  </a:lnTo>
                  <a:lnTo>
                    <a:pt x="119148" y="62242"/>
                  </a:lnTo>
                  <a:lnTo>
                    <a:pt x="119148" y="64485"/>
                  </a:lnTo>
                  <a:lnTo>
                    <a:pt x="119148" y="66728"/>
                  </a:lnTo>
                  <a:lnTo>
                    <a:pt x="119148" y="68971"/>
                  </a:lnTo>
                  <a:lnTo>
                    <a:pt x="119148" y="71495"/>
                  </a:lnTo>
                  <a:lnTo>
                    <a:pt x="119148" y="73738"/>
                  </a:lnTo>
                  <a:lnTo>
                    <a:pt x="119148" y="75981"/>
                  </a:lnTo>
                  <a:lnTo>
                    <a:pt x="119148" y="78224"/>
                  </a:lnTo>
                  <a:lnTo>
                    <a:pt x="119148" y="80467"/>
                  </a:lnTo>
                  <a:lnTo>
                    <a:pt x="115744" y="82990"/>
                  </a:lnTo>
                  <a:lnTo>
                    <a:pt x="115744" y="85233"/>
                  </a:lnTo>
                  <a:lnTo>
                    <a:pt x="115744" y="87476"/>
                  </a:lnTo>
                  <a:lnTo>
                    <a:pt x="115744" y="89719"/>
                  </a:lnTo>
                  <a:lnTo>
                    <a:pt x="115744" y="91962"/>
                  </a:lnTo>
                  <a:lnTo>
                    <a:pt x="115744" y="94485"/>
                  </a:lnTo>
                  <a:lnTo>
                    <a:pt x="112340" y="96728"/>
                  </a:lnTo>
                  <a:lnTo>
                    <a:pt x="112340" y="98971"/>
                  </a:lnTo>
                  <a:lnTo>
                    <a:pt x="108936" y="101214"/>
                  </a:lnTo>
                  <a:lnTo>
                    <a:pt x="108936" y="103738"/>
                  </a:lnTo>
                  <a:lnTo>
                    <a:pt x="108936" y="105981"/>
                  </a:lnTo>
                  <a:lnTo>
                    <a:pt x="108936" y="108224"/>
                  </a:lnTo>
                  <a:lnTo>
                    <a:pt x="105531" y="110467"/>
                  </a:lnTo>
                  <a:lnTo>
                    <a:pt x="102978" y="112710"/>
                  </a:lnTo>
                  <a:lnTo>
                    <a:pt x="99574" y="115233"/>
                  </a:lnTo>
                  <a:lnTo>
                    <a:pt x="99574" y="117476"/>
                  </a:lnTo>
                </a:path>
              </a:pathLst>
            </a:custGeom>
            <a:solidFill>
              <a:srgbClr val="FF6600"/>
            </a:solidFill>
            <a:ln cap="rnd" cmpd="sng" w="25400">
              <a:solidFill>
                <a:srgbClr val="F35B1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55" name="Google Shape;655;p25"/>
            <p:cNvSpPr/>
            <p:nvPr/>
          </p:nvSpPr>
          <p:spPr>
            <a:xfrm>
              <a:off x="3597275" y="2687637"/>
              <a:ext cx="230187" cy="463550"/>
            </a:xfrm>
            <a:custGeom>
              <a:rect b="b" l="l" r="r" t="t"/>
              <a:pathLst>
                <a:path extrusionOk="0" h="120000" w="120000">
                  <a:moveTo>
                    <a:pt x="19862" y="119589"/>
                  </a:moveTo>
                  <a:lnTo>
                    <a:pt x="19862" y="117123"/>
                  </a:lnTo>
                  <a:lnTo>
                    <a:pt x="19862" y="115068"/>
                  </a:lnTo>
                  <a:lnTo>
                    <a:pt x="23172" y="112602"/>
                  </a:lnTo>
                  <a:lnTo>
                    <a:pt x="29793" y="109315"/>
                  </a:lnTo>
                  <a:lnTo>
                    <a:pt x="36413" y="108082"/>
                  </a:lnTo>
                  <a:lnTo>
                    <a:pt x="43034" y="105616"/>
                  </a:lnTo>
                  <a:lnTo>
                    <a:pt x="49655" y="102328"/>
                  </a:lnTo>
                  <a:lnTo>
                    <a:pt x="56275" y="99863"/>
                  </a:lnTo>
                  <a:lnTo>
                    <a:pt x="59586" y="97808"/>
                  </a:lnTo>
                  <a:lnTo>
                    <a:pt x="66206" y="96575"/>
                  </a:lnTo>
                  <a:lnTo>
                    <a:pt x="69517" y="94109"/>
                  </a:lnTo>
                  <a:lnTo>
                    <a:pt x="72827" y="92054"/>
                  </a:lnTo>
                  <a:lnTo>
                    <a:pt x="79448" y="90821"/>
                  </a:lnTo>
                  <a:lnTo>
                    <a:pt x="86068" y="88356"/>
                  </a:lnTo>
                  <a:lnTo>
                    <a:pt x="89379" y="86301"/>
                  </a:lnTo>
                  <a:lnTo>
                    <a:pt x="96000" y="85068"/>
                  </a:lnTo>
                  <a:lnTo>
                    <a:pt x="99310" y="82602"/>
                  </a:lnTo>
                  <a:lnTo>
                    <a:pt x="102620" y="80547"/>
                  </a:lnTo>
                  <a:lnTo>
                    <a:pt x="105931" y="78082"/>
                  </a:lnTo>
                  <a:lnTo>
                    <a:pt x="109241" y="76027"/>
                  </a:lnTo>
                  <a:lnTo>
                    <a:pt x="109241" y="73561"/>
                  </a:lnTo>
                  <a:lnTo>
                    <a:pt x="112551" y="71095"/>
                  </a:lnTo>
                  <a:lnTo>
                    <a:pt x="115862" y="69041"/>
                  </a:lnTo>
                  <a:lnTo>
                    <a:pt x="115862" y="66575"/>
                  </a:lnTo>
                  <a:lnTo>
                    <a:pt x="119172" y="64520"/>
                  </a:lnTo>
                  <a:lnTo>
                    <a:pt x="119172" y="62054"/>
                  </a:lnTo>
                  <a:lnTo>
                    <a:pt x="115862" y="59999"/>
                  </a:lnTo>
                  <a:lnTo>
                    <a:pt x="112551" y="57534"/>
                  </a:lnTo>
                  <a:lnTo>
                    <a:pt x="112551" y="55068"/>
                  </a:lnTo>
                  <a:lnTo>
                    <a:pt x="109241" y="51780"/>
                  </a:lnTo>
                  <a:lnTo>
                    <a:pt x="105931" y="49315"/>
                  </a:lnTo>
                  <a:lnTo>
                    <a:pt x="105931" y="47260"/>
                  </a:lnTo>
                  <a:lnTo>
                    <a:pt x="102620" y="44794"/>
                  </a:lnTo>
                  <a:lnTo>
                    <a:pt x="102620" y="41506"/>
                  </a:lnTo>
                  <a:lnTo>
                    <a:pt x="99310" y="37808"/>
                  </a:lnTo>
                  <a:lnTo>
                    <a:pt x="96000" y="35753"/>
                  </a:lnTo>
                  <a:lnTo>
                    <a:pt x="96000" y="32054"/>
                  </a:lnTo>
                  <a:lnTo>
                    <a:pt x="92689" y="29999"/>
                  </a:lnTo>
                  <a:lnTo>
                    <a:pt x="89379" y="27534"/>
                  </a:lnTo>
                  <a:lnTo>
                    <a:pt x="86068" y="25479"/>
                  </a:lnTo>
                  <a:lnTo>
                    <a:pt x="86068" y="23013"/>
                  </a:lnTo>
                  <a:lnTo>
                    <a:pt x="82758" y="20547"/>
                  </a:lnTo>
                  <a:lnTo>
                    <a:pt x="82758" y="18493"/>
                  </a:lnTo>
                  <a:lnTo>
                    <a:pt x="79448" y="16027"/>
                  </a:lnTo>
                  <a:lnTo>
                    <a:pt x="79448" y="13972"/>
                  </a:lnTo>
                  <a:lnTo>
                    <a:pt x="76137" y="11506"/>
                  </a:lnTo>
                  <a:lnTo>
                    <a:pt x="76137" y="9041"/>
                  </a:lnTo>
                  <a:lnTo>
                    <a:pt x="72827" y="6986"/>
                  </a:lnTo>
                  <a:lnTo>
                    <a:pt x="69517" y="4520"/>
                  </a:lnTo>
                  <a:lnTo>
                    <a:pt x="66206" y="2465"/>
                  </a:lnTo>
                  <a:lnTo>
                    <a:pt x="66206" y="0"/>
                  </a:lnTo>
                  <a:lnTo>
                    <a:pt x="62896" y="2465"/>
                  </a:lnTo>
                  <a:lnTo>
                    <a:pt x="62896" y="4520"/>
                  </a:lnTo>
                  <a:lnTo>
                    <a:pt x="62896" y="6986"/>
                  </a:lnTo>
                  <a:lnTo>
                    <a:pt x="62896" y="9041"/>
                  </a:lnTo>
                  <a:lnTo>
                    <a:pt x="62896" y="11506"/>
                  </a:lnTo>
                  <a:lnTo>
                    <a:pt x="62896" y="13972"/>
                  </a:lnTo>
                  <a:lnTo>
                    <a:pt x="62896" y="16027"/>
                  </a:lnTo>
                  <a:lnTo>
                    <a:pt x="59586" y="18493"/>
                  </a:lnTo>
                  <a:lnTo>
                    <a:pt x="56275" y="20547"/>
                  </a:lnTo>
                  <a:lnTo>
                    <a:pt x="52965" y="23013"/>
                  </a:lnTo>
                  <a:lnTo>
                    <a:pt x="49655" y="25479"/>
                  </a:lnTo>
                  <a:lnTo>
                    <a:pt x="46344" y="27534"/>
                  </a:lnTo>
                  <a:lnTo>
                    <a:pt x="43034" y="29999"/>
                  </a:lnTo>
                  <a:lnTo>
                    <a:pt x="36413" y="32054"/>
                  </a:lnTo>
                  <a:lnTo>
                    <a:pt x="33103" y="34520"/>
                  </a:lnTo>
                  <a:lnTo>
                    <a:pt x="26482" y="36986"/>
                  </a:lnTo>
                  <a:lnTo>
                    <a:pt x="23172" y="39041"/>
                  </a:lnTo>
                  <a:lnTo>
                    <a:pt x="19862" y="41506"/>
                  </a:lnTo>
                  <a:lnTo>
                    <a:pt x="16551" y="43561"/>
                  </a:lnTo>
                  <a:lnTo>
                    <a:pt x="13241" y="46027"/>
                  </a:lnTo>
                  <a:lnTo>
                    <a:pt x="9931" y="48493"/>
                  </a:lnTo>
                  <a:lnTo>
                    <a:pt x="6620" y="50547"/>
                  </a:lnTo>
                  <a:lnTo>
                    <a:pt x="3310" y="53013"/>
                  </a:lnTo>
                  <a:lnTo>
                    <a:pt x="3310" y="55068"/>
                  </a:lnTo>
                  <a:lnTo>
                    <a:pt x="0" y="57534"/>
                  </a:lnTo>
                  <a:lnTo>
                    <a:pt x="0" y="59999"/>
                  </a:lnTo>
                  <a:lnTo>
                    <a:pt x="0" y="62054"/>
                  </a:lnTo>
                  <a:lnTo>
                    <a:pt x="0" y="64520"/>
                  </a:lnTo>
                  <a:lnTo>
                    <a:pt x="0" y="66575"/>
                  </a:lnTo>
                  <a:lnTo>
                    <a:pt x="0" y="69041"/>
                  </a:lnTo>
                  <a:lnTo>
                    <a:pt x="0" y="71095"/>
                  </a:lnTo>
                  <a:lnTo>
                    <a:pt x="0" y="73561"/>
                  </a:lnTo>
                  <a:lnTo>
                    <a:pt x="0" y="76027"/>
                  </a:lnTo>
                  <a:lnTo>
                    <a:pt x="0" y="78082"/>
                  </a:lnTo>
                  <a:lnTo>
                    <a:pt x="0" y="80547"/>
                  </a:lnTo>
                  <a:lnTo>
                    <a:pt x="3310" y="82602"/>
                  </a:lnTo>
                  <a:lnTo>
                    <a:pt x="3310" y="85068"/>
                  </a:lnTo>
                  <a:lnTo>
                    <a:pt x="3310" y="87534"/>
                  </a:lnTo>
                  <a:lnTo>
                    <a:pt x="3310" y="89589"/>
                  </a:lnTo>
                  <a:lnTo>
                    <a:pt x="3310" y="92054"/>
                  </a:lnTo>
                  <a:lnTo>
                    <a:pt x="3310" y="94109"/>
                  </a:lnTo>
                  <a:lnTo>
                    <a:pt x="6620" y="96575"/>
                  </a:lnTo>
                  <a:lnTo>
                    <a:pt x="6620" y="99041"/>
                  </a:lnTo>
                  <a:lnTo>
                    <a:pt x="9931" y="101095"/>
                  </a:lnTo>
                  <a:lnTo>
                    <a:pt x="9931" y="103561"/>
                  </a:lnTo>
                  <a:lnTo>
                    <a:pt x="9931" y="105616"/>
                  </a:lnTo>
                  <a:lnTo>
                    <a:pt x="9931" y="108082"/>
                  </a:lnTo>
                  <a:lnTo>
                    <a:pt x="13241" y="110547"/>
                  </a:lnTo>
                  <a:lnTo>
                    <a:pt x="16551" y="112602"/>
                  </a:lnTo>
                  <a:lnTo>
                    <a:pt x="19862" y="115068"/>
                  </a:lnTo>
                  <a:lnTo>
                    <a:pt x="19862" y="117123"/>
                  </a:lnTo>
                </a:path>
              </a:pathLst>
            </a:custGeom>
            <a:solidFill>
              <a:srgbClr val="FF5008"/>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56" name="Google Shape;656;p25"/>
            <p:cNvSpPr/>
            <p:nvPr/>
          </p:nvSpPr>
          <p:spPr>
            <a:xfrm>
              <a:off x="3494087" y="2517775"/>
              <a:ext cx="368300" cy="496887"/>
            </a:xfrm>
            <a:custGeom>
              <a:rect b="b" l="l" r="r" t="t"/>
              <a:pathLst>
                <a:path extrusionOk="0" h="120000" w="120000">
                  <a:moveTo>
                    <a:pt x="48620" y="119616"/>
                  </a:moveTo>
                  <a:lnTo>
                    <a:pt x="48620" y="117316"/>
                  </a:lnTo>
                  <a:lnTo>
                    <a:pt x="48620" y="115015"/>
                  </a:lnTo>
                  <a:lnTo>
                    <a:pt x="50689" y="112715"/>
                  </a:lnTo>
                  <a:lnTo>
                    <a:pt x="55862" y="109265"/>
                  </a:lnTo>
                  <a:lnTo>
                    <a:pt x="60517" y="108115"/>
                  </a:lnTo>
                  <a:lnTo>
                    <a:pt x="0" y="105814"/>
                  </a:lnTo>
                  <a:lnTo>
                    <a:pt x="69827" y="102364"/>
                  </a:lnTo>
                  <a:lnTo>
                    <a:pt x="74482" y="100063"/>
                  </a:lnTo>
                  <a:lnTo>
                    <a:pt x="77068" y="97763"/>
                  </a:lnTo>
                  <a:lnTo>
                    <a:pt x="81724" y="96613"/>
                  </a:lnTo>
                  <a:lnTo>
                    <a:pt x="83793" y="94313"/>
                  </a:lnTo>
                  <a:lnTo>
                    <a:pt x="86379" y="92012"/>
                  </a:lnTo>
                  <a:lnTo>
                    <a:pt x="91551" y="90862"/>
                  </a:lnTo>
                  <a:lnTo>
                    <a:pt x="95689" y="88562"/>
                  </a:lnTo>
                  <a:lnTo>
                    <a:pt x="98275" y="86261"/>
                  </a:lnTo>
                  <a:lnTo>
                    <a:pt x="103448" y="85111"/>
                  </a:lnTo>
                  <a:lnTo>
                    <a:pt x="105000" y="82811"/>
                  </a:lnTo>
                  <a:lnTo>
                    <a:pt x="107586" y="80511"/>
                  </a:lnTo>
                  <a:lnTo>
                    <a:pt x="110172" y="78210"/>
                  </a:lnTo>
                  <a:lnTo>
                    <a:pt x="112758" y="75910"/>
                  </a:lnTo>
                  <a:lnTo>
                    <a:pt x="112758" y="73610"/>
                  </a:lnTo>
                  <a:lnTo>
                    <a:pt x="114310" y="71309"/>
                  </a:lnTo>
                  <a:lnTo>
                    <a:pt x="116896" y="69009"/>
                  </a:lnTo>
                  <a:lnTo>
                    <a:pt x="116896" y="66709"/>
                  </a:lnTo>
                  <a:lnTo>
                    <a:pt x="119482" y="64408"/>
                  </a:lnTo>
                  <a:lnTo>
                    <a:pt x="119482" y="62108"/>
                  </a:lnTo>
                  <a:lnTo>
                    <a:pt x="116896" y="59808"/>
                  </a:lnTo>
                  <a:lnTo>
                    <a:pt x="114310" y="57507"/>
                  </a:lnTo>
                  <a:lnTo>
                    <a:pt x="114310" y="55207"/>
                  </a:lnTo>
                  <a:lnTo>
                    <a:pt x="112758" y="51757"/>
                  </a:lnTo>
                  <a:lnTo>
                    <a:pt x="110172" y="49456"/>
                  </a:lnTo>
                  <a:lnTo>
                    <a:pt x="110172" y="47156"/>
                  </a:lnTo>
                  <a:lnTo>
                    <a:pt x="107586" y="45239"/>
                  </a:lnTo>
                  <a:lnTo>
                    <a:pt x="107586" y="41405"/>
                  </a:lnTo>
                  <a:lnTo>
                    <a:pt x="105000" y="37955"/>
                  </a:lnTo>
                  <a:lnTo>
                    <a:pt x="103448" y="35654"/>
                  </a:lnTo>
                  <a:lnTo>
                    <a:pt x="103448" y="32204"/>
                  </a:lnTo>
                  <a:lnTo>
                    <a:pt x="100862" y="29904"/>
                  </a:lnTo>
                  <a:lnTo>
                    <a:pt x="98275" y="27603"/>
                  </a:lnTo>
                  <a:lnTo>
                    <a:pt x="95689" y="25303"/>
                  </a:lnTo>
                  <a:lnTo>
                    <a:pt x="95689" y="23003"/>
                  </a:lnTo>
                  <a:lnTo>
                    <a:pt x="93103" y="20702"/>
                  </a:lnTo>
                  <a:lnTo>
                    <a:pt x="93103" y="18402"/>
                  </a:lnTo>
                  <a:lnTo>
                    <a:pt x="91551" y="16102"/>
                  </a:lnTo>
                  <a:lnTo>
                    <a:pt x="93620" y="38338"/>
                  </a:lnTo>
                  <a:lnTo>
                    <a:pt x="88965" y="11501"/>
                  </a:lnTo>
                  <a:lnTo>
                    <a:pt x="88965" y="9201"/>
                  </a:lnTo>
                  <a:lnTo>
                    <a:pt x="86379" y="6900"/>
                  </a:lnTo>
                  <a:lnTo>
                    <a:pt x="83793" y="4600"/>
                  </a:lnTo>
                  <a:lnTo>
                    <a:pt x="81724" y="2300"/>
                  </a:lnTo>
                  <a:lnTo>
                    <a:pt x="81724" y="0"/>
                  </a:lnTo>
                  <a:lnTo>
                    <a:pt x="51724" y="46773"/>
                  </a:lnTo>
                  <a:lnTo>
                    <a:pt x="79655" y="4600"/>
                  </a:lnTo>
                  <a:lnTo>
                    <a:pt x="79655" y="6900"/>
                  </a:lnTo>
                  <a:lnTo>
                    <a:pt x="79655" y="9201"/>
                  </a:lnTo>
                  <a:lnTo>
                    <a:pt x="79655" y="11501"/>
                  </a:lnTo>
                  <a:lnTo>
                    <a:pt x="79655" y="13801"/>
                  </a:lnTo>
                  <a:lnTo>
                    <a:pt x="79655" y="16102"/>
                  </a:lnTo>
                  <a:lnTo>
                    <a:pt x="77068" y="18402"/>
                  </a:lnTo>
                  <a:lnTo>
                    <a:pt x="74482" y="20702"/>
                  </a:lnTo>
                  <a:lnTo>
                    <a:pt x="71896" y="23003"/>
                  </a:lnTo>
                  <a:lnTo>
                    <a:pt x="69827" y="25303"/>
                  </a:lnTo>
                  <a:lnTo>
                    <a:pt x="67758" y="27603"/>
                  </a:lnTo>
                  <a:lnTo>
                    <a:pt x="65172" y="29904"/>
                  </a:lnTo>
                  <a:lnTo>
                    <a:pt x="60517" y="32204"/>
                  </a:lnTo>
                  <a:lnTo>
                    <a:pt x="57931" y="34504"/>
                  </a:lnTo>
                  <a:lnTo>
                    <a:pt x="53275" y="36805"/>
                  </a:lnTo>
                  <a:lnTo>
                    <a:pt x="50689" y="39105"/>
                  </a:lnTo>
                  <a:lnTo>
                    <a:pt x="48620" y="41405"/>
                  </a:lnTo>
                  <a:lnTo>
                    <a:pt x="46034" y="43706"/>
                  </a:lnTo>
                  <a:lnTo>
                    <a:pt x="43965" y="46006"/>
                  </a:lnTo>
                  <a:lnTo>
                    <a:pt x="41379" y="48306"/>
                  </a:lnTo>
                  <a:lnTo>
                    <a:pt x="39310" y="50607"/>
                  </a:lnTo>
                  <a:lnTo>
                    <a:pt x="36724" y="52907"/>
                  </a:lnTo>
                  <a:lnTo>
                    <a:pt x="36724" y="55207"/>
                  </a:lnTo>
                  <a:lnTo>
                    <a:pt x="34655" y="57507"/>
                  </a:lnTo>
                  <a:lnTo>
                    <a:pt x="34655" y="59808"/>
                  </a:lnTo>
                  <a:lnTo>
                    <a:pt x="34655" y="62108"/>
                  </a:lnTo>
                  <a:lnTo>
                    <a:pt x="34655" y="64408"/>
                  </a:lnTo>
                  <a:lnTo>
                    <a:pt x="34655" y="66709"/>
                  </a:lnTo>
                  <a:lnTo>
                    <a:pt x="34655" y="69009"/>
                  </a:lnTo>
                  <a:lnTo>
                    <a:pt x="34655" y="71309"/>
                  </a:lnTo>
                  <a:lnTo>
                    <a:pt x="34655" y="73610"/>
                  </a:lnTo>
                  <a:lnTo>
                    <a:pt x="34655" y="75910"/>
                  </a:lnTo>
                  <a:lnTo>
                    <a:pt x="34655" y="78210"/>
                  </a:lnTo>
                  <a:lnTo>
                    <a:pt x="34655" y="80511"/>
                  </a:lnTo>
                  <a:lnTo>
                    <a:pt x="36724" y="82811"/>
                  </a:lnTo>
                  <a:lnTo>
                    <a:pt x="36724" y="85111"/>
                  </a:lnTo>
                  <a:lnTo>
                    <a:pt x="36724" y="87412"/>
                  </a:lnTo>
                  <a:lnTo>
                    <a:pt x="36724" y="89712"/>
                  </a:lnTo>
                  <a:lnTo>
                    <a:pt x="36724" y="92012"/>
                  </a:lnTo>
                  <a:lnTo>
                    <a:pt x="36724" y="94313"/>
                  </a:lnTo>
                  <a:lnTo>
                    <a:pt x="39310" y="96613"/>
                  </a:lnTo>
                  <a:lnTo>
                    <a:pt x="39310" y="98913"/>
                  </a:lnTo>
                  <a:lnTo>
                    <a:pt x="41379" y="101214"/>
                  </a:lnTo>
                  <a:lnTo>
                    <a:pt x="41379" y="103514"/>
                  </a:lnTo>
                  <a:lnTo>
                    <a:pt x="41379" y="105814"/>
                  </a:lnTo>
                  <a:lnTo>
                    <a:pt x="41379" y="108115"/>
                  </a:lnTo>
                  <a:lnTo>
                    <a:pt x="43965" y="110415"/>
                  </a:lnTo>
                  <a:lnTo>
                    <a:pt x="46034" y="112715"/>
                  </a:lnTo>
                  <a:lnTo>
                    <a:pt x="48620" y="115015"/>
                  </a:lnTo>
                  <a:lnTo>
                    <a:pt x="48620" y="117316"/>
                  </a:lnTo>
                </a:path>
              </a:pathLst>
            </a:custGeom>
            <a:solidFill>
              <a:srgbClr val="FF6600"/>
            </a:solidFill>
            <a:ln cap="rnd" cmpd="sng" w="25400">
              <a:solidFill>
                <a:srgbClr val="FAFD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57" name="Google Shape;657;p25"/>
            <p:cNvSpPr/>
            <p:nvPr/>
          </p:nvSpPr>
          <p:spPr>
            <a:xfrm>
              <a:off x="3619500" y="2668587"/>
              <a:ext cx="300037" cy="461962"/>
            </a:xfrm>
            <a:custGeom>
              <a:rect b="b" l="l" r="r" t="t"/>
              <a:pathLst>
                <a:path extrusionOk="0" h="120000" w="120000">
                  <a:moveTo>
                    <a:pt x="19682" y="119587"/>
                  </a:moveTo>
                  <a:lnTo>
                    <a:pt x="19682" y="117113"/>
                  </a:lnTo>
                  <a:lnTo>
                    <a:pt x="19682" y="115051"/>
                  </a:lnTo>
                  <a:lnTo>
                    <a:pt x="23492" y="112577"/>
                  </a:lnTo>
                  <a:lnTo>
                    <a:pt x="29841" y="109278"/>
                  </a:lnTo>
                  <a:lnTo>
                    <a:pt x="36190" y="108041"/>
                  </a:lnTo>
                  <a:lnTo>
                    <a:pt x="43174" y="105979"/>
                  </a:lnTo>
                  <a:lnTo>
                    <a:pt x="49523" y="102268"/>
                  </a:lnTo>
                  <a:lnTo>
                    <a:pt x="56507" y="100206"/>
                  </a:lnTo>
                  <a:lnTo>
                    <a:pt x="59682" y="97731"/>
                  </a:lnTo>
                  <a:lnTo>
                    <a:pt x="66031" y="96494"/>
                  </a:lnTo>
                  <a:lnTo>
                    <a:pt x="69841" y="94432"/>
                  </a:lnTo>
                  <a:lnTo>
                    <a:pt x="73015" y="91958"/>
                  </a:lnTo>
                  <a:lnTo>
                    <a:pt x="79365" y="90721"/>
                  </a:lnTo>
                  <a:lnTo>
                    <a:pt x="86349" y="88659"/>
                  </a:lnTo>
                  <a:lnTo>
                    <a:pt x="89523" y="86185"/>
                  </a:lnTo>
                  <a:lnTo>
                    <a:pt x="95873" y="84948"/>
                  </a:lnTo>
                  <a:lnTo>
                    <a:pt x="99682" y="82886"/>
                  </a:lnTo>
                  <a:lnTo>
                    <a:pt x="102857" y="80412"/>
                  </a:lnTo>
                  <a:lnTo>
                    <a:pt x="106031" y="78350"/>
                  </a:lnTo>
                  <a:lnTo>
                    <a:pt x="109206" y="75876"/>
                  </a:lnTo>
                  <a:lnTo>
                    <a:pt x="109206" y="73402"/>
                  </a:lnTo>
                  <a:lnTo>
                    <a:pt x="113015" y="71340"/>
                  </a:lnTo>
                  <a:lnTo>
                    <a:pt x="116190" y="68865"/>
                  </a:lnTo>
                  <a:lnTo>
                    <a:pt x="116190" y="66804"/>
                  </a:lnTo>
                  <a:lnTo>
                    <a:pt x="119365" y="64329"/>
                  </a:lnTo>
                  <a:lnTo>
                    <a:pt x="119365" y="62268"/>
                  </a:lnTo>
                  <a:lnTo>
                    <a:pt x="116190" y="59793"/>
                  </a:lnTo>
                  <a:lnTo>
                    <a:pt x="113015" y="57319"/>
                  </a:lnTo>
                  <a:lnTo>
                    <a:pt x="113015" y="55257"/>
                  </a:lnTo>
                  <a:lnTo>
                    <a:pt x="109206" y="51546"/>
                  </a:lnTo>
                  <a:lnTo>
                    <a:pt x="106031" y="49484"/>
                  </a:lnTo>
                  <a:lnTo>
                    <a:pt x="106031" y="47010"/>
                  </a:lnTo>
                  <a:lnTo>
                    <a:pt x="102857" y="44948"/>
                  </a:lnTo>
                  <a:lnTo>
                    <a:pt x="102857" y="41237"/>
                  </a:lnTo>
                  <a:lnTo>
                    <a:pt x="99682" y="37938"/>
                  </a:lnTo>
                  <a:lnTo>
                    <a:pt x="95873" y="35463"/>
                  </a:lnTo>
                  <a:lnTo>
                    <a:pt x="95873" y="32164"/>
                  </a:lnTo>
                  <a:lnTo>
                    <a:pt x="92698" y="30103"/>
                  </a:lnTo>
                  <a:lnTo>
                    <a:pt x="89523" y="27628"/>
                  </a:lnTo>
                  <a:lnTo>
                    <a:pt x="86349" y="25154"/>
                  </a:lnTo>
                  <a:lnTo>
                    <a:pt x="86349" y="23092"/>
                  </a:lnTo>
                  <a:lnTo>
                    <a:pt x="83174" y="20618"/>
                  </a:lnTo>
                  <a:lnTo>
                    <a:pt x="83174" y="18556"/>
                  </a:lnTo>
                  <a:lnTo>
                    <a:pt x="79365" y="16082"/>
                  </a:lnTo>
                  <a:lnTo>
                    <a:pt x="79365" y="13608"/>
                  </a:lnTo>
                  <a:lnTo>
                    <a:pt x="76190" y="11546"/>
                  </a:lnTo>
                  <a:lnTo>
                    <a:pt x="76190" y="9072"/>
                  </a:lnTo>
                  <a:lnTo>
                    <a:pt x="73015" y="7010"/>
                  </a:lnTo>
                  <a:lnTo>
                    <a:pt x="69841" y="4536"/>
                  </a:lnTo>
                  <a:lnTo>
                    <a:pt x="66031" y="2474"/>
                  </a:lnTo>
                  <a:lnTo>
                    <a:pt x="66031" y="0"/>
                  </a:lnTo>
                  <a:lnTo>
                    <a:pt x="62857" y="2474"/>
                  </a:lnTo>
                  <a:lnTo>
                    <a:pt x="62857" y="4536"/>
                  </a:lnTo>
                  <a:lnTo>
                    <a:pt x="62857" y="7010"/>
                  </a:lnTo>
                  <a:lnTo>
                    <a:pt x="62857" y="9072"/>
                  </a:lnTo>
                  <a:lnTo>
                    <a:pt x="62857" y="11546"/>
                  </a:lnTo>
                  <a:lnTo>
                    <a:pt x="62857" y="13608"/>
                  </a:lnTo>
                  <a:lnTo>
                    <a:pt x="62857" y="16082"/>
                  </a:lnTo>
                  <a:lnTo>
                    <a:pt x="59682" y="18556"/>
                  </a:lnTo>
                  <a:lnTo>
                    <a:pt x="56507" y="20618"/>
                  </a:lnTo>
                  <a:lnTo>
                    <a:pt x="53333" y="23092"/>
                  </a:lnTo>
                  <a:lnTo>
                    <a:pt x="49523" y="25154"/>
                  </a:lnTo>
                  <a:lnTo>
                    <a:pt x="46349" y="27628"/>
                  </a:lnTo>
                  <a:lnTo>
                    <a:pt x="43174" y="30103"/>
                  </a:lnTo>
                  <a:lnTo>
                    <a:pt x="36190" y="32164"/>
                  </a:lnTo>
                  <a:lnTo>
                    <a:pt x="33015" y="34639"/>
                  </a:lnTo>
                  <a:lnTo>
                    <a:pt x="26666" y="36701"/>
                  </a:lnTo>
                  <a:lnTo>
                    <a:pt x="23492" y="39175"/>
                  </a:lnTo>
                  <a:lnTo>
                    <a:pt x="19682" y="41237"/>
                  </a:lnTo>
                  <a:lnTo>
                    <a:pt x="16507" y="43711"/>
                  </a:lnTo>
                  <a:lnTo>
                    <a:pt x="13333" y="46185"/>
                  </a:lnTo>
                  <a:lnTo>
                    <a:pt x="10158" y="48247"/>
                  </a:lnTo>
                  <a:lnTo>
                    <a:pt x="6349" y="50721"/>
                  </a:lnTo>
                  <a:lnTo>
                    <a:pt x="3174" y="52783"/>
                  </a:lnTo>
                  <a:lnTo>
                    <a:pt x="3174" y="55257"/>
                  </a:lnTo>
                  <a:lnTo>
                    <a:pt x="0" y="57319"/>
                  </a:lnTo>
                  <a:lnTo>
                    <a:pt x="0" y="59793"/>
                  </a:lnTo>
                  <a:lnTo>
                    <a:pt x="0" y="62268"/>
                  </a:lnTo>
                  <a:lnTo>
                    <a:pt x="0" y="64329"/>
                  </a:lnTo>
                  <a:lnTo>
                    <a:pt x="0" y="66804"/>
                  </a:lnTo>
                  <a:lnTo>
                    <a:pt x="0" y="68865"/>
                  </a:lnTo>
                  <a:lnTo>
                    <a:pt x="0" y="71340"/>
                  </a:lnTo>
                  <a:lnTo>
                    <a:pt x="0" y="73402"/>
                  </a:lnTo>
                  <a:lnTo>
                    <a:pt x="0" y="75876"/>
                  </a:lnTo>
                  <a:lnTo>
                    <a:pt x="0" y="78350"/>
                  </a:lnTo>
                  <a:lnTo>
                    <a:pt x="0" y="80412"/>
                  </a:lnTo>
                  <a:lnTo>
                    <a:pt x="3174" y="82886"/>
                  </a:lnTo>
                  <a:lnTo>
                    <a:pt x="3174" y="84948"/>
                  </a:lnTo>
                  <a:lnTo>
                    <a:pt x="3174" y="87422"/>
                  </a:lnTo>
                  <a:lnTo>
                    <a:pt x="3174" y="89896"/>
                  </a:lnTo>
                  <a:lnTo>
                    <a:pt x="3174" y="91958"/>
                  </a:lnTo>
                  <a:lnTo>
                    <a:pt x="3174" y="94432"/>
                  </a:lnTo>
                  <a:lnTo>
                    <a:pt x="6349" y="96494"/>
                  </a:lnTo>
                  <a:lnTo>
                    <a:pt x="6349" y="98969"/>
                  </a:lnTo>
                  <a:lnTo>
                    <a:pt x="10158" y="101030"/>
                  </a:lnTo>
                  <a:lnTo>
                    <a:pt x="10158" y="103505"/>
                  </a:lnTo>
                  <a:lnTo>
                    <a:pt x="10158" y="105979"/>
                  </a:lnTo>
                  <a:lnTo>
                    <a:pt x="10158" y="108041"/>
                  </a:lnTo>
                  <a:lnTo>
                    <a:pt x="13333" y="110515"/>
                  </a:lnTo>
                  <a:lnTo>
                    <a:pt x="16507" y="112577"/>
                  </a:lnTo>
                  <a:lnTo>
                    <a:pt x="19682" y="115051"/>
                  </a:lnTo>
                  <a:lnTo>
                    <a:pt x="19682" y="117113"/>
                  </a:lnTo>
                </a:path>
              </a:pathLst>
            </a:custGeom>
            <a:solidFill>
              <a:srgbClr val="FF5008"/>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58" name="Google Shape;658;p25"/>
            <p:cNvSpPr/>
            <p:nvPr/>
          </p:nvSpPr>
          <p:spPr>
            <a:xfrm>
              <a:off x="3451225" y="2592387"/>
              <a:ext cx="269875" cy="565150"/>
            </a:xfrm>
            <a:custGeom>
              <a:rect b="b" l="l" r="r" t="t"/>
              <a:pathLst>
                <a:path extrusionOk="0" h="120000" w="120000">
                  <a:moveTo>
                    <a:pt x="99529" y="119662"/>
                  </a:moveTo>
                  <a:lnTo>
                    <a:pt x="99529" y="117303"/>
                  </a:lnTo>
                  <a:lnTo>
                    <a:pt x="99529" y="114943"/>
                  </a:lnTo>
                  <a:lnTo>
                    <a:pt x="96000" y="112921"/>
                  </a:lnTo>
                  <a:lnTo>
                    <a:pt x="89647" y="109213"/>
                  </a:lnTo>
                  <a:lnTo>
                    <a:pt x="82588" y="108202"/>
                  </a:lnTo>
                  <a:lnTo>
                    <a:pt x="76235" y="105842"/>
                  </a:lnTo>
                  <a:lnTo>
                    <a:pt x="69882" y="102471"/>
                  </a:lnTo>
                  <a:lnTo>
                    <a:pt x="62823" y="100112"/>
                  </a:lnTo>
                  <a:lnTo>
                    <a:pt x="60000" y="97752"/>
                  </a:lnTo>
                  <a:lnTo>
                    <a:pt x="52941" y="96741"/>
                  </a:lnTo>
                  <a:lnTo>
                    <a:pt x="49411" y="94382"/>
                  </a:lnTo>
                  <a:lnTo>
                    <a:pt x="46588" y="92022"/>
                  </a:lnTo>
                  <a:lnTo>
                    <a:pt x="39529" y="91011"/>
                  </a:lnTo>
                  <a:lnTo>
                    <a:pt x="33176" y="88651"/>
                  </a:lnTo>
                  <a:lnTo>
                    <a:pt x="29647" y="86292"/>
                  </a:lnTo>
                  <a:lnTo>
                    <a:pt x="23294" y="85280"/>
                  </a:lnTo>
                  <a:lnTo>
                    <a:pt x="19764" y="82921"/>
                  </a:lnTo>
                  <a:lnTo>
                    <a:pt x="16235" y="80561"/>
                  </a:lnTo>
                  <a:lnTo>
                    <a:pt x="13411" y="78202"/>
                  </a:lnTo>
                  <a:lnTo>
                    <a:pt x="9882" y="75842"/>
                  </a:lnTo>
                  <a:lnTo>
                    <a:pt x="9882" y="73483"/>
                  </a:lnTo>
                  <a:lnTo>
                    <a:pt x="6352" y="71460"/>
                  </a:lnTo>
                  <a:lnTo>
                    <a:pt x="3529" y="69101"/>
                  </a:lnTo>
                  <a:lnTo>
                    <a:pt x="3529" y="66741"/>
                  </a:lnTo>
                  <a:lnTo>
                    <a:pt x="0" y="64382"/>
                  </a:lnTo>
                  <a:lnTo>
                    <a:pt x="0" y="62022"/>
                  </a:lnTo>
                  <a:lnTo>
                    <a:pt x="3529" y="60000"/>
                  </a:lnTo>
                  <a:lnTo>
                    <a:pt x="6352" y="57640"/>
                  </a:lnTo>
                  <a:lnTo>
                    <a:pt x="6352" y="55280"/>
                  </a:lnTo>
                  <a:lnTo>
                    <a:pt x="9882" y="51910"/>
                  </a:lnTo>
                  <a:lnTo>
                    <a:pt x="13411" y="49550"/>
                  </a:lnTo>
                  <a:lnTo>
                    <a:pt x="13411" y="47191"/>
                  </a:lnTo>
                  <a:lnTo>
                    <a:pt x="16235" y="44831"/>
                  </a:lnTo>
                  <a:lnTo>
                    <a:pt x="16235" y="41460"/>
                  </a:lnTo>
                  <a:lnTo>
                    <a:pt x="19764" y="38089"/>
                  </a:lnTo>
                  <a:lnTo>
                    <a:pt x="23294" y="35730"/>
                  </a:lnTo>
                  <a:lnTo>
                    <a:pt x="23294" y="32359"/>
                  </a:lnTo>
                  <a:lnTo>
                    <a:pt x="26823" y="30000"/>
                  </a:lnTo>
                  <a:lnTo>
                    <a:pt x="29647" y="27640"/>
                  </a:lnTo>
                  <a:lnTo>
                    <a:pt x="33176" y="25280"/>
                  </a:lnTo>
                  <a:lnTo>
                    <a:pt x="33176" y="22921"/>
                  </a:lnTo>
                  <a:lnTo>
                    <a:pt x="36705" y="20561"/>
                  </a:lnTo>
                  <a:lnTo>
                    <a:pt x="36705" y="18539"/>
                  </a:lnTo>
                  <a:lnTo>
                    <a:pt x="39529" y="16179"/>
                  </a:lnTo>
                  <a:lnTo>
                    <a:pt x="39529" y="13820"/>
                  </a:lnTo>
                  <a:lnTo>
                    <a:pt x="43058" y="11460"/>
                  </a:lnTo>
                  <a:lnTo>
                    <a:pt x="43058" y="9101"/>
                  </a:lnTo>
                  <a:lnTo>
                    <a:pt x="46588" y="6741"/>
                  </a:lnTo>
                  <a:lnTo>
                    <a:pt x="49411" y="4719"/>
                  </a:lnTo>
                  <a:lnTo>
                    <a:pt x="52941" y="2359"/>
                  </a:lnTo>
                  <a:lnTo>
                    <a:pt x="52941" y="0"/>
                  </a:lnTo>
                  <a:lnTo>
                    <a:pt x="56470" y="2359"/>
                  </a:lnTo>
                  <a:lnTo>
                    <a:pt x="56470" y="4719"/>
                  </a:lnTo>
                  <a:lnTo>
                    <a:pt x="56470" y="6741"/>
                  </a:lnTo>
                  <a:lnTo>
                    <a:pt x="56470" y="9101"/>
                  </a:lnTo>
                  <a:lnTo>
                    <a:pt x="56470" y="11460"/>
                  </a:lnTo>
                  <a:lnTo>
                    <a:pt x="56470" y="13820"/>
                  </a:lnTo>
                  <a:lnTo>
                    <a:pt x="56470" y="16179"/>
                  </a:lnTo>
                  <a:lnTo>
                    <a:pt x="60000" y="18539"/>
                  </a:lnTo>
                  <a:lnTo>
                    <a:pt x="62823" y="20561"/>
                  </a:lnTo>
                  <a:lnTo>
                    <a:pt x="66352" y="22921"/>
                  </a:lnTo>
                  <a:lnTo>
                    <a:pt x="69882" y="25280"/>
                  </a:lnTo>
                  <a:lnTo>
                    <a:pt x="72705" y="27640"/>
                  </a:lnTo>
                  <a:lnTo>
                    <a:pt x="76235" y="30000"/>
                  </a:lnTo>
                  <a:lnTo>
                    <a:pt x="82588" y="32359"/>
                  </a:lnTo>
                  <a:lnTo>
                    <a:pt x="86117" y="34382"/>
                  </a:lnTo>
                  <a:lnTo>
                    <a:pt x="92470" y="36741"/>
                  </a:lnTo>
                  <a:lnTo>
                    <a:pt x="96000" y="39101"/>
                  </a:lnTo>
                  <a:lnTo>
                    <a:pt x="99529" y="41460"/>
                  </a:lnTo>
                  <a:lnTo>
                    <a:pt x="103058" y="43820"/>
                  </a:lnTo>
                  <a:lnTo>
                    <a:pt x="105882" y="46179"/>
                  </a:lnTo>
                  <a:lnTo>
                    <a:pt x="109411" y="48202"/>
                  </a:lnTo>
                  <a:lnTo>
                    <a:pt x="112941" y="50561"/>
                  </a:lnTo>
                  <a:lnTo>
                    <a:pt x="115764" y="52921"/>
                  </a:lnTo>
                  <a:lnTo>
                    <a:pt x="115764" y="55280"/>
                  </a:lnTo>
                  <a:lnTo>
                    <a:pt x="119294" y="57640"/>
                  </a:lnTo>
                  <a:lnTo>
                    <a:pt x="119294" y="60000"/>
                  </a:lnTo>
                  <a:lnTo>
                    <a:pt x="119294" y="62022"/>
                  </a:lnTo>
                  <a:lnTo>
                    <a:pt x="119294" y="64382"/>
                  </a:lnTo>
                  <a:lnTo>
                    <a:pt x="119294" y="66741"/>
                  </a:lnTo>
                  <a:lnTo>
                    <a:pt x="119294" y="69101"/>
                  </a:lnTo>
                  <a:lnTo>
                    <a:pt x="119294" y="71460"/>
                  </a:lnTo>
                  <a:lnTo>
                    <a:pt x="119294" y="73483"/>
                  </a:lnTo>
                  <a:lnTo>
                    <a:pt x="119294" y="75842"/>
                  </a:lnTo>
                  <a:lnTo>
                    <a:pt x="119294" y="78202"/>
                  </a:lnTo>
                  <a:lnTo>
                    <a:pt x="119294" y="80561"/>
                  </a:lnTo>
                  <a:lnTo>
                    <a:pt x="115764" y="82921"/>
                  </a:lnTo>
                  <a:lnTo>
                    <a:pt x="115764" y="85280"/>
                  </a:lnTo>
                  <a:lnTo>
                    <a:pt x="115764" y="87303"/>
                  </a:lnTo>
                  <a:lnTo>
                    <a:pt x="115764" y="89662"/>
                  </a:lnTo>
                  <a:lnTo>
                    <a:pt x="115764" y="92022"/>
                  </a:lnTo>
                  <a:lnTo>
                    <a:pt x="115764" y="94382"/>
                  </a:lnTo>
                  <a:lnTo>
                    <a:pt x="112941" y="96741"/>
                  </a:lnTo>
                  <a:lnTo>
                    <a:pt x="112941" y="99101"/>
                  </a:lnTo>
                  <a:lnTo>
                    <a:pt x="109411" y="101123"/>
                  </a:lnTo>
                  <a:lnTo>
                    <a:pt x="109411" y="103483"/>
                  </a:lnTo>
                  <a:lnTo>
                    <a:pt x="109411" y="105842"/>
                  </a:lnTo>
                  <a:lnTo>
                    <a:pt x="109411" y="108202"/>
                  </a:lnTo>
                  <a:lnTo>
                    <a:pt x="105882" y="110561"/>
                  </a:lnTo>
                  <a:lnTo>
                    <a:pt x="103058" y="112921"/>
                  </a:lnTo>
                  <a:lnTo>
                    <a:pt x="99529" y="114943"/>
                  </a:lnTo>
                  <a:lnTo>
                    <a:pt x="99529" y="117303"/>
                  </a:lnTo>
                </a:path>
              </a:pathLst>
            </a:custGeom>
            <a:solidFill>
              <a:srgbClr val="FFFF00"/>
            </a:solidFill>
            <a:ln cap="rnd" cmpd="sng" w="25400">
              <a:solidFill>
                <a:srgbClr val="EF91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59" name="Google Shape;659;p25"/>
            <p:cNvSpPr/>
            <p:nvPr/>
          </p:nvSpPr>
          <p:spPr>
            <a:xfrm>
              <a:off x="3573462" y="2524125"/>
              <a:ext cx="177800" cy="612775"/>
            </a:xfrm>
            <a:custGeom>
              <a:rect b="b" l="l" r="r" t="t"/>
              <a:pathLst>
                <a:path extrusionOk="0" h="120000" w="120000">
                  <a:moveTo>
                    <a:pt x="20357" y="119689"/>
                  </a:moveTo>
                  <a:lnTo>
                    <a:pt x="20357" y="117512"/>
                  </a:lnTo>
                  <a:lnTo>
                    <a:pt x="20357" y="115025"/>
                  </a:lnTo>
                  <a:lnTo>
                    <a:pt x="23571" y="112849"/>
                  </a:lnTo>
                  <a:lnTo>
                    <a:pt x="29999" y="109430"/>
                  </a:lnTo>
                  <a:lnTo>
                    <a:pt x="36428" y="108186"/>
                  </a:lnTo>
                  <a:lnTo>
                    <a:pt x="42857" y="106010"/>
                  </a:lnTo>
                  <a:lnTo>
                    <a:pt x="49285" y="102279"/>
                  </a:lnTo>
                  <a:lnTo>
                    <a:pt x="55714" y="100103"/>
                  </a:lnTo>
                  <a:lnTo>
                    <a:pt x="59999" y="97927"/>
                  </a:lnTo>
                  <a:lnTo>
                    <a:pt x="66428" y="96683"/>
                  </a:lnTo>
                  <a:lnTo>
                    <a:pt x="69642" y="94507"/>
                  </a:lnTo>
                  <a:lnTo>
                    <a:pt x="72857" y="92020"/>
                  </a:lnTo>
                  <a:lnTo>
                    <a:pt x="79285" y="90777"/>
                  </a:lnTo>
                  <a:lnTo>
                    <a:pt x="85714" y="88601"/>
                  </a:lnTo>
                  <a:lnTo>
                    <a:pt x="88928" y="86424"/>
                  </a:lnTo>
                  <a:lnTo>
                    <a:pt x="95357" y="85181"/>
                  </a:lnTo>
                  <a:lnTo>
                    <a:pt x="99642" y="83005"/>
                  </a:lnTo>
                  <a:lnTo>
                    <a:pt x="102857" y="80518"/>
                  </a:lnTo>
                  <a:lnTo>
                    <a:pt x="106071" y="78341"/>
                  </a:lnTo>
                  <a:lnTo>
                    <a:pt x="109285" y="75854"/>
                  </a:lnTo>
                  <a:lnTo>
                    <a:pt x="109285" y="73678"/>
                  </a:lnTo>
                  <a:lnTo>
                    <a:pt x="112499" y="71502"/>
                  </a:lnTo>
                  <a:lnTo>
                    <a:pt x="115714" y="69015"/>
                  </a:lnTo>
                  <a:lnTo>
                    <a:pt x="115714" y="66839"/>
                  </a:lnTo>
                  <a:lnTo>
                    <a:pt x="118928" y="64352"/>
                  </a:lnTo>
                  <a:lnTo>
                    <a:pt x="118928" y="62176"/>
                  </a:lnTo>
                  <a:lnTo>
                    <a:pt x="115714" y="60000"/>
                  </a:lnTo>
                  <a:lnTo>
                    <a:pt x="112499" y="57512"/>
                  </a:lnTo>
                  <a:lnTo>
                    <a:pt x="112499" y="55336"/>
                  </a:lnTo>
                  <a:lnTo>
                    <a:pt x="109285" y="51917"/>
                  </a:lnTo>
                  <a:lnTo>
                    <a:pt x="106071" y="49430"/>
                  </a:lnTo>
                  <a:lnTo>
                    <a:pt x="106071" y="47253"/>
                  </a:lnTo>
                  <a:lnTo>
                    <a:pt x="102857" y="44766"/>
                  </a:lnTo>
                  <a:lnTo>
                    <a:pt x="102857" y="41347"/>
                  </a:lnTo>
                  <a:lnTo>
                    <a:pt x="99642" y="37927"/>
                  </a:lnTo>
                  <a:lnTo>
                    <a:pt x="95357" y="35751"/>
                  </a:lnTo>
                  <a:lnTo>
                    <a:pt x="95357" y="32331"/>
                  </a:lnTo>
                  <a:lnTo>
                    <a:pt x="92142" y="29844"/>
                  </a:lnTo>
                  <a:lnTo>
                    <a:pt x="88928" y="27668"/>
                  </a:lnTo>
                  <a:lnTo>
                    <a:pt x="85714" y="25181"/>
                  </a:lnTo>
                  <a:lnTo>
                    <a:pt x="85714" y="23005"/>
                  </a:lnTo>
                  <a:lnTo>
                    <a:pt x="82499" y="20829"/>
                  </a:lnTo>
                  <a:lnTo>
                    <a:pt x="82499" y="18341"/>
                  </a:lnTo>
                  <a:lnTo>
                    <a:pt x="79285" y="16165"/>
                  </a:lnTo>
                  <a:lnTo>
                    <a:pt x="79285" y="13678"/>
                  </a:lnTo>
                  <a:lnTo>
                    <a:pt x="76071" y="11502"/>
                  </a:lnTo>
                  <a:lnTo>
                    <a:pt x="76071" y="9326"/>
                  </a:lnTo>
                  <a:lnTo>
                    <a:pt x="72857" y="6839"/>
                  </a:lnTo>
                  <a:lnTo>
                    <a:pt x="69642" y="4663"/>
                  </a:lnTo>
                  <a:lnTo>
                    <a:pt x="66428" y="2176"/>
                  </a:lnTo>
                  <a:lnTo>
                    <a:pt x="66428" y="0"/>
                  </a:lnTo>
                  <a:lnTo>
                    <a:pt x="63214" y="2176"/>
                  </a:lnTo>
                  <a:lnTo>
                    <a:pt x="63214" y="4663"/>
                  </a:lnTo>
                  <a:lnTo>
                    <a:pt x="63214" y="6839"/>
                  </a:lnTo>
                  <a:lnTo>
                    <a:pt x="63214" y="9326"/>
                  </a:lnTo>
                  <a:lnTo>
                    <a:pt x="63214" y="11502"/>
                  </a:lnTo>
                  <a:lnTo>
                    <a:pt x="63214" y="13678"/>
                  </a:lnTo>
                  <a:lnTo>
                    <a:pt x="63214" y="16165"/>
                  </a:lnTo>
                  <a:lnTo>
                    <a:pt x="59999" y="18341"/>
                  </a:lnTo>
                  <a:lnTo>
                    <a:pt x="55714" y="20829"/>
                  </a:lnTo>
                  <a:lnTo>
                    <a:pt x="52499" y="23005"/>
                  </a:lnTo>
                  <a:lnTo>
                    <a:pt x="49285" y="25181"/>
                  </a:lnTo>
                  <a:lnTo>
                    <a:pt x="46071" y="27668"/>
                  </a:lnTo>
                  <a:lnTo>
                    <a:pt x="42857" y="29844"/>
                  </a:lnTo>
                  <a:lnTo>
                    <a:pt x="36428" y="32331"/>
                  </a:lnTo>
                  <a:lnTo>
                    <a:pt x="33214" y="34507"/>
                  </a:lnTo>
                  <a:lnTo>
                    <a:pt x="26785" y="36683"/>
                  </a:lnTo>
                  <a:lnTo>
                    <a:pt x="23571" y="39170"/>
                  </a:lnTo>
                  <a:lnTo>
                    <a:pt x="20357" y="41347"/>
                  </a:lnTo>
                  <a:lnTo>
                    <a:pt x="16071" y="43834"/>
                  </a:lnTo>
                  <a:lnTo>
                    <a:pt x="12857" y="46010"/>
                  </a:lnTo>
                  <a:lnTo>
                    <a:pt x="9642" y="48186"/>
                  </a:lnTo>
                  <a:lnTo>
                    <a:pt x="6428" y="50673"/>
                  </a:lnTo>
                  <a:lnTo>
                    <a:pt x="3214" y="52849"/>
                  </a:lnTo>
                  <a:lnTo>
                    <a:pt x="3214" y="55336"/>
                  </a:lnTo>
                  <a:lnTo>
                    <a:pt x="0" y="57512"/>
                  </a:lnTo>
                  <a:lnTo>
                    <a:pt x="0" y="60000"/>
                  </a:lnTo>
                  <a:lnTo>
                    <a:pt x="0" y="62176"/>
                  </a:lnTo>
                  <a:lnTo>
                    <a:pt x="0" y="64352"/>
                  </a:lnTo>
                  <a:lnTo>
                    <a:pt x="0" y="66839"/>
                  </a:lnTo>
                  <a:lnTo>
                    <a:pt x="0" y="69015"/>
                  </a:lnTo>
                  <a:lnTo>
                    <a:pt x="0" y="71502"/>
                  </a:lnTo>
                  <a:lnTo>
                    <a:pt x="0" y="73678"/>
                  </a:lnTo>
                  <a:lnTo>
                    <a:pt x="0" y="75854"/>
                  </a:lnTo>
                  <a:lnTo>
                    <a:pt x="0" y="78341"/>
                  </a:lnTo>
                  <a:lnTo>
                    <a:pt x="0" y="80518"/>
                  </a:lnTo>
                  <a:lnTo>
                    <a:pt x="3214" y="83005"/>
                  </a:lnTo>
                  <a:lnTo>
                    <a:pt x="3214" y="85181"/>
                  </a:lnTo>
                  <a:lnTo>
                    <a:pt x="3214" y="87357"/>
                  </a:lnTo>
                  <a:lnTo>
                    <a:pt x="3214" y="89844"/>
                  </a:lnTo>
                  <a:lnTo>
                    <a:pt x="3214" y="92020"/>
                  </a:lnTo>
                  <a:lnTo>
                    <a:pt x="3214" y="94507"/>
                  </a:lnTo>
                  <a:lnTo>
                    <a:pt x="6428" y="96683"/>
                  </a:lnTo>
                  <a:lnTo>
                    <a:pt x="6428" y="98860"/>
                  </a:lnTo>
                  <a:lnTo>
                    <a:pt x="9642" y="101347"/>
                  </a:lnTo>
                  <a:lnTo>
                    <a:pt x="9642" y="103523"/>
                  </a:lnTo>
                  <a:lnTo>
                    <a:pt x="9642" y="106010"/>
                  </a:lnTo>
                  <a:lnTo>
                    <a:pt x="9642" y="108186"/>
                  </a:lnTo>
                  <a:lnTo>
                    <a:pt x="12857" y="110362"/>
                  </a:lnTo>
                  <a:lnTo>
                    <a:pt x="16071" y="112849"/>
                  </a:lnTo>
                  <a:lnTo>
                    <a:pt x="20357" y="115025"/>
                  </a:lnTo>
                  <a:lnTo>
                    <a:pt x="20357" y="117512"/>
                  </a:lnTo>
                </a:path>
              </a:pathLst>
            </a:custGeom>
            <a:solidFill>
              <a:srgbClr val="FF0000"/>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60" name="Google Shape;660;p25"/>
            <p:cNvSpPr/>
            <p:nvPr/>
          </p:nvSpPr>
          <p:spPr>
            <a:xfrm>
              <a:off x="3657600" y="2925762"/>
              <a:ext cx="201612" cy="204787"/>
            </a:xfrm>
            <a:custGeom>
              <a:rect b="b" l="l" r="r" t="t"/>
              <a:pathLst>
                <a:path extrusionOk="0" h="120000" w="120000">
                  <a:moveTo>
                    <a:pt x="0" y="119069"/>
                  </a:moveTo>
                  <a:lnTo>
                    <a:pt x="9448" y="119069"/>
                  </a:lnTo>
                  <a:lnTo>
                    <a:pt x="14173" y="110697"/>
                  </a:lnTo>
                  <a:lnTo>
                    <a:pt x="22677" y="110697"/>
                  </a:lnTo>
                  <a:lnTo>
                    <a:pt x="32125" y="103255"/>
                  </a:lnTo>
                  <a:lnTo>
                    <a:pt x="41574" y="99534"/>
                  </a:lnTo>
                  <a:lnTo>
                    <a:pt x="45354" y="91162"/>
                  </a:lnTo>
                  <a:lnTo>
                    <a:pt x="54803" y="91162"/>
                  </a:lnTo>
                  <a:lnTo>
                    <a:pt x="59527" y="83720"/>
                  </a:lnTo>
                  <a:lnTo>
                    <a:pt x="64251" y="75348"/>
                  </a:lnTo>
                  <a:lnTo>
                    <a:pt x="73700" y="67906"/>
                  </a:lnTo>
                  <a:lnTo>
                    <a:pt x="73700" y="59534"/>
                  </a:lnTo>
                  <a:lnTo>
                    <a:pt x="82204" y="55813"/>
                  </a:lnTo>
                  <a:lnTo>
                    <a:pt x="82204" y="47441"/>
                  </a:lnTo>
                  <a:lnTo>
                    <a:pt x="82204" y="40000"/>
                  </a:lnTo>
                  <a:lnTo>
                    <a:pt x="86929" y="31627"/>
                  </a:lnTo>
                  <a:lnTo>
                    <a:pt x="96377" y="27906"/>
                  </a:lnTo>
                  <a:lnTo>
                    <a:pt x="96377" y="19534"/>
                  </a:lnTo>
                  <a:lnTo>
                    <a:pt x="101102" y="12093"/>
                  </a:lnTo>
                  <a:lnTo>
                    <a:pt x="101102" y="3720"/>
                  </a:lnTo>
                  <a:lnTo>
                    <a:pt x="109606" y="0"/>
                  </a:lnTo>
                  <a:lnTo>
                    <a:pt x="109606" y="8372"/>
                  </a:lnTo>
                  <a:lnTo>
                    <a:pt x="109606" y="15813"/>
                  </a:lnTo>
                  <a:lnTo>
                    <a:pt x="114330" y="24186"/>
                  </a:lnTo>
                  <a:lnTo>
                    <a:pt x="114330" y="31627"/>
                  </a:lnTo>
                  <a:lnTo>
                    <a:pt x="114330" y="40000"/>
                  </a:lnTo>
                  <a:lnTo>
                    <a:pt x="119055" y="47441"/>
                  </a:lnTo>
                  <a:lnTo>
                    <a:pt x="119055" y="55813"/>
                  </a:lnTo>
                  <a:lnTo>
                    <a:pt x="119055" y="63255"/>
                  </a:lnTo>
                  <a:lnTo>
                    <a:pt x="119055" y="71627"/>
                  </a:lnTo>
                  <a:lnTo>
                    <a:pt x="119055" y="79069"/>
                  </a:lnTo>
                  <a:lnTo>
                    <a:pt x="114330" y="87441"/>
                  </a:lnTo>
                  <a:lnTo>
                    <a:pt x="104881" y="87441"/>
                  </a:lnTo>
                  <a:lnTo>
                    <a:pt x="101102" y="94883"/>
                  </a:lnTo>
                  <a:lnTo>
                    <a:pt x="91653" y="99534"/>
                  </a:lnTo>
                  <a:lnTo>
                    <a:pt x="82204" y="103255"/>
                  </a:lnTo>
                  <a:lnTo>
                    <a:pt x="73700" y="106976"/>
                  </a:lnTo>
                  <a:lnTo>
                    <a:pt x="64251" y="106976"/>
                  </a:lnTo>
                  <a:lnTo>
                    <a:pt x="54803" y="106976"/>
                  </a:lnTo>
                  <a:lnTo>
                    <a:pt x="45354" y="106976"/>
                  </a:lnTo>
                  <a:lnTo>
                    <a:pt x="36850" y="106976"/>
                  </a:lnTo>
                  <a:lnTo>
                    <a:pt x="27401" y="110697"/>
                  </a:lnTo>
                  <a:lnTo>
                    <a:pt x="17952" y="115348"/>
                  </a:lnTo>
                  <a:lnTo>
                    <a:pt x="9448" y="119069"/>
                  </a:lnTo>
                  <a:lnTo>
                    <a:pt x="0" y="119069"/>
                  </a:lnTo>
                  <a:lnTo>
                    <a:pt x="59527" y="91162"/>
                  </a:lnTo>
                </a:path>
              </a:pathLst>
            </a:custGeom>
            <a:solidFill>
              <a:srgbClr val="FFCC99"/>
            </a:solidFill>
            <a:ln cap="rnd" cmpd="sng" w="254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661" name="Google Shape;661;p25"/>
          <p:cNvGrpSpPr/>
          <p:nvPr/>
        </p:nvGrpSpPr>
        <p:grpSpPr>
          <a:xfrm>
            <a:off x="5124450" y="3424237"/>
            <a:ext cx="82550" cy="185737"/>
            <a:chOff x="1633537" y="4235450"/>
            <a:chExt cx="576262" cy="706437"/>
          </a:xfrm>
        </p:grpSpPr>
        <p:grpSp>
          <p:nvGrpSpPr>
            <p:cNvPr id="662" name="Google Shape;662;p25"/>
            <p:cNvGrpSpPr/>
            <p:nvPr/>
          </p:nvGrpSpPr>
          <p:grpSpPr>
            <a:xfrm>
              <a:off x="1747837" y="4235450"/>
              <a:ext cx="344487" cy="377825"/>
              <a:chOff x="1706562" y="4335462"/>
              <a:chExt cx="387350" cy="263525"/>
            </a:xfrm>
          </p:grpSpPr>
          <p:sp>
            <p:nvSpPr>
              <p:cNvPr id="663" name="Google Shape;663;p25"/>
              <p:cNvSpPr/>
              <p:nvPr/>
            </p:nvSpPr>
            <p:spPr>
              <a:xfrm>
                <a:off x="1706562" y="4335462"/>
                <a:ext cx="387350" cy="263525"/>
              </a:xfrm>
              <a:prstGeom prst="ellipse">
                <a:avLst/>
              </a:prstGeom>
              <a:solidFill>
                <a:schemeClr val="dk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64" name="Google Shape;664;p25"/>
              <p:cNvSpPr/>
              <p:nvPr/>
            </p:nvSpPr>
            <p:spPr>
              <a:xfrm>
                <a:off x="1801812" y="4365625"/>
                <a:ext cx="250825" cy="177800"/>
              </a:xfrm>
              <a:prstGeom prst="ellipse">
                <a:avLst/>
              </a:prstGeom>
              <a:solidFill>
                <a:srgbClr val="CCCC00"/>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665" name="Google Shape;665;p25"/>
            <p:cNvSpPr txBox="1"/>
            <p:nvPr/>
          </p:nvSpPr>
          <p:spPr>
            <a:xfrm>
              <a:off x="1633537" y="4437062"/>
              <a:ext cx="576262" cy="504825"/>
            </a:xfrm>
            <a:prstGeom prst="rect">
              <a:avLst/>
            </a:prstGeom>
            <a:solidFill>
              <a:srgbClr val="00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66" name="Google Shape;666;p25"/>
            <p:cNvSpPr/>
            <p:nvPr/>
          </p:nvSpPr>
          <p:spPr>
            <a:xfrm>
              <a:off x="1827212" y="4572000"/>
              <a:ext cx="223837" cy="1031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67" name="Google Shape;667;p25"/>
            <p:cNvSpPr/>
            <p:nvPr/>
          </p:nvSpPr>
          <p:spPr>
            <a:xfrm flipH="1" rot="10800000">
              <a:off x="1827212" y="4627562"/>
              <a:ext cx="220662" cy="169862"/>
            </a:xfrm>
            <a:custGeom>
              <a:rect b="b" l="l" r="r" t="t"/>
              <a:pathLst>
                <a:path extrusionOk="0" h="120000" w="120000">
                  <a:moveTo>
                    <a:pt x="0" y="0"/>
                  </a:moveTo>
                  <a:lnTo>
                    <a:pt x="29994" y="120000"/>
                  </a:lnTo>
                  <a:lnTo>
                    <a:pt x="90005" y="120000"/>
                  </a:lnTo>
                  <a:lnTo>
                    <a:pt x="12000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668" name="Google Shape;668;p25"/>
          <p:cNvGrpSpPr/>
          <p:nvPr/>
        </p:nvGrpSpPr>
        <p:grpSpPr>
          <a:xfrm>
            <a:off x="4357687" y="3000375"/>
            <a:ext cx="82550" cy="185737"/>
            <a:chOff x="1633537" y="4235450"/>
            <a:chExt cx="576262" cy="706437"/>
          </a:xfrm>
        </p:grpSpPr>
        <p:grpSp>
          <p:nvGrpSpPr>
            <p:cNvPr id="669" name="Google Shape;669;p25"/>
            <p:cNvGrpSpPr/>
            <p:nvPr/>
          </p:nvGrpSpPr>
          <p:grpSpPr>
            <a:xfrm>
              <a:off x="1747837" y="4235450"/>
              <a:ext cx="344487" cy="377825"/>
              <a:chOff x="1706562" y="4335462"/>
              <a:chExt cx="387350" cy="263525"/>
            </a:xfrm>
          </p:grpSpPr>
          <p:sp>
            <p:nvSpPr>
              <p:cNvPr id="670" name="Google Shape;670;p25"/>
              <p:cNvSpPr/>
              <p:nvPr/>
            </p:nvSpPr>
            <p:spPr>
              <a:xfrm>
                <a:off x="1706562" y="4335462"/>
                <a:ext cx="387350" cy="263525"/>
              </a:xfrm>
              <a:prstGeom prst="ellipse">
                <a:avLst/>
              </a:prstGeom>
              <a:solidFill>
                <a:schemeClr val="dk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71" name="Google Shape;671;p25"/>
              <p:cNvSpPr/>
              <p:nvPr/>
            </p:nvSpPr>
            <p:spPr>
              <a:xfrm>
                <a:off x="1801812" y="4365625"/>
                <a:ext cx="250825" cy="177800"/>
              </a:xfrm>
              <a:prstGeom prst="ellipse">
                <a:avLst/>
              </a:prstGeom>
              <a:solidFill>
                <a:srgbClr val="CCCC00"/>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672" name="Google Shape;672;p25"/>
            <p:cNvSpPr txBox="1"/>
            <p:nvPr/>
          </p:nvSpPr>
          <p:spPr>
            <a:xfrm>
              <a:off x="1633537" y="4437062"/>
              <a:ext cx="576262" cy="504825"/>
            </a:xfrm>
            <a:prstGeom prst="rect">
              <a:avLst/>
            </a:prstGeom>
            <a:solidFill>
              <a:srgbClr val="00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73" name="Google Shape;673;p25"/>
            <p:cNvSpPr/>
            <p:nvPr/>
          </p:nvSpPr>
          <p:spPr>
            <a:xfrm>
              <a:off x="1827212" y="4572000"/>
              <a:ext cx="223837" cy="1031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74" name="Google Shape;674;p25"/>
            <p:cNvSpPr/>
            <p:nvPr/>
          </p:nvSpPr>
          <p:spPr>
            <a:xfrm flipH="1" rot="10800000">
              <a:off x="1827212" y="4627562"/>
              <a:ext cx="220662" cy="169862"/>
            </a:xfrm>
            <a:custGeom>
              <a:rect b="b" l="l" r="r" t="t"/>
              <a:pathLst>
                <a:path extrusionOk="0" h="120000" w="120000">
                  <a:moveTo>
                    <a:pt x="0" y="0"/>
                  </a:moveTo>
                  <a:lnTo>
                    <a:pt x="29994" y="120000"/>
                  </a:lnTo>
                  <a:lnTo>
                    <a:pt x="90005" y="120000"/>
                  </a:lnTo>
                  <a:lnTo>
                    <a:pt x="12000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675" name="Google Shape;675;p25"/>
          <p:cNvGrpSpPr/>
          <p:nvPr/>
        </p:nvGrpSpPr>
        <p:grpSpPr>
          <a:xfrm>
            <a:off x="4743450" y="3409950"/>
            <a:ext cx="82550" cy="185737"/>
            <a:chOff x="1633537" y="4235450"/>
            <a:chExt cx="576262" cy="706437"/>
          </a:xfrm>
        </p:grpSpPr>
        <p:grpSp>
          <p:nvGrpSpPr>
            <p:cNvPr id="676" name="Google Shape;676;p25"/>
            <p:cNvGrpSpPr/>
            <p:nvPr/>
          </p:nvGrpSpPr>
          <p:grpSpPr>
            <a:xfrm>
              <a:off x="1747837" y="4235450"/>
              <a:ext cx="344487" cy="377825"/>
              <a:chOff x="1706562" y="4335462"/>
              <a:chExt cx="387350" cy="263525"/>
            </a:xfrm>
          </p:grpSpPr>
          <p:sp>
            <p:nvSpPr>
              <p:cNvPr id="677" name="Google Shape;677;p25"/>
              <p:cNvSpPr/>
              <p:nvPr/>
            </p:nvSpPr>
            <p:spPr>
              <a:xfrm>
                <a:off x="1706562" y="4335462"/>
                <a:ext cx="387350" cy="263525"/>
              </a:xfrm>
              <a:prstGeom prst="ellipse">
                <a:avLst/>
              </a:prstGeom>
              <a:solidFill>
                <a:schemeClr val="dk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78" name="Google Shape;678;p25"/>
              <p:cNvSpPr/>
              <p:nvPr/>
            </p:nvSpPr>
            <p:spPr>
              <a:xfrm>
                <a:off x="1801812" y="4365625"/>
                <a:ext cx="250825" cy="177800"/>
              </a:xfrm>
              <a:prstGeom prst="ellipse">
                <a:avLst/>
              </a:prstGeom>
              <a:solidFill>
                <a:srgbClr val="CCCC00"/>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679" name="Google Shape;679;p25"/>
            <p:cNvSpPr txBox="1"/>
            <p:nvPr/>
          </p:nvSpPr>
          <p:spPr>
            <a:xfrm>
              <a:off x="1633537" y="4437062"/>
              <a:ext cx="576262" cy="504825"/>
            </a:xfrm>
            <a:prstGeom prst="rect">
              <a:avLst/>
            </a:prstGeom>
            <a:solidFill>
              <a:srgbClr val="00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80" name="Google Shape;680;p25"/>
            <p:cNvSpPr/>
            <p:nvPr/>
          </p:nvSpPr>
          <p:spPr>
            <a:xfrm>
              <a:off x="1827212" y="4572000"/>
              <a:ext cx="223837" cy="1031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81" name="Google Shape;681;p25"/>
            <p:cNvSpPr/>
            <p:nvPr/>
          </p:nvSpPr>
          <p:spPr>
            <a:xfrm flipH="1" rot="10800000">
              <a:off x="1827212" y="4627562"/>
              <a:ext cx="220662" cy="169862"/>
            </a:xfrm>
            <a:custGeom>
              <a:rect b="b" l="l" r="r" t="t"/>
              <a:pathLst>
                <a:path extrusionOk="0" h="120000" w="120000">
                  <a:moveTo>
                    <a:pt x="0" y="0"/>
                  </a:moveTo>
                  <a:lnTo>
                    <a:pt x="29994" y="120000"/>
                  </a:lnTo>
                  <a:lnTo>
                    <a:pt x="90005" y="120000"/>
                  </a:lnTo>
                  <a:lnTo>
                    <a:pt x="12000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682" name="Google Shape;682;p25"/>
          <p:cNvGrpSpPr/>
          <p:nvPr/>
        </p:nvGrpSpPr>
        <p:grpSpPr>
          <a:xfrm>
            <a:off x="5122862" y="3017837"/>
            <a:ext cx="82550" cy="185737"/>
            <a:chOff x="1633537" y="4235450"/>
            <a:chExt cx="576262" cy="706437"/>
          </a:xfrm>
        </p:grpSpPr>
        <p:grpSp>
          <p:nvGrpSpPr>
            <p:cNvPr id="683" name="Google Shape;683;p25"/>
            <p:cNvGrpSpPr/>
            <p:nvPr/>
          </p:nvGrpSpPr>
          <p:grpSpPr>
            <a:xfrm>
              <a:off x="1747837" y="4235450"/>
              <a:ext cx="344487" cy="377825"/>
              <a:chOff x="1706562" y="4335462"/>
              <a:chExt cx="387350" cy="263525"/>
            </a:xfrm>
          </p:grpSpPr>
          <p:sp>
            <p:nvSpPr>
              <p:cNvPr id="684" name="Google Shape;684;p25"/>
              <p:cNvSpPr/>
              <p:nvPr/>
            </p:nvSpPr>
            <p:spPr>
              <a:xfrm>
                <a:off x="1706562" y="4335462"/>
                <a:ext cx="387350" cy="263525"/>
              </a:xfrm>
              <a:prstGeom prst="ellipse">
                <a:avLst/>
              </a:prstGeom>
              <a:solidFill>
                <a:schemeClr val="dk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85" name="Google Shape;685;p25"/>
              <p:cNvSpPr/>
              <p:nvPr/>
            </p:nvSpPr>
            <p:spPr>
              <a:xfrm>
                <a:off x="1801812" y="4365625"/>
                <a:ext cx="250825" cy="177800"/>
              </a:xfrm>
              <a:prstGeom prst="ellipse">
                <a:avLst/>
              </a:prstGeom>
              <a:solidFill>
                <a:srgbClr val="CCCC00"/>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686" name="Google Shape;686;p25"/>
            <p:cNvSpPr txBox="1"/>
            <p:nvPr/>
          </p:nvSpPr>
          <p:spPr>
            <a:xfrm>
              <a:off x="1633537" y="4437062"/>
              <a:ext cx="576262" cy="504825"/>
            </a:xfrm>
            <a:prstGeom prst="rect">
              <a:avLst/>
            </a:prstGeom>
            <a:solidFill>
              <a:srgbClr val="00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87" name="Google Shape;687;p25"/>
            <p:cNvSpPr/>
            <p:nvPr/>
          </p:nvSpPr>
          <p:spPr>
            <a:xfrm>
              <a:off x="1827212" y="4572000"/>
              <a:ext cx="223837" cy="1031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88" name="Google Shape;688;p25"/>
            <p:cNvSpPr/>
            <p:nvPr/>
          </p:nvSpPr>
          <p:spPr>
            <a:xfrm flipH="1" rot="10800000">
              <a:off x="1827212" y="4627562"/>
              <a:ext cx="220662" cy="169862"/>
            </a:xfrm>
            <a:custGeom>
              <a:rect b="b" l="l" r="r" t="t"/>
              <a:pathLst>
                <a:path extrusionOk="0" h="120000" w="120000">
                  <a:moveTo>
                    <a:pt x="0" y="0"/>
                  </a:moveTo>
                  <a:lnTo>
                    <a:pt x="29994" y="120000"/>
                  </a:lnTo>
                  <a:lnTo>
                    <a:pt x="90005" y="120000"/>
                  </a:lnTo>
                  <a:lnTo>
                    <a:pt x="12000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689" name="Google Shape;689;p25"/>
          <p:cNvGrpSpPr/>
          <p:nvPr/>
        </p:nvGrpSpPr>
        <p:grpSpPr>
          <a:xfrm>
            <a:off x="4410075" y="3455987"/>
            <a:ext cx="82550" cy="187325"/>
            <a:chOff x="1633537" y="4235450"/>
            <a:chExt cx="576262" cy="706437"/>
          </a:xfrm>
        </p:grpSpPr>
        <p:grpSp>
          <p:nvGrpSpPr>
            <p:cNvPr id="690" name="Google Shape;690;p25"/>
            <p:cNvGrpSpPr/>
            <p:nvPr/>
          </p:nvGrpSpPr>
          <p:grpSpPr>
            <a:xfrm>
              <a:off x="1747837" y="4235450"/>
              <a:ext cx="344487" cy="377825"/>
              <a:chOff x="1706562" y="4335462"/>
              <a:chExt cx="387350" cy="263525"/>
            </a:xfrm>
          </p:grpSpPr>
          <p:sp>
            <p:nvSpPr>
              <p:cNvPr id="691" name="Google Shape;691;p25"/>
              <p:cNvSpPr/>
              <p:nvPr/>
            </p:nvSpPr>
            <p:spPr>
              <a:xfrm>
                <a:off x="1706562" y="4335462"/>
                <a:ext cx="387350" cy="263525"/>
              </a:xfrm>
              <a:prstGeom prst="ellipse">
                <a:avLst/>
              </a:prstGeom>
              <a:solidFill>
                <a:schemeClr val="dk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92" name="Google Shape;692;p25"/>
              <p:cNvSpPr/>
              <p:nvPr/>
            </p:nvSpPr>
            <p:spPr>
              <a:xfrm>
                <a:off x="1801812" y="4365625"/>
                <a:ext cx="250825" cy="177800"/>
              </a:xfrm>
              <a:prstGeom prst="ellipse">
                <a:avLst/>
              </a:prstGeom>
              <a:solidFill>
                <a:srgbClr val="CCCC00"/>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693" name="Google Shape;693;p25"/>
            <p:cNvSpPr txBox="1"/>
            <p:nvPr/>
          </p:nvSpPr>
          <p:spPr>
            <a:xfrm>
              <a:off x="1633537" y="4437062"/>
              <a:ext cx="576262" cy="504825"/>
            </a:xfrm>
            <a:prstGeom prst="rect">
              <a:avLst/>
            </a:prstGeom>
            <a:solidFill>
              <a:srgbClr val="00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94" name="Google Shape;694;p25"/>
            <p:cNvSpPr/>
            <p:nvPr/>
          </p:nvSpPr>
          <p:spPr>
            <a:xfrm>
              <a:off x="1827212" y="4572000"/>
              <a:ext cx="223837" cy="1031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95" name="Google Shape;695;p25"/>
            <p:cNvSpPr/>
            <p:nvPr/>
          </p:nvSpPr>
          <p:spPr>
            <a:xfrm flipH="1" rot="10800000">
              <a:off x="1827212" y="4627562"/>
              <a:ext cx="220662" cy="169862"/>
            </a:xfrm>
            <a:custGeom>
              <a:rect b="b" l="l" r="r" t="t"/>
              <a:pathLst>
                <a:path extrusionOk="0" h="120000" w="120000">
                  <a:moveTo>
                    <a:pt x="0" y="0"/>
                  </a:moveTo>
                  <a:lnTo>
                    <a:pt x="29994" y="120000"/>
                  </a:lnTo>
                  <a:lnTo>
                    <a:pt x="90005" y="120000"/>
                  </a:lnTo>
                  <a:lnTo>
                    <a:pt x="12000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696" name="Google Shape;696;p25"/>
          <p:cNvGrpSpPr/>
          <p:nvPr/>
        </p:nvGrpSpPr>
        <p:grpSpPr>
          <a:xfrm>
            <a:off x="4784725" y="3016250"/>
            <a:ext cx="82550" cy="185737"/>
            <a:chOff x="1633537" y="4235450"/>
            <a:chExt cx="576262" cy="706437"/>
          </a:xfrm>
        </p:grpSpPr>
        <p:grpSp>
          <p:nvGrpSpPr>
            <p:cNvPr id="697" name="Google Shape;697;p25"/>
            <p:cNvGrpSpPr/>
            <p:nvPr/>
          </p:nvGrpSpPr>
          <p:grpSpPr>
            <a:xfrm>
              <a:off x="1747837" y="4235450"/>
              <a:ext cx="344487" cy="377825"/>
              <a:chOff x="1706562" y="4335462"/>
              <a:chExt cx="387350" cy="263525"/>
            </a:xfrm>
          </p:grpSpPr>
          <p:sp>
            <p:nvSpPr>
              <p:cNvPr id="698" name="Google Shape;698;p25"/>
              <p:cNvSpPr/>
              <p:nvPr/>
            </p:nvSpPr>
            <p:spPr>
              <a:xfrm>
                <a:off x="1706562" y="4335462"/>
                <a:ext cx="387350" cy="263525"/>
              </a:xfrm>
              <a:prstGeom prst="ellipse">
                <a:avLst/>
              </a:prstGeom>
              <a:solidFill>
                <a:schemeClr val="dk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99" name="Google Shape;699;p25"/>
              <p:cNvSpPr/>
              <p:nvPr/>
            </p:nvSpPr>
            <p:spPr>
              <a:xfrm>
                <a:off x="1801812" y="4365625"/>
                <a:ext cx="250825" cy="177800"/>
              </a:xfrm>
              <a:prstGeom prst="ellipse">
                <a:avLst/>
              </a:prstGeom>
              <a:solidFill>
                <a:srgbClr val="CCCC00"/>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700" name="Google Shape;700;p25"/>
            <p:cNvSpPr txBox="1"/>
            <p:nvPr/>
          </p:nvSpPr>
          <p:spPr>
            <a:xfrm>
              <a:off x="1633537" y="4437062"/>
              <a:ext cx="576262" cy="504825"/>
            </a:xfrm>
            <a:prstGeom prst="rect">
              <a:avLst/>
            </a:prstGeom>
            <a:solidFill>
              <a:srgbClr val="00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01" name="Google Shape;701;p25"/>
            <p:cNvSpPr/>
            <p:nvPr/>
          </p:nvSpPr>
          <p:spPr>
            <a:xfrm>
              <a:off x="1827212" y="4572000"/>
              <a:ext cx="223837" cy="1031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02" name="Google Shape;702;p25"/>
            <p:cNvSpPr/>
            <p:nvPr/>
          </p:nvSpPr>
          <p:spPr>
            <a:xfrm flipH="1" rot="10800000">
              <a:off x="1827212" y="4627562"/>
              <a:ext cx="220662" cy="169862"/>
            </a:xfrm>
            <a:custGeom>
              <a:rect b="b" l="l" r="r" t="t"/>
              <a:pathLst>
                <a:path extrusionOk="0" h="120000" w="120000">
                  <a:moveTo>
                    <a:pt x="0" y="0"/>
                  </a:moveTo>
                  <a:lnTo>
                    <a:pt x="29994" y="120000"/>
                  </a:lnTo>
                  <a:lnTo>
                    <a:pt x="90005" y="120000"/>
                  </a:lnTo>
                  <a:lnTo>
                    <a:pt x="12000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703" name="Google Shape;703;p25"/>
          <p:cNvGrpSpPr/>
          <p:nvPr/>
        </p:nvGrpSpPr>
        <p:grpSpPr>
          <a:xfrm>
            <a:off x="5313362" y="3089275"/>
            <a:ext cx="82550" cy="185737"/>
            <a:chOff x="1633537" y="4235450"/>
            <a:chExt cx="576262" cy="706437"/>
          </a:xfrm>
        </p:grpSpPr>
        <p:grpSp>
          <p:nvGrpSpPr>
            <p:cNvPr id="704" name="Google Shape;704;p25"/>
            <p:cNvGrpSpPr/>
            <p:nvPr/>
          </p:nvGrpSpPr>
          <p:grpSpPr>
            <a:xfrm>
              <a:off x="1747837" y="4235450"/>
              <a:ext cx="344487" cy="377825"/>
              <a:chOff x="1706562" y="4335462"/>
              <a:chExt cx="387350" cy="263525"/>
            </a:xfrm>
          </p:grpSpPr>
          <p:sp>
            <p:nvSpPr>
              <p:cNvPr id="705" name="Google Shape;705;p25"/>
              <p:cNvSpPr/>
              <p:nvPr/>
            </p:nvSpPr>
            <p:spPr>
              <a:xfrm>
                <a:off x="1706562" y="4335462"/>
                <a:ext cx="387350" cy="263525"/>
              </a:xfrm>
              <a:prstGeom prst="ellipse">
                <a:avLst/>
              </a:prstGeom>
              <a:solidFill>
                <a:schemeClr val="dk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06" name="Google Shape;706;p25"/>
              <p:cNvSpPr/>
              <p:nvPr/>
            </p:nvSpPr>
            <p:spPr>
              <a:xfrm>
                <a:off x="1801812" y="4365625"/>
                <a:ext cx="250825" cy="177800"/>
              </a:xfrm>
              <a:prstGeom prst="ellipse">
                <a:avLst/>
              </a:prstGeom>
              <a:solidFill>
                <a:srgbClr val="CCCC00"/>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707" name="Google Shape;707;p25"/>
            <p:cNvSpPr txBox="1"/>
            <p:nvPr/>
          </p:nvSpPr>
          <p:spPr>
            <a:xfrm>
              <a:off x="1633537" y="4437062"/>
              <a:ext cx="576262" cy="504825"/>
            </a:xfrm>
            <a:prstGeom prst="rect">
              <a:avLst/>
            </a:prstGeom>
            <a:solidFill>
              <a:srgbClr val="00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08" name="Google Shape;708;p25"/>
            <p:cNvSpPr/>
            <p:nvPr/>
          </p:nvSpPr>
          <p:spPr>
            <a:xfrm>
              <a:off x="1827212" y="4572000"/>
              <a:ext cx="223837" cy="1031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09" name="Google Shape;709;p25"/>
            <p:cNvSpPr/>
            <p:nvPr/>
          </p:nvSpPr>
          <p:spPr>
            <a:xfrm flipH="1" rot="10800000">
              <a:off x="1827212" y="4627562"/>
              <a:ext cx="220662" cy="169862"/>
            </a:xfrm>
            <a:custGeom>
              <a:rect b="b" l="l" r="r" t="t"/>
              <a:pathLst>
                <a:path extrusionOk="0" h="120000" w="120000">
                  <a:moveTo>
                    <a:pt x="0" y="0"/>
                  </a:moveTo>
                  <a:lnTo>
                    <a:pt x="29994" y="120000"/>
                  </a:lnTo>
                  <a:lnTo>
                    <a:pt x="90005" y="120000"/>
                  </a:lnTo>
                  <a:lnTo>
                    <a:pt x="12000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710" name="Google Shape;710;p25"/>
          <p:cNvGrpSpPr/>
          <p:nvPr/>
        </p:nvGrpSpPr>
        <p:grpSpPr>
          <a:xfrm>
            <a:off x="4608512" y="3082925"/>
            <a:ext cx="82550" cy="187325"/>
            <a:chOff x="1633537" y="4235450"/>
            <a:chExt cx="576262" cy="706437"/>
          </a:xfrm>
        </p:grpSpPr>
        <p:grpSp>
          <p:nvGrpSpPr>
            <p:cNvPr id="711" name="Google Shape;711;p25"/>
            <p:cNvGrpSpPr/>
            <p:nvPr/>
          </p:nvGrpSpPr>
          <p:grpSpPr>
            <a:xfrm>
              <a:off x="1747837" y="4235450"/>
              <a:ext cx="344487" cy="377825"/>
              <a:chOff x="1706562" y="4335462"/>
              <a:chExt cx="387350" cy="263525"/>
            </a:xfrm>
          </p:grpSpPr>
          <p:sp>
            <p:nvSpPr>
              <p:cNvPr id="712" name="Google Shape;712;p25"/>
              <p:cNvSpPr/>
              <p:nvPr/>
            </p:nvSpPr>
            <p:spPr>
              <a:xfrm>
                <a:off x="1706562" y="4335462"/>
                <a:ext cx="387350" cy="263525"/>
              </a:xfrm>
              <a:prstGeom prst="ellipse">
                <a:avLst/>
              </a:prstGeom>
              <a:solidFill>
                <a:schemeClr val="dk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13" name="Google Shape;713;p25"/>
              <p:cNvSpPr/>
              <p:nvPr/>
            </p:nvSpPr>
            <p:spPr>
              <a:xfrm>
                <a:off x="1801812" y="4365625"/>
                <a:ext cx="250825" cy="177800"/>
              </a:xfrm>
              <a:prstGeom prst="ellipse">
                <a:avLst/>
              </a:prstGeom>
              <a:solidFill>
                <a:srgbClr val="CCCC00"/>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714" name="Google Shape;714;p25"/>
            <p:cNvSpPr txBox="1"/>
            <p:nvPr/>
          </p:nvSpPr>
          <p:spPr>
            <a:xfrm>
              <a:off x="1633537" y="4437062"/>
              <a:ext cx="576262" cy="504825"/>
            </a:xfrm>
            <a:prstGeom prst="rect">
              <a:avLst/>
            </a:prstGeom>
            <a:solidFill>
              <a:srgbClr val="00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15" name="Google Shape;715;p25"/>
            <p:cNvSpPr/>
            <p:nvPr/>
          </p:nvSpPr>
          <p:spPr>
            <a:xfrm>
              <a:off x="1827212" y="4572000"/>
              <a:ext cx="223837" cy="1031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16" name="Google Shape;716;p25"/>
            <p:cNvSpPr/>
            <p:nvPr/>
          </p:nvSpPr>
          <p:spPr>
            <a:xfrm flipH="1" rot="10800000">
              <a:off x="1827212" y="4627562"/>
              <a:ext cx="220662" cy="169862"/>
            </a:xfrm>
            <a:custGeom>
              <a:rect b="b" l="l" r="r" t="t"/>
              <a:pathLst>
                <a:path extrusionOk="0" h="120000" w="120000">
                  <a:moveTo>
                    <a:pt x="0" y="0"/>
                  </a:moveTo>
                  <a:lnTo>
                    <a:pt x="29994" y="120000"/>
                  </a:lnTo>
                  <a:lnTo>
                    <a:pt x="90005" y="120000"/>
                  </a:lnTo>
                  <a:lnTo>
                    <a:pt x="12000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717" name="Google Shape;717;p25"/>
          <p:cNvGrpSpPr/>
          <p:nvPr/>
        </p:nvGrpSpPr>
        <p:grpSpPr>
          <a:xfrm>
            <a:off x="5133975" y="2867025"/>
            <a:ext cx="119062" cy="200025"/>
            <a:chOff x="3429000" y="2457450"/>
            <a:chExt cx="490537" cy="700087"/>
          </a:xfrm>
        </p:grpSpPr>
        <p:sp>
          <p:nvSpPr>
            <p:cNvPr id="718" name="Google Shape;718;p25"/>
            <p:cNvSpPr/>
            <p:nvPr/>
          </p:nvSpPr>
          <p:spPr>
            <a:xfrm>
              <a:off x="3429000" y="2457450"/>
              <a:ext cx="223837" cy="679450"/>
            </a:xfrm>
            <a:custGeom>
              <a:rect b="b" l="l" r="r" t="t"/>
              <a:pathLst>
                <a:path extrusionOk="0" h="120000" w="120000">
                  <a:moveTo>
                    <a:pt x="99574" y="119719"/>
                  </a:moveTo>
                  <a:lnTo>
                    <a:pt x="99574" y="117476"/>
                  </a:lnTo>
                  <a:lnTo>
                    <a:pt x="99574" y="115233"/>
                  </a:lnTo>
                  <a:lnTo>
                    <a:pt x="96170" y="112710"/>
                  </a:lnTo>
                  <a:lnTo>
                    <a:pt x="89361" y="109345"/>
                  </a:lnTo>
                  <a:lnTo>
                    <a:pt x="82553" y="108224"/>
                  </a:lnTo>
                  <a:lnTo>
                    <a:pt x="75744" y="105981"/>
                  </a:lnTo>
                  <a:lnTo>
                    <a:pt x="69787" y="102336"/>
                  </a:lnTo>
                  <a:lnTo>
                    <a:pt x="62978" y="100093"/>
                  </a:lnTo>
                  <a:lnTo>
                    <a:pt x="59574" y="97850"/>
                  </a:lnTo>
                  <a:lnTo>
                    <a:pt x="52765" y="96728"/>
                  </a:lnTo>
                  <a:lnTo>
                    <a:pt x="49361" y="94485"/>
                  </a:lnTo>
                  <a:lnTo>
                    <a:pt x="45957" y="91962"/>
                  </a:lnTo>
                  <a:lnTo>
                    <a:pt x="40000" y="90841"/>
                  </a:lnTo>
                  <a:lnTo>
                    <a:pt x="33191" y="88598"/>
                  </a:lnTo>
                  <a:lnTo>
                    <a:pt x="29787" y="86355"/>
                  </a:lnTo>
                  <a:lnTo>
                    <a:pt x="22978" y="85233"/>
                  </a:lnTo>
                  <a:lnTo>
                    <a:pt x="19574" y="82990"/>
                  </a:lnTo>
                  <a:lnTo>
                    <a:pt x="16170" y="80467"/>
                  </a:lnTo>
                  <a:lnTo>
                    <a:pt x="13617" y="78224"/>
                  </a:lnTo>
                  <a:lnTo>
                    <a:pt x="10212" y="75981"/>
                  </a:lnTo>
                  <a:lnTo>
                    <a:pt x="10212" y="73738"/>
                  </a:lnTo>
                  <a:lnTo>
                    <a:pt x="6808" y="71495"/>
                  </a:lnTo>
                  <a:lnTo>
                    <a:pt x="3404" y="68971"/>
                  </a:lnTo>
                  <a:lnTo>
                    <a:pt x="3404" y="66728"/>
                  </a:lnTo>
                  <a:lnTo>
                    <a:pt x="0" y="64485"/>
                  </a:lnTo>
                  <a:lnTo>
                    <a:pt x="0" y="62242"/>
                  </a:lnTo>
                  <a:lnTo>
                    <a:pt x="3404" y="60000"/>
                  </a:lnTo>
                  <a:lnTo>
                    <a:pt x="6808" y="57476"/>
                  </a:lnTo>
                  <a:lnTo>
                    <a:pt x="6808" y="55233"/>
                  </a:lnTo>
                  <a:lnTo>
                    <a:pt x="10212" y="51869"/>
                  </a:lnTo>
                  <a:lnTo>
                    <a:pt x="13617" y="49626"/>
                  </a:lnTo>
                  <a:lnTo>
                    <a:pt x="13617" y="47102"/>
                  </a:lnTo>
                  <a:lnTo>
                    <a:pt x="16170" y="44859"/>
                  </a:lnTo>
                  <a:lnTo>
                    <a:pt x="16170" y="41495"/>
                  </a:lnTo>
                  <a:lnTo>
                    <a:pt x="19574" y="37850"/>
                  </a:lnTo>
                  <a:lnTo>
                    <a:pt x="22978" y="35607"/>
                  </a:lnTo>
                  <a:lnTo>
                    <a:pt x="22978" y="32242"/>
                  </a:lnTo>
                  <a:lnTo>
                    <a:pt x="26382" y="30000"/>
                  </a:lnTo>
                  <a:lnTo>
                    <a:pt x="29787" y="27757"/>
                  </a:lnTo>
                  <a:lnTo>
                    <a:pt x="33191" y="25233"/>
                  </a:lnTo>
                  <a:lnTo>
                    <a:pt x="33191" y="22990"/>
                  </a:lnTo>
                  <a:lnTo>
                    <a:pt x="36595" y="20747"/>
                  </a:lnTo>
                  <a:lnTo>
                    <a:pt x="36595" y="18504"/>
                  </a:lnTo>
                  <a:lnTo>
                    <a:pt x="40000" y="15981"/>
                  </a:lnTo>
                  <a:lnTo>
                    <a:pt x="40000" y="13738"/>
                  </a:lnTo>
                  <a:lnTo>
                    <a:pt x="43404" y="11495"/>
                  </a:lnTo>
                  <a:lnTo>
                    <a:pt x="43404" y="9252"/>
                  </a:lnTo>
                  <a:lnTo>
                    <a:pt x="45957" y="7009"/>
                  </a:lnTo>
                  <a:lnTo>
                    <a:pt x="49361" y="4485"/>
                  </a:lnTo>
                  <a:lnTo>
                    <a:pt x="52765" y="2242"/>
                  </a:lnTo>
                  <a:lnTo>
                    <a:pt x="52765" y="0"/>
                  </a:lnTo>
                  <a:lnTo>
                    <a:pt x="56170" y="2242"/>
                  </a:lnTo>
                  <a:lnTo>
                    <a:pt x="56170" y="4485"/>
                  </a:lnTo>
                  <a:lnTo>
                    <a:pt x="56170" y="7009"/>
                  </a:lnTo>
                  <a:lnTo>
                    <a:pt x="56170" y="9252"/>
                  </a:lnTo>
                  <a:lnTo>
                    <a:pt x="56170" y="11495"/>
                  </a:lnTo>
                  <a:lnTo>
                    <a:pt x="56170" y="13738"/>
                  </a:lnTo>
                  <a:lnTo>
                    <a:pt x="56170" y="15981"/>
                  </a:lnTo>
                  <a:lnTo>
                    <a:pt x="59574" y="18504"/>
                  </a:lnTo>
                  <a:lnTo>
                    <a:pt x="62978" y="20747"/>
                  </a:lnTo>
                  <a:lnTo>
                    <a:pt x="66382" y="22990"/>
                  </a:lnTo>
                  <a:lnTo>
                    <a:pt x="69787" y="25233"/>
                  </a:lnTo>
                  <a:lnTo>
                    <a:pt x="73191" y="27757"/>
                  </a:lnTo>
                  <a:lnTo>
                    <a:pt x="75744" y="30000"/>
                  </a:lnTo>
                  <a:lnTo>
                    <a:pt x="82553" y="32242"/>
                  </a:lnTo>
                  <a:lnTo>
                    <a:pt x="85957" y="34485"/>
                  </a:lnTo>
                  <a:lnTo>
                    <a:pt x="92765" y="36728"/>
                  </a:lnTo>
                  <a:lnTo>
                    <a:pt x="96170" y="39252"/>
                  </a:lnTo>
                  <a:lnTo>
                    <a:pt x="99574" y="41495"/>
                  </a:lnTo>
                  <a:lnTo>
                    <a:pt x="102978" y="43738"/>
                  </a:lnTo>
                  <a:lnTo>
                    <a:pt x="105531" y="45981"/>
                  </a:lnTo>
                  <a:lnTo>
                    <a:pt x="108936" y="48224"/>
                  </a:lnTo>
                  <a:lnTo>
                    <a:pt x="112340" y="50747"/>
                  </a:lnTo>
                  <a:lnTo>
                    <a:pt x="115744" y="52990"/>
                  </a:lnTo>
                  <a:lnTo>
                    <a:pt x="115744" y="55233"/>
                  </a:lnTo>
                  <a:lnTo>
                    <a:pt x="119148" y="57476"/>
                  </a:lnTo>
                  <a:lnTo>
                    <a:pt x="119148" y="60000"/>
                  </a:lnTo>
                  <a:lnTo>
                    <a:pt x="119148" y="62242"/>
                  </a:lnTo>
                  <a:lnTo>
                    <a:pt x="119148" y="64485"/>
                  </a:lnTo>
                  <a:lnTo>
                    <a:pt x="119148" y="66728"/>
                  </a:lnTo>
                  <a:lnTo>
                    <a:pt x="119148" y="68971"/>
                  </a:lnTo>
                  <a:lnTo>
                    <a:pt x="119148" y="71495"/>
                  </a:lnTo>
                  <a:lnTo>
                    <a:pt x="119148" y="73738"/>
                  </a:lnTo>
                  <a:lnTo>
                    <a:pt x="119148" y="75981"/>
                  </a:lnTo>
                  <a:lnTo>
                    <a:pt x="119148" y="78224"/>
                  </a:lnTo>
                  <a:lnTo>
                    <a:pt x="119148" y="80467"/>
                  </a:lnTo>
                  <a:lnTo>
                    <a:pt x="115744" y="82990"/>
                  </a:lnTo>
                  <a:lnTo>
                    <a:pt x="115744" y="85233"/>
                  </a:lnTo>
                  <a:lnTo>
                    <a:pt x="115744" y="87476"/>
                  </a:lnTo>
                  <a:lnTo>
                    <a:pt x="115744" y="89719"/>
                  </a:lnTo>
                  <a:lnTo>
                    <a:pt x="115744" y="91962"/>
                  </a:lnTo>
                  <a:lnTo>
                    <a:pt x="115744" y="94485"/>
                  </a:lnTo>
                  <a:lnTo>
                    <a:pt x="112340" y="96728"/>
                  </a:lnTo>
                  <a:lnTo>
                    <a:pt x="112340" y="98971"/>
                  </a:lnTo>
                  <a:lnTo>
                    <a:pt x="108936" y="101214"/>
                  </a:lnTo>
                  <a:lnTo>
                    <a:pt x="108936" y="103738"/>
                  </a:lnTo>
                  <a:lnTo>
                    <a:pt x="108936" y="105981"/>
                  </a:lnTo>
                  <a:lnTo>
                    <a:pt x="108936" y="108224"/>
                  </a:lnTo>
                  <a:lnTo>
                    <a:pt x="105531" y="110467"/>
                  </a:lnTo>
                  <a:lnTo>
                    <a:pt x="102978" y="112710"/>
                  </a:lnTo>
                  <a:lnTo>
                    <a:pt x="99574" y="115233"/>
                  </a:lnTo>
                  <a:lnTo>
                    <a:pt x="99574" y="117476"/>
                  </a:lnTo>
                </a:path>
              </a:pathLst>
            </a:custGeom>
            <a:solidFill>
              <a:srgbClr val="FF6600"/>
            </a:solidFill>
            <a:ln cap="rnd" cmpd="sng" w="25400">
              <a:solidFill>
                <a:srgbClr val="F35B1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19" name="Google Shape;719;p25"/>
            <p:cNvSpPr/>
            <p:nvPr/>
          </p:nvSpPr>
          <p:spPr>
            <a:xfrm>
              <a:off x="3597275" y="2687637"/>
              <a:ext cx="230187" cy="463550"/>
            </a:xfrm>
            <a:custGeom>
              <a:rect b="b" l="l" r="r" t="t"/>
              <a:pathLst>
                <a:path extrusionOk="0" h="120000" w="120000">
                  <a:moveTo>
                    <a:pt x="19862" y="119589"/>
                  </a:moveTo>
                  <a:lnTo>
                    <a:pt x="19862" y="117123"/>
                  </a:lnTo>
                  <a:lnTo>
                    <a:pt x="19862" y="115068"/>
                  </a:lnTo>
                  <a:lnTo>
                    <a:pt x="23172" y="112602"/>
                  </a:lnTo>
                  <a:lnTo>
                    <a:pt x="29793" y="109315"/>
                  </a:lnTo>
                  <a:lnTo>
                    <a:pt x="36413" y="108082"/>
                  </a:lnTo>
                  <a:lnTo>
                    <a:pt x="43034" y="105616"/>
                  </a:lnTo>
                  <a:lnTo>
                    <a:pt x="49655" y="102328"/>
                  </a:lnTo>
                  <a:lnTo>
                    <a:pt x="56275" y="99863"/>
                  </a:lnTo>
                  <a:lnTo>
                    <a:pt x="59586" y="97808"/>
                  </a:lnTo>
                  <a:lnTo>
                    <a:pt x="66206" y="96575"/>
                  </a:lnTo>
                  <a:lnTo>
                    <a:pt x="69517" y="94109"/>
                  </a:lnTo>
                  <a:lnTo>
                    <a:pt x="72827" y="92054"/>
                  </a:lnTo>
                  <a:lnTo>
                    <a:pt x="79448" y="90821"/>
                  </a:lnTo>
                  <a:lnTo>
                    <a:pt x="86068" y="88356"/>
                  </a:lnTo>
                  <a:lnTo>
                    <a:pt x="89379" y="86301"/>
                  </a:lnTo>
                  <a:lnTo>
                    <a:pt x="96000" y="85068"/>
                  </a:lnTo>
                  <a:lnTo>
                    <a:pt x="99310" y="82602"/>
                  </a:lnTo>
                  <a:lnTo>
                    <a:pt x="102620" y="80547"/>
                  </a:lnTo>
                  <a:lnTo>
                    <a:pt x="105931" y="78082"/>
                  </a:lnTo>
                  <a:lnTo>
                    <a:pt x="109241" y="76027"/>
                  </a:lnTo>
                  <a:lnTo>
                    <a:pt x="109241" y="73561"/>
                  </a:lnTo>
                  <a:lnTo>
                    <a:pt x="112551" y="71095"/>
                  </a:lnTo>
                  <a:lnTo>
                    <a:pt x="115862" y="69041"/>
                  </a:lnTo>
                  <a:lnTo>
                    <a:pt x="115862" y="66575"/>
                  </a:lnTo>
                  <a:lnTo>
                    <a:pt x="119172" y="64520"/>
                  </a:lnTo>
                  <a:lnTo>
                    <a:pt x="119172" y="62054"/>
                  </a:lnTo>
                  <a:lnTo>
                    <a:pt x="115862" y="59999"/>
                  </a:lnTo>
                  <a:lnTo>
                    <a:pt x="112551" y="57534"/>
                  </a:lnTo>
                  <a:lnTo>
                    <a:pt x="112551" y="55068"/>
                  </a:lnTo>
                  <a:lnTo>
                    <a:pt x="109241" y="51780"/>
                  </a:lnTo>
                  <a:lnTo>
                    <a:pt x="105931" y="49315"/>
                  </a:lnTo>
                  <a:lnTo>
                    <a:pt x="105931" y="47260"/>
                  </a:lnTo>
                  <a:lnTo>
                    <a:pt x="102620" y="44794"/>
                  </a:lnTo>
                  <a:lnTo>
                    <a:pt x="102620" y="41506"/>
                  </a:lnTo>
                  <a:lnTo>
                    <a:pt x="99310" y="37808"/>
                  </a:lnTo>
                  <a:lnTo>
                    <a:pt x="96000" y="35753"/>
                  </a:lnTo>
                  <a:lnTo>
                    <a:pt x="96000" y="32054"/>
                  </a:lnTo>
                  <a:lnTo>
                    <a:pt x="92689" y="29999"/>
                  </a:lnTo>
                  <a:lnTo>
                    <a:pt x="89379" y="27534"/>
                  </a:lnTo>
                  <a:lnTo>
                    <a:pt x="86068" y="25479"/>
                  </a:lnTo>
                  <a:lnTo>
                    <a:pt x="86068" y="23013"/>
                  </a:lnTo>
                  <a:lnTo>
                    <a:pt x="82758" y="20547"/>
                  </a:lnTo>
                  <a:lnTo>
                    <a:pt x="82758" y="18493"/>
                  </a:lnTo>
                  <a:lnTo>
                    <a:pt x="79448" y="16027"/>
                  </a:lnTo>
                  <a:lnTo>
                    <a:pt x="79448" y="13972"/>
                  </a:lnTo>
                  <a:lnTo>
                    <a:pt x="76137" y="11506"/>
                  </a:lnTo>
                  <a:lnTo>
                    <a:pt x="76137" y="9041"/>
                  </a:lnTo>
                  <a:lnTo>
                    <a:pt x="72827" y="6986"/>
                  </a:lnTo>
                  <a:lnTo>
                    <a:pt x="69517" y="4520"/>
                  </a:lnTo>
                  <a:lnTo>
                    <a:pt x="66206" y="2465"/>
                  </a:lnTo>
                  <a:lnTo>
                    <a:pt x="66206" y="0"/>
                  </a:lnTo>
                  <a:lnTo>
                    <a:pt x="62896" y="2465"/>
                  </a:lnTo>
                  <a:lnTo>
                    <a:pt x="62896" y="4520"/>
                  </a:lnTo>
                  <a:lnTo>
                    <a:pt x="62896" y="6986"/>
                  </a:lnTo>
                  <a:lnTo>
                    <a:pt x="62896" y="9041"/>
                  </a:lnTo>
                  <a:lnTo>
                    <a:pt x="62896" y="11506"/>
                  </a:lnTo>
                  <a:lnTo>
                    <a:pt x="62896" y="13972"/>
                  </a:lnTo>
                  <a:lnTo>
                    <a:pt x="62896" y="16027"/>
                  </a:lnTo>
                  <a:lnTo>
                    <a:pt x="59586" y="18493"/>
                  </a:lnTo>
                  <a:lnTo>
                    <a:pt x="56275" y="20547"/>
                  </a:lnTo>
                  <a:lnTo>
                    <a:pt x="52965" y="23013"/>
                  </a:lnTo>
                  <a:lnTo>
                    <a:pt x="49655" y="25479"/>
                  </a:lnTo>
                  <a:lnTo>
                    <a:pt x="46344" y="27534"/>
                  </a:lnTo>
                  <a:lnTo>
                    <a:pt x="43034" y="29999"/>
                  </a:lnTo>
                  <a:lnTo>
                    <a:pt x="36413" y="32054"/>
                  </a:lnTo>
                  <a:lnTo>
                    <a:pt x="33103" y="34520"/>
                  </a:lnTo>
                  <a:lnTo>
                    <a:pt x="26482" y="36986"/>
                  </a:lnTo>
                  <a:lnTo>
                    <a:pt x="23172" y="39041"/>
                  </a:lnTo>
                  <a:lnTo>
                    <a:pt x="19862" y="41506"/>
                  </a:lnTo>
                  <a:lnTo>
                    <a:pt x="16551" y="43561"/>
                  </a:lnTo>
                  <a:lnTo>
                    <a:pt x="13241" y="46027"/>
                  </a:lnTo>
                  <a:lnTo>
                    <a:pt x="9931" y="48493"/>
                  </a:lnTo>
                  <a:lnTo>
                    <a:pt x="6620" y="50547"/>
                  </a:lnTo>
                  <a:lnTo>
                    <a:pt x="3310" y="53013"/>
                  </a:lnTo>
                  <a:lnTo>
                    <a:pt x="3310" y="55068"/>
                  </a:lnTo>
                  <a:lnTo>
                    <a:pt x="0" y="57534"/>
                  </a:lnTo>
                  <a:lnTo>
                    <a:pt x="0" y="59999"/>
                  </a:lnTo>
                  <a:lnTo>
                    <a:pt x="0" y="62054"/>
                  </a:lnTo>
                  <a:lnTo>
                    <a:pt x="0" y="64520"/>
                  </a:lnTo>
                  <a:lnTo>
                    <a:pt x="0" y="66575"/>
                  </a:lnTo>
                  <a:lnTo>
                    <a:pt x="0" y="69041"/>
                  </a:lnTo>
                  <a:lnTo>
                    <a:pt x="0" y="71095"/>
                  </a:lnTo>
                  <a:lnTo>
                    <a:pt x="0" y="73561"/>
                  </a:lnTo>
                  <a:lnTo>
                    <a:pt x="0" y="76027"/>
                  </a:lnTo>
                  <a:lnTo>
                    <a:pt x="0" y="78082"/>
                  </a:lnTo>
                  <a:lnTo>
                    <a:pt x="0" y="80547"/>
                  </a:lnTo>
                  <a:lnTo>
                    <a:pt x="3310" y="82602"/>
                  </a:lnTo>
                  <a:lnTo>
                    <a:pt x="3310" y="85068"/>
                  </a:lnTo>
                  <a:lnTo>
                    <a:pt x="3310" y="87534"/>
                  </a:lnTo>
                  <a:lnTo>
                    <a:pt x="3310" y="89589"/>
                  </a:lnTo>
                  <a:lnTo>
                    <a:pt x="3310" y="92054"/>
                  </a:lnTo>
                  <a:lnTo>
                    <a:pt x="3310" y="94109"/>
                  </a:lnTo>
                  <a:lnTo>
                    <a:pt x="6620" y="96575"/>
                  </a:lnTo>
                  <a:lnTo>
                    <a:pt x="6620" y="99041"/>
                  </a:lnTo>
                  <a:lnTo>
                    <a:pt x="9931" y="101095"/>
                  </a:lnTo>
                  <a:lnTo>
                    <a:pt x="9931" y="103561"/>
                  </a:lnTo>
                  <a:lnTo>
                    <a:pt x="9931" y="105616"/>
                  </a:lnTo>
                  <a:lnTo>
                    <a:pt x="9931" y="108082"/>
                  </a:lnTo>
                  <a:lnTo>
                    <a:pt x="13241" y="110547"/>
                  </a:lnTo>
                  <a:lnTo>
                    <a:pt x="16551" y="112602"/>
                  </a:lnTo>
                  <a:lnTo>
                    <a:pt x="19862" y="115068"/>
                  </a:lnTo>
                  <a:lnTo>
                    <a:pt x="19862" y="117123"/>
                  </a:lnTo>
                </a:path>
              </a:pathLst>
            </a:custGeom>
            <a:solidFill>
              <a:srgbClr val="FF5008"/>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20" name="Google Shape;720;p25"/>
            <p:cNvSpPr/>
            <p:nvPr/>
          </p:nvSpPr>
          <p:spPr>
            <a:xfrm>
              <a:off x="3494087" y="2517775"/>
              <a:ext cx="368300" cy="496887"/>
            </a:xfrm>
            <a:custGeom>
              <a:rect b="b" l="l" r="r" t="t"/>
              <a:pathLst>
                <a:path extrusionOk="0" h="120000" w="120000">
                  <a:moveTo>
                    <a:pt x="48620" y="119616"/>
                  </a:moveTo>
                  <a:lnTo>
                    <a:pt x="48620" y="117316"/>
                  </a:lnTo>
                  <a:lnTo>
                    <a:pt x="48620" y="115015"/>
                  </a:lnTo>
                  <a:lnTo>
                    <a:pt x="50689" y="112715"/>
                  </a:lnTo>
                  <a:lnTo>
                    <a:pt x="55862" y="109265"/>
                  </a:lnTo>
                  <a:lnTo>
                    <a:pt x="60517" y="108115"/>
                  </a:lnTo>
                  <a:lnTo>
                    <a:pt x="0" y="105814"/>
                  </a:lnTo>
                  <a:lnTo>
                    <a:pt x="69827" y="102364"/>
                  </a:lnTo>
                  <a:lnTo>
                    <a:pt x="74482" y="100063"/>
                  </a:lnTo>
                  <a:lnTo>
                    <a:pt x="77068" y="97763"/>
                  </a:lnTo>
                  <a:lnTo>
                    <a:pt x="81724" y="96613"/>
                  </a:lnTo>
                  <a:lnTo>
                    <a:pt x="83793" y="94313"/>
                  </a:lnTo>
                  <a:lnTo>
                    <a:pt x="86379" y="92012"/>
                  </a:lnTo>
                  <a:lnTo>
                    <a:pt x="91551" y="90862"/>
                  </a:lnTo>
                  <a:lnTo>
                    <a:pt x="95689" y="88562"/>
                  </a:lnTo>
                  <a:lnTo>
                    <a:pt x="98275" y="86261"/>
                  </a:lnTo>
                  <a:lnTo>
                    <a:pt x="103448" y="85111"/>
                  </a:lnTo>
                  <a:lnTo>
                    <a:pt x="105000" y="82811"/>
                  </a:lnTo>
                  <a:lnTo>
                    <a:pt x="107586" y="80511"/>
                  </a:lnTo>
                  <a:lnTo>
                    <a:pt x="110172" y="78210"/>
                  </a:lnTo>
                  <a:lnTo>
                    <a:pt x="112758" y="75910"/>
                  </a:lnTo>
                  <a:lnTo>
                    <a:pt x="112758" y="73610"/>
                  </a:lnTo>
                  <a:lnTo>
                    <a:pt x="114310" y="71309"/>
                  </a:lnTo>
                  <a:lnTo>
                    <a:pt x="116896" y="69009"/>
                  </a:lnTo>
                  <a:lnTo>
                    <a:pt x="116896" y="66709"/>
                  </a:lnTo>
                  <a:lnTo>
                    <a:pt x="119482" y="64408"/>
                  </a:lnTo>
                  <a:lnTo>
                    <a:pt x="119482" y="62108"/>
                  </a:lnTo>
                  <a:lnTo>
                    <a:pt x="116896" y="59808"/>
                  </a:lnTo>
                  <a:lnTo>
                    <a:pt x="114310" y="57507"/>
                  </a:lnTo>
                  <a:lnTo>
                    <a:pt x="114310" y="55207"/>
                  </a:lnTo>
                  <a:lnTo>
                    <a:pt x="112758" y="51757"/>
                  </a:lnTo>
                  <a:lnTo>
                    <a:pt x="110172" y="49456"/>
                  </a:lnTo>
                  <a:lnTo>
                    <a:pt x="110172" y="47156"/>
                  </a:lnTo>
                  <a:lnTo>
                    <a:pt x="107586" y="45239"/>
                  </a:lnTo>
                  <a:lnTo>
                    <a:pt x="107586" y="41405"/>
                  </a:lnTo>
                  <a:lnTo>
                    <a:pt x="105000" y="37955"/>
                  </a:lnTo>
                  <a:lnTo>
                    <a:pt x="103448" y="35654"/>
                  </a:lnTo>
                  <a:lnTo>
                    <a:pt x="103448" y="32204"/>
                  </a:lnTo>
                  <a:lnTo>
                    <a:pt x="100862" y="29904"/>
                  </a:lnTo>
                  <a:lnTo>
                    <a:pt x="98275" y="27603"/>
                  </a:lnTo>
                  <a:lnTo>
                    <a:pt x="95689" y="25303"/>
                  </a:lnTo>
                  <a:lnTo>
                    <a:pt x="95689" y="23003"/>
                  </a:lnTo>
                  <a:lnTo>
                    <a:pt x="93103" y="20702"/>
                  </a:lnTo>
                  <a:lnTo>
                    <a:pt x="93103" y="18402"/>
                  </a:lnTo>
                  <a:lnTo>
                    <a:pt x="91551" y="16102"/>
                  </a:lnTo>
                  <a:lnTo>
                    <a:pt x="93620" y="38338"/>
                  </a:lnTo>
                  <a:lnTo>
                    <a:pt x="88965" y="11501"/>
                  </a:lnTo>
                  <a:lnTo>
                    <a:pt x="88965" y="9201"/>
                  </a:lnTo>
                  <a:lnTo>
                    <a:pt x="86379" y="6900"/>
                  </a:lnTo>
                  <a:lnTo>
                    <a:pt x="83793" y="4600"/>
                  </a:lnTo>
                  <a:lnTo>
                    <a:pt x="81724" y="2300"/>
                  </a:lnTo>
                  <a:lnTo>
                    <a:pt x="81724" y="0"/>
                  </a:lnTo>
                  <a:lnTo>
                    <a:pt x="51724" y="46773"/>
                  </a:lnTo>
                  <a:lnTo>
                    <a:pt x="79655" y="4600"/>
                  </a:lnTo>
                  <a:lnTo>
                    <a:pt x="79655" y="6900"/>
                  </a:lnTo>
                  <a:lnTo>
                    <a:pt x="79655" y="9201"/>
                  </a:lnTo>
                  <a:lnTo>
                    <a:pt x="79655" y="11501"/>
                  </a:lnTo>
                  <a:lnTo>
                    <a:pt x="79655" y="13801"/>
                  </a:lnTo>
                  <a:lnTo>
                    <a:pt x="79655" y="16102"/>
                  </a:lnTo>
                  <a:lnTo>
                    <a:pt x="77068" y="18402"/>
                  </a:lnTo>
                  <a:lnTo>
                    <a:pt x="74482" y="20702"/>
                  </a:lnTo>
                  <a:lnTo>
                    <a:pt x="71896" y="23003"/>
                  </a:lnTo>
                  <a:lnTo>
                    <a:pt x="69827" y="25303"/>
                  </a:lnTo>
                  <a:lnTo>
                    <a:pt x="67758" y="27603"/>
                  </a:lnTo>
                  <a:lnTo>
                    <a:pt x="65172" y="29904"/>
                  </a:lnTo>
                  <a:lnTo>
                    <a:pt x="60517" y="32204"/>
                  </a:lnTo>
                  <a:lnTo>
                    <a:pt x="57931" y="34504"/>
                  </a:lnTo>
                  <a:lnTo>
                    <a:pt x="53275" y="36805"/>
                  </a:lnTo>
                  <a:lnTo>
                    <a:pt x="50689" y="39105"/>
                  </a:lnTo>
                  <a:lnTo>
                    <a:pt x="48620" y="41405"/>
                  </a:lnTo>
                  <a:lnTo>
                    <a:pt x="46034" y="43706"/>
                  </a:lnTo>
                  <a:lnTo>
                    <a:pt x="43965" y="46006"/>
                  </a:lnTo>
                  <a:lnTo>
                    <a:pt x="41379" y="48306"/>
                  </a:lnTo>
                  <a:lnTo>
                    <a:pt x="39310" y="50607"/>
                  </a:lnTo>
                  <a:lnTo>
                    <a:pt x="36724" y="52907"/>
                  </a:lnTo>
                  <a:lnTo>
                    <a:pt x="36724" y="55207"/>
                  </a:lnTo>
                  <a:lnTo>
                    <a:pt x="34655" y="57507"/>
                  </a:lnTo>
                  <a:lnTo>
                    <a:pt x="34655" y="59808"/>
                  </a:lnTo>
                  <a:lnTo>
                    <a:pt x="34655" y="62108"/>
                  </a:lnTo>
                  <a:lnTo>
                    <a:pt x="34655" y="64408"/>
                  </a:lnTo>
                  <a:lnTo>
                    <a:pt x="34655" y="66709"/>
                  </a:lnTo>
                  <a:lnTo>
                    <a:pt x="34655" y="69009"/>
                  </a:lnTo>
                  <a:lnTo>
                    <a:pt x="34655" y="71309"/>
                  </a:lnTo>
                  <a:lnTo>
                    <a:pt x="34655" y="73610"/>
                  </a:lnTo>
                  <a:lnTo>
                    <a:pt x="34655" y="75910"/>
                  </a:lnTo>
                  <a:lnTo>
                    <a:pt x="34655" y="78210"/>
                  </a:lnTo>
                  <a:lnTo>
                    <a:pt x="34655" y="80511"/>
                  </a:lnTo>
                  <a:lnTo>
                    <a:pt x="36724" y="82811"/>
                  </a:lnTo>
                  <a:lnTo>
                    <a:pt x="36724" y="85111"/>
                  </a:lnTo>
                  <a:lnTo>
                    <a:pt x="36724" y="87412"/>
                  </a:lnTo>
                  <a:lnTo>
                    <a:pt x="36724" y="89712"/>
                  </a:lnTo>
                  <a:lnTo>
                    <a:pt x="36724" y="92012"/>
                  </a:lnTo>
                  <a:lnTo>
                    <a:pt x="36724" y="94313"/>
                  </a:lnTo>
                  <a:lnTo>
                    <a:pt x="39310" y="96613"/>
                  </a:lnTo>
                  <a:lnTo>
                    <a:pt x="39310" y="98913"/>
                  </a:lnTo>
                  <a:lnTo>
                    <a:pt x="41379" y="101214"/>
                  </a:lnTo>
                  <a:lnTo>
                    <a:pt x="41379" y="103514"/>
                  </a:lnTo>
                  <a:lnTo>
                    <a:pt x="41379" y="105814"/>
                  </a:lnTo>
                  <a:lnTo>
                    <a:pt x="41379" y="108115"/>
                  </a:lnTo>
                  <a:lnTo>
                    <a:pt x="43965" y="110415"/>
                  </a:lnTo>
                  <a:lnTo>
                    <a:pt x="46034" y="112715"/>
                  </a:lnTo>
                  <a:lnTo>
                    <a:pt x="48620" y="115015"/>
                  </a:lnTo>
                  <a:lnTo>
                    <a:pt x="48620" y="117316"/>
                  </a:lnTo>
                </a:path>
              </a:pathLst>
            </a:custGeom>
            <a:solidFill>
              <a:srgbClr val="FF6600"/>
            </a:solidFill>
            <a:ln cap="rnd" cmpd="sng" w="25400">
              <a:solidFill>
                <a:srgbClr val="FAFD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21" name="Google Shape;721;p25"/>
            <p:cNvSpPr/>
            <p:nvPr/>
          </p:nvSpPr>
          <p:spPr>
            <a:xfrm>
              <a:off x="3619500" y="2668587"/>
              <a:ext cx="300037" cy="461962"/>
            </a:xfrm>
            <a:custGeom>
              <a:rect b="b" l="l" r="r" t="t"/>
              <a:pathLst>
                <a:path extrusionOk="0" h="120000" w="120000">
                  <a:moveTo>
                    <a:pt x="19682" y="119587"/>
                  </a:moveTo>
                  <a:lnTo>
                    <a:pt x="19682" y="117113"/>
                  </a:lnTo>
                  <a:lnTo>
                    <a:pt x="19682" y="115051"/>
                  </a:lnTo>
                  <a:lnTo>
                    <a:pt x="23492" y="112577"/>
                  </a:lnTo>
                  <a:lnTo>
                    <a:pt x="29841" y="109278"/>
                  </a:lnTo>
                  <a:lnTo>
                    <a:pt x="36190" y="108041"/>
                  </a:lnTo>
                  <a:lnTo>
                    <a:pt x="43174" y="105979"/>
                  </a:lnTo>
                  <a:lnTo>
                    <a:pt x="49523" y="102268"/>
                  </a:lnTo>
                  <a:lnTo>
                    <a:pt x="56507" y="100206"/>
                  </a:lnTo>
                  <a:lnTo>
                    <a:pt x="59682" y="97731"/>
                  </a:lnTo>
                  <a:lnTo>
                    <a:pt x="66031" y="96494"/>
                  </a:lnTo>
                  <a:lnTo>
                    <a:pt x="69841" y="94432"/>
                  </a:lnTo>
                  <a:lnTo>
                    <a:pt x="73015" y="91958"/>
                  </a:lnTo>
                  <a:lnTo>
                    <a:pt x="79365" y="90721"/>
                  </a:lnTo>
                  <a:lnTo>
                    <a:pt x="86349" y="88659"/>
                  </a:lnTo>
                  <a:lnTo>
                    <a:pt x="89523" y="86185"/>
                  </a:lnTo>
                  <a:lnTo>
                    <a:pt x="95873" y="84948"/>
                  </a:lnTo>
                  <a:lnTo>
                    <a:pt x="99682" y="82886"/>
                  </a:lnTo>
                  <a:lnTo>
                    <a:pt x="102857" y="80412"/>
                  </a:lnTo>
                  <a:lnTo>
                    <a:pt x="106031" y="78350"/>
                  </a:lnTo>
                  <a:lnTo>
                    <a:pt x="109206" y="75876"/>
                  </a:lnTo>
                  <a:lnTo>
                    <a:pt x="109206" y="73402"/>
                  </a:lnTo>
                  <a:lnTo>
                    <a:pt x="113015" y="71340"/>
                  </a:lnTo>
                  <a:lnTo>
                    <a:pt x="116190" y="68865"/>
                  </a:lnTo>
                  <a:lnTo>
                    <a:pt x="116190" y="66804"/>
                  </a:lnTo>
                  <a:lnTo>
                    <a:pt x="119365" y="64329"/>
                  </a:lnTo>
                  <a:lnTo>
                    <a:pt x="119365" y="62268"/>
                  </a:lnTo>
                  <a:lnTo>
                    <a:pt x="116190" y="59793"/>
                  </a:lnTo>
                  <a:lnTo>
                    <a:pt x="113015" y="57319"/>
                  </a:lnTo>
                  <a:lnTo>
                    <a:pt x="113015" y="55257"/>
                  </a:lnTo>
                  <a:lnTo>
                    <a:pt x="109206" y="51546"/>
                  </a:lnTo>
                  <a:lnTo>
                    <a:pt x="106031" y="49484"/>
                  </a:lnTo>
                  <a:lnTo>
                    <a:pt x="106031" y="47010"/>
                  </a:lnTo>
                  <a:lnTo>
                    <a:pt x="102857" y="44948"/>
                  </a:lnTo>
                  <a:lnTo>
                    <a:pt x="102857" y="41237"/>
                  </a:lnTo>
                  <a:lnTo>
                    <a:pt x="99682" y="37938"/>
                  </a:lnTo>
                  <a:lnTo>
                    <a:pt x="95873" y="35463"/>
                  </a:lnTo>
                  <a:lnTo>
                    <a:pt x="95873" y="32164"/>
                  </a:lnTo>
                  <a:lnTo>
                    <a:pt x="92698" y="30103"/>
                  </a:lnTo>
                  <a:lnTo>
                    <a:pt x="89523" y="27628"/>
                  </a:lnTo>
                  <a:lnTo>
                    <a:pt x="86349" y="25154"/>
                  </a:lnTo>
                  <a:lnTo>
                    <a:pt x="86349" y="23092"/>
                  </a:lnTo>
                  <a:lnTo>
                    <a:pt x="83174" y="20618"/>
                  </a:lnTo>
                  <a:lnTo>
                    <a:pt x="83174" y="18556"/>
                  </a:lnTo>
                  <a:lnTo>
                    <a:pt x="79365" y="16082"/>
                  </a:lnTo>
                  <a:lnTo>
                    <a:pt x="79365" y="13608"/>
                  </a:lnTo>
                  <a:lnTo>
                    <a:pt x="76190" y="11546"/>
                  </a:lnTo>
                  <a:lnTo>
                    <a:pt x="76190" y="9072"/>
                  </a:lnTo>
                  <a:lnTo>
                    <a:pt x="73015" y="7010"/>
                  </a:lnTo>
                  <a:lnTo>
                    <a:pt x="69841" y="4536"/>
                  </a:lnTo>
                  <a:lnTo>
                    <a:pt x="66031" y="2474"/>
                  </a:lnTo>
                  <a:lnTo>
                    <a:pt x="66031" y="0"/>
                  </a:lnTo>
                  <a:lnTo>
                    <a:pt x="62857" y="2474"/>
                  </a:lnTo>
                  <a:lnTo>
                    <a:pt x="62857" y="4536"/>
                  </a:lnTo>
                  <a:lnTo>
                    <a:pt x="62857" y="7010"/>
                  </a:lnTo>
                  <a:lnTo>
                    <a:pt x="62857" y="9072"/>
                  </a:lnTo>
                  <a:lnTo>
                    <a:pt x="62857" y="11546"/>
                  </a:lnTo>
                  <a:lnTo>
                    <a:pt x="62857" y="13608"/>
                  </a:lnTo>
                  <a:lnTo>
                    <a:pt x="62857" y="16082"/>
                  </a:lnTo>
                  <a:lnTo>
                    <a:pt x="59682" y="18556"/>
                  </a:lnTo>
                  <a:lnTo>
                    <a:pt x="56507" y="20618"/>
                  </a:lnTo>
                  <a:lnTo>
                    <a:pt x="53333" y="23092"/>
                  </a:lnTo>
                  <a:lnTo>
                    <a:pt x="49523" y="25154"/>
                  </a:lnTo>
                  <a:lnTo>
                    <a:pt x="46349" y="27628"/>
                  </a:lnTo>
                  <a:lnTo>
                    <a:pt x="43174" y="30103"/>
                  </a:lnTo>
                  <a:lnTo>
                    <a:pt x="36190" y="32164"/>
                  </a:lnTo>
                  <a:lnTo>
                    <a:pt x="33015" y="34639"/>
                  </a:lnTo>
                  <a:lnTo>
                    <a:pt x="26666" y="36701"/>
                  </a:lnTo>
                  <a:lnTo>
                    <a:pt x="23492" y="39175"/>
                  </a:lnTo>
                  <a:lnTo>
                    <a:pt x="19682" y="41237"/>
                  </a:lnTo>
                  <a:lnTo>
                    <a:pt x="16507" y="43711"/>
                  </a:lnTo>
                  <a:lnTo>
                    <a:pt x="13333" y="46185"/>
                  </a:lnTo>
                  <a:lnTo>
                    <a:pt x="10158" y="48247"/>
                  </a:lnTo>
                  <a:lnTo>
                    <a:pt x="6349" y="50721"/>
                  </a:lnTo>
                  <a:lnTo>
                    <a:pt x="3174" y="52783"/>
                  </a:lnTo>
                  <a:lnTo>
                    <a:pt x="3174" y="55257"/>
                  </a:lnTo>
                  <a:lnTo>
                    <a:pt x="0" y="57319"/>
                  </a:lnTo>
                  <a:lnTo>
                    <a:pt x="0" y="59793"/>
                  </a:lnTo>
                  <a:lnTo>
                    <a:pt x="0" y="62268"/>
                  </a:lnTo>
                  <a:lnTo>
                    <a:pt x="0" y="64329"/>
                  </a:lnTo>
                  <a:lnTo>
                    <a:pt x="0" y="66804"/>
                  </a:lnTo>
                  <a:lnTo>
                    <a:pt x="0" y="68865"/>
                  </a:lnTo>
                  <a:lnTo>
                    <a:pt x="0" y="71340"/>
                  </a:lnTo>
                  <a:lnTo>
                    <a:pt x="0" y="73402"/>
                  </a:lnTo>
                  <a:lnTo>
                    <a:pt x="0" y="75876"/>
                  </a:lnTo>
                  <a:lnTo>
                    <a:pt x="0" y="78350"/>
                  </a:lnTo>
                  <a:lnTo>
                    <a:pt x="0" y="80412"/>
                  </a:lnTo>
                  <a:lnTo>
                    <a:pt x="3174" y="82886"/>
                  </a:lnTo>
                  <a:lnTo>
                    <a:pt x="3174" y="84948"/>
                  </a:lnTo>
                  <a:lnTo>
                    <a:pt x="3174" y="87422"/>
                  </a:lnTo>
                  <a:lnTo>
                    <a:pt x="3174" y="89896"/>
                  </a:lnTo>
                  <a:lnTo>
                    <a:pt x="3174" y="91958"/>
                  </a:lnTo>
                  <a:lnTo>
                    <a:pt x="3174" y="94432"/>
                  </a:lnTo>
                  <a:lnTo>
                    <a:pt x="6349" y="96494"/>
                  </a:lnTo>
                  <a:lnTo>
                    <a:pt x="6349" y="98969"/>
                  </a:lnTo>
                  <a:lnTo>
                    <a:pt x="10158" y="101030"/>
                  </a:lnTo>
                  <a:lnTo>
                    <a:pt x="10158" y="103505"/>
                  </a:lnTo>
                  <a:lnTo>
                    <a:pt x="10158" y="105979"/>
                  </a:lnTo>
                  <a:lnTo>
                    <a:pt x="10158" y="108041"/>
                  </a:lnTo>
                  <a:lnTo>
                    <a:pt x="13333" y="110515"/>
                  </a:lnTo>
                  <a:lnTo>
                    <a:pt x="16507" y="112577"/>
                  </a:lnTo>
                  <a:lnTo>
                    <a:pt x="19682" y="115051"/>
                  </a:lnTo>
                  <a:lnTo>
                    <a:pt x="19682" y="117113"/>
                  </a:lnTo>
                </a:path>
              </a:pathLst>
            </a:custGeom>
            <a:solidFill>
              <a:srgbClr val="FF5008"/>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22" name="Google Shape;722;p25"/>
            <p:cNvSpPr/>
            <p:nvPr/>
          </p:nvSpPr>
          <p:spPr>
            <a:xfrm>
              <a:off x="3451225" y="2592387"/>
              <a:ext cx="269875" cy="565150"/>
            </a:xfrm>
            <a:custGeom>
              <a:rect b="b" l="l" r="r" t="t"/>
              <a:pathLst>
                <a:path extrusionOk="0" h="120000" w="120000">
                  <a:moveTo>
                    <a:pt x="99529" y="119662"/>
                  </a:moveTo>
                  <a:lnTo>
                    <a:pt x="99529" y="117303"/>
                  </a:lnTo>
                  <a:lnTo>
                    <a:pt x="99529" y="114943"/>
                  </a:lnTo>
                  <a:lnTo>
                    <a:pt x="96000" y="112921"/>
                  </a:lnTo>
                  <a:lnTo>
                    <a:pt x="89647" y="109213"/>
                  </a:lnTo>
                  <a:lnTo>
                    <a:pt x="82588" y="108202"/>
                  </a:lnTo>
                  <a:lnTo>
                    <a:pt x="76235" y="105842"/>
                  </a:lnTo>
                  <a:lnTo>
                    <a:pt x="69882" y="102471"/>
                  </a:lnTo>
                  <a:lnTo>
                    <a:pt x="62823" y="100112"/>
                  </a:lnTo>
                  <a:lnTo>
                    <a:pt x="60000" y="97752"/>
                  </a:lnTo>
                  <a:lnTo>
                    <a:pt x="52941" y="96741"/>
                  </a:lnTo>
                  <a:lnTo>
                    <a:pt x="49411" y="94382"/>
                  </a:lnTo>
                  <a:lnTo>
                    <a:pt x="46588" y="92022"/>
                  </a:lnTo>
                  <a:lnTo>
                    <a:pt x="39529" y="91011"/>
                  </a:lnTo>
                  <a:lnTo>
                    <a:pt x="33176" y="88651"/>
                  </a:lnTo>
                  <a:lnTo>
                    <a:pt x="29647" y="86292"/>
                  </a:lnTo>
                  <a:lnTo>
                    <a:pt x="23294" y="85280"/>
                  </a:lnTo>
                  <a:lnTo>
                    <a:pt x="19764" y="82921"/>
                  </a:lnTo>
                  <a:lnTo>
                    <a:pt x="16235" y="80561"/>
                  </a:lnTo>
                  <a:lnTo>
                    <a:pt x="13411" y="78202"/>
                  </a:lnTo>
                  <a:lnTo>
                    <a:pt x="9882" y="75842"/>
                  </a:lnTo>
                  <a:lnTo>
                    <a:pt x="9882" y="73483"/>
                  </a:lnTo>
                  <a:lnTo>
                    <a:pt x="6352" y="71460"/>
                  </a:lnTo>
                  <a:lnTo>
                    <a:pt x="3529" y="69101"/>
                  </a:lnTo>
                  <a:lnTo>
                    <a:pt x="3529" y="66741"/>
                  </a:lnTo>
                  <a:lnTo>
                    <a:pt x="0" y="64382"/>
                  </a:lnTo>
                  <a:lnTo>
                    <a:pt x="0" y="62022"/>
                  </a:lnTo>
                  <a:lnTo>
                    <a:pt x="3529" y="60000"/>
                  </a:lnTo>
                  <a:lnTo>
                    <a:pt x="6352" y="57640"/>
                  </a:lnTo>
                  <a:lnTo>
                    <a:pt x="6352" y="55280"/>
                  </a:lnTo>
                  <a:lnTo>
                    <a:pt x="9882" y="51910"/>
                  </a:lnTo>
                  <a:lnTo>
                    <a:pt x="13411" y="49550"/>
                  </a:lnTo>
                  <a:lnTo>
                    <a:pt x="13411" y="47191"/>
                  </a:lnTo>
                  <a:lnTo>
                    <a:pt x="16235" y="44831"/>
                  </a:lnTo>
                  <a:lnTo>
                    <a:pt x="16235" y="41460"/>
                  </a:lnTo>
                  <a:lnTo>
                    <a:pt x="19764" y="38089"/>
                  </a:lnTo>
                  <a:lnTo>
                    <a:pt x="23294" y="35730"/>
                  </a:lnTo>
                  <a:lnTo>
                    <a:pt x="23294" y="32359"/>
                  </a:lnTo>
                  <a:lnTo>
                    <a:pt x="26823" y="30000"/>
                  </a:lnTo>
                  <a:lnTo>
                    <a:pt x="29647" y="27640"/>
                  </a:lnTo>
                  <a:lnTo>
                    <a:pt x="33176" y="25280"/>
                  </a:lnTo>
                  <a:lnTo>
                    <a:pt x="33176" y="22921"/>
                  </a:lnTo>
                  <a:lnTo>
                    <a:pt x="36705" y="20561"/>
                  </a:lnTo>
                  <a:lnTo>
                    <a:pt x="36705" y="18539"/>
                  </a:lnTo>
                  <a:lnTo>
                    <a:pt x="39529" y="16179"/>
                  </a:lnTo>
                  <a:lnTo>
                    <a:pt x="39529" y="13820"/>
                  </a:lnTo>
                  <a:lnTo>
                    <a:pt x="43058" y="11460"/>
                  </a:lnTo>
                  <a:lnTo>
                    <a:pt x="43058" y="9101"/>
                  </a:lnTo>
                  <a:lnTo>
                    <a:pt x="46588" y="6741"/>
                  </a:lnTo>
                  <a:lnTo>
                    <a:pt x="49411" y="4719"/>
                  </a:lnTo>
                  <a:lnTo>
                    <a:pt x="52941" y="2359"/>
                  </a:lnTo>
                  <a:lnTo>
                    <a:pt x="52941" y="0"/>
                  </a:lnTo>
                  <a:lnTo>
                    <a:pt x="56470" y="2359"/>
                  </a:lnTo>
                  <a:lnTo>
                    <a:pt x="56470" y="4719"/>
                  </a:lnTo>
                  <a:lnTo>
                    <a:pt x="56470" y="6741"/>
                  </a:lnTo>
                  <a:lnTo>
                    <a:pt x="56470" y="9101"/>
                  </a:lnTo>
                  <a:lnTo>
                    <a:pt x="56470" y="11460"/>
                  </a:lnTo>
                  <a:lnTo>
                    <a:pt x="56470" y="13820"/>
                  </a:lnTo>
                  <a:lnTo>
                    <a:pt x="56470" y="16179"/>
                  </a:lnTo>
                  <a:lnTo>
                    <a:pt x="60000" y="18539"/>
                  </a:lnTo>
                  <a:lnTo>
                    <a:pt x="62823" y="20561"/>
                  </a:lnTo>
                  <a:lnTo>
                    <a:pt x="66352" y="22921"/>
                  </a:lnTo>
                  <a:lnTo>
                    <a:pt x="69882" y="25280"/>
                  </a:lnTo>
                  <a:lnTo>
                    <a:pt x="72705" y="27640"/>
                  </a:lnTo>
                  <a:lnTo>
                    <a:pt x="76235" y="30000"/>
                  </a:lnTo>
                  <a:lnTo>
                    <a:pt x="82588" y="32359"/>
                  </a:lnTo>
                  <a:lnTo>
                    <a:pt x="86117" y="34382"/>
                  </a:lnTo>
                  <a:lnTo>
                    <a:pt x="92470" y="36741"/>
                  </a:lnTo>
                  <a:lnTo>
                    <a:pt x="96000" y="39101"/>
                  </a:lnTo>
                  <a:lnTo>
                    <a:pt x="99529" y="41460"/>
                  </a:lnTo>
                  <a:lnTo>
                    <a:pt x="103058" y="43820"/>
                  </a:lnTo>
                  <a:lnTo>
                    <a:pt x="105882" y="46179"/>
                  </a:lnTo>
                  <a:lnTo>
                    <a:pt x="109411" y="48202"/>
                  </a:lnTo>
                  <a:lnTo>
                    <a:pt x="112941" y="50561"/>
                  </a:lnTo>
                  <a:lnTo>
                    <a:pt x="115764" y="52921"/>
                  </a:lnTo>
                  <a:lnTo>
                    <a:pt x="115764" y="55280"/>
                  </a:lnTo>
                  <a:lnTo>
                    <a:pt x="119294" y="57640"/>
                  </a:lnTo>
                  <a:lnTo>
                    <a:pt x="119294" y="60000"/>
                  </a:lnTo>
                  <a:lnTo>
                    <a:pt x="119294" y="62022"/>
                  </a:lnTo>
                  <a:lnTo>
                    <a:pt x="119294" y="64382"/>
                  </a:lnTo>
                  <a:lnTo>
                    <a:pt x="119294" y="66741"/>
                  </a:lnTo>
                  <a:lnTo>
                    <a:pt x="119294" y="69101"/>
                  </a:lnTo>
                  <a:lnTo>
                    <a:pt x="119294" y="71460"/>
                  </a:lnTo>
                  <a:lnTo>
                    <a:pt x="119294" y="73483"/>
                  </a:lnTo>
                  <a:lnTo>
                    <a:pt x="119294" y="75842"/>
                  </a:lnTo>
                  <a:lnTo>
                    <a:pt x="119294" y="78202"/>
                  </a:lnTo>
                  <a:lnTo>
                    <a:pt x="119294" y="80561"/>
                  </a:lnTo>
                  <a:lnTo>
                    <a:pt x="115764" y="82921"/>
                  </a:lnTo>
                  <a:lnTo>
                    <a:pt x="115764" y="85280"/>
                  </a:lnTo>
                  <a:lnTo>
                    <a:pt x="115764" y="87303"/>
                  </a:lnTo>
                  <a:lnTo>
                    <a:pt x="115764" y="89662"/>
                  </a:lnTo>
                  <a:lnTo>
                    <a:pt x="115764" y="92022"/>
                  </a:lnTo>
                  <a:lnTo>
                    <a:pt x="115764" y="94382"/>
                  </a:lnTo>
                  <a:lnTo>
                    <a:pt x="112941" y="96741"/>
                  </a:lnTo>
                  <a:lnTo>
                    <a:pt x="112941" y="99101"/>
                  </a:lnTo>
                  <a:lnTo>
                    <a:pt x="109411" y="101123"/>
                  </a:lnTo>
                  <a:lnTo>
                    <a:pt x="109411" y="103483"/>
                  </a:lnTo>
                  <a:lnTo>
                    <a:pt x="109411" y="105842"/>
                  </a:lnTo>
                  <a:lnTo>
                    <a:pt x="109411" y="108202"/>
                  </a:lnTo>
                  <a:lnTo>
                    <a:pt x="105882" y="110561"/>
                  </a:lnTo>
                  <a:lnTo>
                    <a:pt x="103058" y="112921"/>
                  </a:lnTo>
                  <a:lnTo>
                    <a:pt x="99529" y="114943"/>
                  </a:lnTo>
                  <a:lnTo>
                    <a:pt x="99529" y="117303"/>
                  </a:lnTo>
                </a:path>
              </a:pathLst>
            </a:custGeom>
            <a:solidFill>
              <a:srgbClr val="FFFF00"/>
            </a:solidFill>
            <a:ln cap="rnd" cmpd="sng" w="25400">
              <a:solidFill>
                <a:srgbClr val="EF91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23" name="Google Shape;723;p25"/>
            <p:cNvSpPr/>
            <p:nvPr/>
          </p:nvSpPr>
          <p:spPr>
            <a:xfrm>
              <a:off x="3573462" y="2524125"/>
              <a:ext cx="177800" cy="612775"/>
            </a:xfrm>
            <a:custGeom>
              <a:rect b="b" l="l" r="r" t="t"/>
              <a:pathLst>
                <a:path extrusionOk="0" h="120000" w="120000">
                  <a:moveTo>
                    <a:pt x="20357" y="119689"/>
                  </a:moveTo>
                  <a:lnTo>
                    <a:pt x="20357" y="117512"/>
                  </a:lnTo>
                  <a:lnTo>
                    <a:pt x="20357" y="115025"/>
                  </a:lnTo>
                  <a:lnTo>
                    <a:pt x="23571" y="112849"/>
                  </a:lnTo>
                  <a:lnTo>
                    <a:pt x="29999" y="109430"/>
                  </a:lnTo>
                  <a:lnTo>
                    <a:pt x="36428" y="108186"/>
                  </a:lnTo>
                  <a:lnTo>
                    <a:pt x="42857" y="106010"/>
                  </a:lnTo>
                  <a:lnTo>
                    <a:pt x="49285" y="102279"/>
                  </a:lnTo>
                  <a:lnTo>
                    <a:pt x="55714" y="100103"/>
                  </a:lnTo>
                  <a:lnTo>
                    <a:pt x="59999" y="97927"/>
                  </a:lnTo>
                  <a:lnTo>
                    <a:pt x="66428" y="96683"/>
                  </a:lnTo>
                  <a:lnTo>
                    <a:pt x="69642" y="94507"/>
                  </a:lnTo>
                  <a:lnTo>
                    <a:pt x="72857" y="92020"/>
                  </a:lnTo>
                  <a:lnTo>
                    <a:pt x="79285" y="90777"/>
                  </a:lnTo>
                  <a:lnTo>
                    <a:pt x="85714" y="88601"/>
                  </a:lnTo>
                  <a:lnTo>
                    <a:pt x="88928" y="86424"/>
                  </a:lnTo>
                  <a:lnTo>
                    <a:pt x="95357" y="85181"/>
                  </a:lnTo>
                  <a:lnTo>
                    <a:pt x="99642" y="83005"/>
                  </a:lnTo>
                  <a:lnTo>
                    <a:pt x="102857" y="80518"/>
                  </a:lnTo>
                  <a:lnTo>
                    <a:pt x="106071" y="78341"/>
                  </a:lnTo>
                  <a:lnTo>
                    <a:pt x="109285" y="75854"/>
                  </a:lnTo>
                  <a:lnTo>
                    <a:pt x="109285" y="73678"/>
                  </a:lnTo>
                  <a:lnTo>
                    <a:pt x="112499" y="71502"/>
                  </a:lnTo>
                  <a:lnTo>
                    <a:pt x="115714" y="69015"/>
                  </a:lnTo>
                  <a:lnTo>
                    <a:pt x="115714" y="66839"/>
                  </a:lnTo>
                  <a:lnTo>
                    <a:pt x="118928" y="64352"/>
                  </a:lnTo>
                  <a:lnTo>
                    <a:pt x="118928" y="62176"/>
                  </a:lnTo>
                  <a:lnTo>
                    <a:pt x="115714" y="60000"/>
                  </a:lnTo>
                  <a:lnTo>
                    <a:pt x="112499" y="57512"/>
                  </a:lnTo>
                  <a:lnTo>
                    <a:pt x="112499" y="55336"/>
                  </a:lnTo>
                  <a:lnTo>
                    <a:pt x="109285" y="51917"/>
                  </a:lnTo>
                  <a:lnTo>
                    <a:pt x="106071" y="49430"/>
                  </a:lnTo>
                  <a:lnTo>
                    <a:pt x="106071" y="47253"/>
                  </a:lnTo>
                  <a:lnTo>
                    <a:pt x="102857" y="44766"/>
                  </a:lnTo>
                  <a:lnTo>
                    <a:pt x="102857" y="41347"/>
                  </a:lnTo>
                  <a:lnTo>
                    <a:pt x="99642" y="37927"/>
                  </a:lnTo>
                  <a:lnTo>
                    <a:pt x="95357" y="35751"/>
                  </a:lnTo>
                  <a:lnTo>
                    <a:pt x="95357" y="32331"/>
                  </a:lnTo>
                  <a:lnTo>
                    <a:pt x="92142" y="29844"/>
                  </a:lnTo>
                  <a:lnTo>
                    <a:pt x="88928" y="27668"/>
                  </a:lnTo>
                  <a:lnTo>
                    <a:pt x="85714" y="25181"/>
                  </a:lnTo>
                  <a:lnTo>
                    <a:pt x="85714" y="23005"/>
                  </a:lnTo>
                  <a:lnTo>
                    <a:pt x="82499" y="20829"/>
                  </a:lnTo>
                  <a:lnTo>
                    <a:pt x="82499" y="18341"/>
                  </a:lnTo>
                  <a:lnTo>
                    <a:pt x="79285" y="16165"/>
                  </a:lnTo>
                  <a:lnTo>
                    <a:pt x="79285" y="13678"/>
                  </a:lnTo>
                  <a:lnTo>
                    <a:pt x="76071" y="11502"/>
                  </a:lnTo>
                  <a:lnTo>
                    <a:pt x="76071" y="9326"/>
                  </a:lnTo>
                  <a:lnTo>
                    <a:pt x="72857" y="6839"/>
                  </a:lnTo>
                  <a:lnTo>
                    <a:pt x="69642" y="4663"/>
                  </a:lnTo>
                  <a:lnTo>
                    <a:pt x="66428" y="2176"/>
                  </a:lnTo>
                  <a:lnTo>
                    <a:pt x="66428" y="0"/>
                  </a:lnTo>
                  <a:lnTo>
                    <a:pt x="63214" y="2176"/>
                  </a:lnTo>
                  <a:lnTo>
                    <a:pt x="63214" y="4663"/>
                  </a:lnTo>
                  <a:lnTo>
                    <a:pt x="63214" y="6839"/>
                  </a:lnTo>
                  <a:lnTo>
                    <a:pt x="63214" y="9326"/>
                  </a:lnTo>
                  <a:lnTo>
                    <a:pt x="63214" y="11502"/>
                  </a:lnTo>
                  <a:lnTo>
                    <a:pt x="63214" y="13678"/>
                  </a:lnTo>
                  <a:lnTo>
                    <a:pt x="63214" y="16165"/>
                  </a:lnTo>
                  <a:lnTo>
                    <a:pt x="59999" y="18341"/>
                  </a:lnTo>
                  <a:lnTo>
                    <a:pt x="55714" y="20829"/>
                  </a:lnTo>
                  <a:lnTo>
                    <a:pt x="52499" y="23005"/>
                  </a:lnTo>
                  <a:lnTo>
                    <a:pt x="49285" y="25181"/>
                  </a:lnTo>
                  <a:lnTo>
                    <a:pt x="46071" y="27668"/>
                  </a:lnTo>
                  <a:lnTo>
                    <a:pt x="42857" y="29844"/>
                  </a:lnTo>
                  <a:lnTo>
                    <a:pt x="36428" y="32331"/>
                  </a:lnTo>
                  <a:lnTo>
                    <a:pt x="33214" y="34507"/>
                  </a:lnTo>
                  <a:lnTo>
                    <a:pt x="26785" y="36683"/>
                  </a:lnTo>
                  <a:lnTo>
                    <a:pt x="23571" y="39170"/>
                  </a:lnTo>
                  <a:lnTo>
                    <a:pt x="20357" y="41347"/>
                  </a:lnTo>
                  <a:lnTo>
                    <a:pt x="16071" y="43834"/>
                  </a:lnTo>
                  <a:lnTo>
                    <a:pt x="12857" y="46010"/>
                  </a:lnTo>
                  <a:lnTo>
                    <a:pt x="9642" y="48186"/>
                  </a:lnTo>
                  <a:lnTo>
                    <a:pt x="6428" y="50673"/>
                  </a:lnTo>
                  <a:lnTo>
                    <a:pt x="3214" y="52849"/>
                  </a:lnTo>
                  <a:lnTo>
                    <a:pt x="3214" y="55336"/>
                  </a:lnTo>
                  <a:lnTo>
                    <a:pt x="0" y="57512"/>
                  </a:lnTo>
                  <a:lnTo>
                    <a:pt x="0" y="60000"/>
                  </a:lnTo>
                  <a:lnTo>
                    <a:pt x="0" y="62176"/>
                  </a:lnTo>
                  <a:lnTo>
                    <a:pt x="0" y="64352"/>
                  </a:lnTo>
                  <a:lnTo>
                    <a:pt x="0" y="66839"/>
                  </a:lnTo>
                  <a:lnTo>
                    <a:pt x="0" y="69015"/>
                  </a:lnTo>
                  <a:lnTo>
                    <a:pt x="0" y="71502"/>
                  </a:lnTo>
                  <a:lnTo>
                    <a:pt x="0" y="73678"/>
                  </a:lnTo>
                  <a:lnTo>
                    <a:pt x="0" y="75854"/>
                  </a:lnTo>
                  <a:lnTo>
                    <a:pt x="0" y="78341"/>
                  </a:lnTo>
                  <a:lnTo>
                    <a:pt x="0" y="80518"/>
                  </a:lnTo>
                  <a:lnTo>
                    <a:pt x="3214" y="83005"/>
                  </a:lnTo>
                  <a:lnTo>
                    <a:pt x="3214" y="85181"/>
                  </a:lnTo>
                  <a:lnTo>
                    <a:pt x="3214" y="87357"/>
                  </a:lnTo>
                  <a:lnTo>
                    <a:pt x="3214" y="89844"/>
                  </a:lnTo>
                  <a:lnTo>
                    <a:pt x="3214" y="92020"/>
                  </a:lnTo>
                  <a:lnTo>
                    <a:pt x="3214" y="94507"/>
                  </a:lnTo>
                  <a:lnTo>
                    <a:pt x="6428" y="96683"/>
                  </a:lnTo>
                  <a:lnTo>
                    <a:pt x="6428" y="98860"/>
                  </a:lnTo>
                  <a:lnTo>
                    <a:pt x="9642" y="101347"/>
                  </a:lnTo>
                  <a:lnTo>
                    <a:pt x="9642" y="103523"/>
                  </a:lnTo>
                  <a:lnTo>
                    <a:pt x="9642" y="106010"/>
                  </a:lnTo>
                  <a:lnTo>
                    <a:pt x="9642" y="108186"/>
                  </a:lnTo>
                  <a:lnTo>
                    <a:pt x="12857" y="110362"/>
                  </a:lnTo>
                  <a:lnTo>
                    <a:pt x="16071" y="112849"/>
                  </a:lnTo>
                  <a:lnTo>
                    <a:pt x="20357" y="115025"/>
                  </a:lnTo>
                  <a:lnTo>
                    <a:pt x="20357" y="117512"/>
                  </a:lnTo>
                </a:path>
              </a:pathLst>
            </a:custGeom>
            <a:solidFill>
              <a:srgbClr val="FF0000"/>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24" name="Google Shape;724;p25"/>
            <p:cNvSpPr/>
            <p:nvPr/>
          </p:nvSpPr>
          <p:spPr>
            <a:xfrm>
              <a:off x="3657600" y="2925762"/>
              <a:ext cx="201612" cy="204787"/>
            </a:xfrm>
            <a:custGeom>
              <a:rect b="b" l="l" r="r" t="t"/>
              <a:pathLst>
                <a:path extrusionOk="0" h="120000" w="120000">
                  <a:moveTo>
                    <a:pt x="0" y="119069"/>
                  </a:moveTo>
                  <a:lnTo>
                    <a:pt x="9448" y="119069"/>
                  </a:lnTo>
                  <a:lnTo>
                    <a:pt x="14173" y="110697"/>
                  </a:lnTo>
                  <a:lnTo>
                    <a:pt x="22677" y="110697"/>
                  </a:lnTo>
                  <a:lnTo>
                    <a:pt x="32125" y="103255"/>
                  </a:lnTo>
                  <a:lnTo>
                    <a:pt x="41574" y="99534"/>
                  </a:lnTo>
                  <a:lnTo>
                    <a:pt x="45354" y="91162"/>
                  </a:lnTo>
                  <a:lnTo>
                    <a:pt x="54803" y="91162"/>
                  </a:lnTo>
                  <a:lnTo>
                    <a:pt x="59527" y="83720"/>
                  </a:lnTo>
                  <a:lnTo>
                    <a:pt x="64251" y="75348"/>
                  </a:lnTo>
                  <a:lnTo>
                    <a:pt x="73700" y="67906"/>
                  </a:lnTo>
                  <a:lnTo>
                    <a:pt x="73700" y="59534"/>
                  </a:lnTo>
                  <a:lnTo>
                    <a:pt x="82204" y="55813"/>
                  </a:lnTo>
                  <a:lnTo>
                    <a:pt x="82204" y="47441"/>
                  </a:lnTo>
                  <a:lnTo>
                    <a:pt x="82204" y="40000"/>
                  </a:lnTo>
                  <a:lnTo>
                    <a:pt x="86929" y="31627"/>
                  </a:lnTo>
                  <a:lnTo>
                    <a:pt x="96377" y="27906"/>
                  </a:lnTo>
                  <a:lnTo>
                    <a:pt x="96377" y="19534"/>
                  </a:lnTo>
                  <a:lnTo>
                    <a:pt x="101102" y="12093"/>
                  </a:lnTo>
                  <a:lnTo>
                    <a:pt x="101102" y="3720"/>
                  </a:lnTo>
                  <a:lnTo>
                    <a:pt x="109606" y="0"/>
                  </a:lnTo>
                  <a:lnTo>
                    <a:pt x="109606" y="8372"/>
                  </a:lnTo>
                  <a:lnTo>
                    <a:pt x="109606" y="15813"/>
                  </a:lnTo>
                  <a:lnTo>
                    <a:pt x="114330" y="24186"/>
                  </a:lnTo>
                  <a:lnTo>
                    <a:pt x="114330" y="31627"/>
                  </a:lnTo>
                  <a:lnTo>
                    <a:pt x="114330" y="40000"/>
                  </a:lnTo>
                  <a:lnTo>
                    <a:pt x="119055" y="47441"/>
                  </a:lnTo>
                  <a:lnTo>
                    <a:pt x="119055" y="55813"/>
                  </a:lnTo>
                  <a:lnTo>
                    <a:pt x="119055" y="63255"/>
                  </a:lnTo>
                  <a:lnTo>
                    <a:pt x="119055" y="71627"/>
                  </a:lnTo>
                  <a:lnTo>
                    <a:pt x="119055" y="79069"/>
                  </a:lnTo>
                  <a:lnTo>
                    <a:pt x="114330" y="87441"/>
                  </a:lnTo>
                  <a:lnTo>
                    <a:pt x="104881" y="87441"/>
                  </a:lnTo>
                  <a:lnTo>
                    <a:pt x="101102" y="94883"/>
                  </a:lnTo>
                  <a:lnTo>
                    <a:pt x="91653" y="99534"/>
                  </a:lnTo>
                  <a:lnTo>
                    <a:pt x="82204" y="103255"/>
                  </a:lnTo>
                  <a:lnTo>
                    <a:pt x="73700" y="106976"/>
                  </a:lnTo>
                  <a:lnTo>
                    <a:pt x="64251" y="106976"/>
                  </a:lnTo>
                  <a:lnTo>
                    <a:pt x="54803" y="106976"/>
                  </a:lnTo>
                  <a:lnTo>
                    <a:pt x="45354" y="106976"/>
                  </a:lnTo>
                  <a:lnTo>
                    <a:pt x="36850" y="106976"/>
                  </a:lnTo>
                  <a:lnTo>
                    <a:pt x="27401" y="110697"/>
                  </a:lnTo>
                  <a:lnTo>
                    <a:pt x="17952" y="115348"/>
                  </a:lnTo>
                  <a:lnTo>
                    <a:pt x="9448" y="119069"/>
                  </a:lnTo>
                  <a:lnTo>
                    <a:pt x="0" y="119069"/>
                  </a:lnTo>
                  <a:lnTo>
                    <a:pt x="59527" y="91162"/>
                  </a:lnTo>
                </a:path>
              </a:pathLst>
            </a:custGeom>
            <a:solidFill>
              <a:srgbClr val="FFCC99"/>
            </a:solidFill>
            <a:ln cap="rnd" cmpd="sng" w="254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725" name="Google Shape;725;p25"/>
          <p:cNvGrpSpPr/>
          <p:nvPr/>
        </p:nvGrpSpPr>
        <p:grpSpPr>
          <a:xfrm>
            <a:off x="4749800" y="2865437"/>
            <a:ext cx="119062" cy="200025"/>
            <a:chOff x="3429000" y="2457450"/>
            <a:chExt cx="490537" cy="700087"/>
          </a:xfrm>
        </p:grpSpPr>
        <p:sp>
          <p:nvSpPr>
            <p:cNvPr id="726" name="Google Shape;726;p25"/>
            <p:cNvSpPr/>
            <p:nvPr/>
          </p:nvSpPr>
          <p:spPr>
            <a:xfrm>
              <a:off x="3429000" y="2457450"/>
              <a:ext cx="223837" cy="679450"/>
            </a:xfrm>
            <a:custGeom>
              <a:rect b="b" l="l" r="r" t="t"/>
              <a:pathLst>
                <a:path extrusionOk="0" h="120000" w="120000">
                  <a:moveTo>
                    <a:pt x="99574" y="119719"/>
                  </a:moveTo>
                  <a:lnTo>
                    <a:pt x="99574" y="117476"/>
                  </a:lnTo>
                  <a:lnTo>
                    <a:pt x="99574" y="115233"/>
                  </a:lnTo>
                  <a:lnTo>
                    <a:pt x="96170" y="112710"/>
                  </a:lnTo>
                  <a:lnTo>
                    <a:pt x="89361" y="109345"/>
                  </a:lnTo>
                  <a:lnTo>
                    <a:pt x="82553" y="108224"/>
                  </a:lnTo>
                  <a:lnTo>
                    <a:pt x="75744" y="105981"/>
                  </a:lnTo>
                  <a:lnTo>
                    <a:pt x="69787" y="102336"/>
                  </a:lnTo>
                  <a:lnTo>
                    <a:pt x="62978" y="100093"/>
                  </a:lnTo>
                  <a:lnTo>
                    <a:pt x="59574" y="97850"/>
                  </a:lnTo>
                  <a:lnTo>
                    <a:pt x="52765" y="96728"/>
                  </a:lnTo>
                  <a:lnTo>
                    <a:pt x="49361" y="94485"/>
                  </a:lnTo>
                  <a:lnTo>
                    <a:pt x="45957" y="91962"/>
                  </a:lnTo>
                  <a:lnTo>
                    <a:pt x="40000" y="90841"/>
                  </a:lnTo>
                  <a:lnTo>
                    <a:pt x="33191" y="88598"/>
                  </a:lnTo>
                  <a:lnTo>
                    <a:pt x="29787" y="86355"/>
                  </a:lnTo>
                  <a:lnTo>
                    <a:pt x="22978" y="85233"/>
                  </a:lnTo>
                  <a:lnTo>
                    <a:pt x="19574" y="82990"/>
                  </a:lnTo>
                  <a:lnTo>
                    <a:pt x="16170" y="80467"/>
                  </a:lnTo>
                  <a:lnTo>
                    <a:pt x="13617" y="78224"/>
                  </a:lnTo>
                  <a:lnTo>
                    <a:pt x="10212" y="75981"/>
                  </a:lnTo>
                  <a:lnTo>
                    <a:pt x="10212" y="73738"/>
                  </a:lnTo>
                  <a:lnTo>
                    <a:pt x="6808" y="71495"/>
                  </a:lnTo>
                  <a:lnTo>
                    <a:pt x="3404" y="68971"/>
                  </a:lnTo>
                  <a:lnTo>
                    <a:pt x="3404" y="66728"/>
                  </a:lnTo>
                  <a:lnTo>
                    <a:pt x="0" y="64485"/>
                  </a:lnTo>
                  <a:lnTo>
                    <a:pt x="0" y="62242"/>
                  </a:lnTo>
                  <a:lnTo>
                    <a:pt x="3404" y="60000"/>
                  </a:lnTo>
                  <a:lnTo>
                    <a:pt x="6808" y="57476"/>
                  </a:lnTo>
                  <a:lnTo>
                    <a:pt x="6808" y="55233"/>
                  </a:lnTo>
                  <a:lnTo>
                    <a:pt x="10212" y="51869"/>
                  </a:lnTo>
                  <a:lnTo>
                    <a:pt x="13617" y="49626"/>
                  </a:lnTo>
                  <a:lnTo>
                    <a:pt x="13617" y="47102"/>
                  </a:lnTo>
                  <a:lnTo>
                    <a:pt x="16170" y="44859"/>
                  </a:lnTo>
                  <a:lnTo>
                    <a:pt x="16170" y="41495"/>
                  </a:lnTo>
                  <a:lnTo>
                    <a:pt x="19574" y="37850"/>
                  </a:lnTo>
                  <a:lnTo>
                    <a:pt x="22978" y="35607"/>
                  </a:lnTo>
                  <a:lnTo>
                    <a:pt x="22978" y="32242"/>
                  </a:lnTo>
                  <a:lnTo>
                    <a:pt x="26382" y="30000"/>
                  </a:lnTo>
                  <a:lnTo>
                    <a:pt x="29787" y="27757"/>
                  </a:lnTo>
                  <a:lnTo>
                    <a:pt x="33191" y="25233"/>
                  </a:lnTo>
                  <a:lnTo>
                    <a:pt x="33191" y="22990"/>
                  </a:lnTo>
                  <a:lnTo>
                    <a:pt x="36595" y="20747"/>
                  </a:lnTo>
                  <a:lnTo>
                    <a:pt x="36595" y="18504"/>
                  </a:lnTo>
                  <a:lnTo>
                    <a:pt x="40000" y="15981"/>
                  </a:lnTo>
                  <a:lnTo>
                    <a:pt x="40000" y="13738"/>
                  </a:lnTo>
                  <a:lnTo>
                    <a:pt x="43404" y="11495"/>
                  </a:lnTo>
                  <a:lnTo>
                    <a:pt x="43404" y="9252"/>
                  </a:lnTo>
                  <a:lnTo>
                    <a:pt x="45957" y="7009"/>
                  </a:lnTo>
                  <a:lnTo>
                    <a:pt x="49361" y="4485"/>
                  </a:lnTo>
                  <a:lnTo>
                    <a:pt x="52765" y="2242"/>
                  </a:lnTo>
                  <a:lnTo>
                    <a:pt x="52765" y="0"/>
                  </a:lnTo>
                  <a:lnTo>
                    <a:pt x="56170" y="2242"/>
                  </a:lnTo>
                  <a:lnTo>
                    <a:pt x="56170" y="4485"/>
                  </a:lnTo>
                  <a:lnTo>
                    <a:pt x="56170" y="7009"/>
                  </a:lnTo>
                  <a:lnTo>
                    <a:pt x="56170" y="9252"/>
                  </a:lnTo>
                  <a:lnTo>
                    <a:pt x="56170" y="11495"/>
                  </a:lnTo>
                  <a:lnTo>
                    <a:pt x="56170" y="13738"/>
                  </a:lnTo>
                  <a:lnTo>
                    <a:pt x="56170" y="15981"/>
                  </a:lnTo>
                  <a:lnTo>
                    <a:pt x="59574" y="18504"/>
                  </a:lnTo>
                  <a:lnTo>
                    <a:pt x="62978" y="20747"/>
                  </a:lnTo>
                  <a:lnTo>
                    <a:pt x="66382" y="22990"/>
                  </a:lnTo>
                  <a:lnTo>
                    <a:pt x="69787" y="25233"/>
                  </a:lnTo>
                  <a:lnTo>
                    <a:pt x="73191" y="27757"/>
                  </a:lnTo>
                  <a:lnTo>
                    <a:pt x="75744" y="30000"/>
                  </a:lnTo>
                  <a:lnTo>
                    <a:pt x="82553" y="32242"/>
                  </a:lnTo>
                  <a:lnTo>
                    <a:pt x="85957" y="34485"/>
                  </a:lnTo>
                  <a:lnTo>
                    <a:pt x="92765" y="36728"/>
                  </a:lnTo>
                  <a:lnTo>
                    <a:pt x="96170" y="39252"/>
                  </a:lnTo>
                  <a:lnTo>
                    <a:pt x="99574" y="41495"/>
                  </a:lnTo>
                  <a:lnTo>
                    <a:pt x="102978" y="43738"/>
                  </a:lnTo>
                  <a:lnTo>
                    <a:pt x="105531" y="45981"/>
                  </a:lnTo>
                  <a:lnTo>
                    <a:pt x="108936" y="48224"/>
                  </a:lnTo>
                  <a:lnTo>
                    <a:pt x="112340" y="50747"/>
                  </a:lnTo>
                  <a:lnTo>
                    <a:pt x="115744" y="52990"/>
                  </a:lnTo>
                  <a:lnTo>
                    <a:pt x="115744" y="55233"/>
                  </a:lnTo>
                  <a:lnTo>
                    <a:pt x="119148" y="57476"/>
                  </a:lnTo>
                  <a:lnTo>
                    <a:pt x="119148" y="60000"/>
                  </a:lnTo>
                  <a:lnTo>
                    <a:pt x="119148" y="62242"/>
                  </a:lnTo>
                  <a:lnTo>
                    <a:pt x="119148" y="64485"/>
                  </a:lnTo>
                  <a:lnTo>
                    <a:pt x="119148" y="66728"/>
                  </a:lnTo>
                  <a:lnTo>
                    <a:pt x="119148" y="68971"/>
                  </a:lnTo>
                  <a:lnTo>
                    <a:pt x="119148" y="71495"/>
                  </a:lnTo>
                  <a:lnTo>
                    <a:pt x="119148" y="73738"/>
                  </a:lnTo>
                  <a:lnTo>
                    <a:pt x="119148" y="75981"/>
                  </a:lnTo>
                  <a:lnTo>
                    <a:pt x="119148" y="78224"/>
                  </a:lnTo>
                  <a:lnTo>
                    <a:pt x="119148" y="80467"/>
                  </a:lnTo>
                  <a:lnTo>
                    <a:pt x="115744" y="82990"/>
                  </a:lnTo>
                  <a:lnTo>
                    <a:pt x="115744" y="85233"/>
                  </a:lnTo>
                  <a:lnTo>
                    <a:pt x="115744" y="87476"/>
                  </a:lnTo>
                  <a:lnTo>
                    <a:pt x="115744" y="89719"/>
                  </a:lnTo>
                  <a:lnTo>
                    <a:pt x="115744" y="91962"/>
                  </a:lnTo>
                  <a:lnTo>
                    <a:pt x="115744" y="94485"/>
                  </a:lnTo>
                  <a:lnTo>
                    <a:pt x="112340" y="96728"/>
                  </a:lnTo>
                  <a:lnTo>
                    <a:pt x="112340" y="98971"/>
                  </a:lnTo>
                  <a:lnTo>
                    <a:pt x="108936" y="101214"/>
                  </a:lnTo>
                  <a:lnTo>
                    <a:pt x="108936" y="103738"/>
                  </a:lnTo>
                  <a:lnTo>
                    <a:pt x="108936" y="105981"/>
                  </a:lnTo>
                  <a:lnTo>
                    <a:pt x="108936" y="108224"/>
                  </a:lnTo>
                  <a:lnTo>
                    <a:pt x="105531" y="110467"/>
                  </a:lnTo>
                  <a:lnTo>
                    <a:pt x="102978" y="112710"/>
                  </a:lnTo>
                  <a:lnTo>
                    <a:pt x="99574" y="115233"/>
                  </a:lnTo>
                  <a:lnTo>
                    <a:pt x="99574" y="117476"/>
                  </a:lnTo>
                </a:path>
              </a:pathLst>
            </a:custGeom>
            <a:solidFill>
              <a:srgbClr val="FF6600"/>
            </a:solidFill>
            <a:ln cap="rnd" cmpd="sng" w="25400">
              <a:solidFill>
                <a:srgbClr val="F35B1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27" name="Google Shape;727;p25"/>
            <p:cNvSpPr/>
            <p:nvPr/>
          </p:nvSpPr>
          <p:spPr>
            <a:xfrm>
              <a:off x="3597275" y="2687637"/>
              <a:ext cx="230187" cy="463550"/>
            </a:xfrm>
            <a:custGeom>
              <a:rect b="b" l="l" r="r" t="t"/>
              <a:pathLst>
                <a:path extrusionOk="0" h="120000" w="120000">
                  <a:moveTo>
                    <a:pt x="19862" y="119589"/>
                  </a:moveTo>
                  <a:lnTo>
                    <a:pt x="19862" y="117123"/>
                  </a:lnTo>
                  <a:lnTo>
                    <a:pt x="19862" y="115068"/>
                  </a:lnTo>
                  <a:lnTo>
                    <a:pt x="23172" y="112602"/>
                  </a:lnTo>
                  <a:lnTo>
                    <a:pt x="29793" y="109315"/>
                  </a:lnTo>
                  <a:lnTo>
                    <a:pt x="36413" y="108082"/>
                  </a:lnTo>
                  <a:lnTo>
                    <a:pt x="43034" y="105616"/>
                  </a:lnTo>
                  <a:lnTo>
                    <a:pt x="49655" y="102328"/>
                  </a:lnTo>
                  <a:lnTo>
                    <a:pt x="56275" y="99863"/>
                  </a:lnTo>
                  <a:lnTo>
                    <a:pt x="59586" y="97808"/>
                  </a:lnTo>
                  <a:lnTo>
                    <a:pt x="66206" y="96575"/>
                  </a:lnTo>
                  <a:lnTo>
                    <a:pt x="69517" y="94109"/>
                  </a:lnTo>
                  <a:lnTo>
                    <a:pt x="72827" y="92054"/>
                  </a:lnTo>
                  <a:lnTo>
                    <a:pt x="79448" y="90821"/>
                  </a:lnTo>
                  <a:lnTo>
                    <a:pt x="86068" y="88356"/>
                  </a:lnTo>
                  <a:lnTo>
                    <a:pt x="89379" y="86301"/>
                  </a:lnTo>
                  <a:lnTo>
                    <a:pt x="96000" y="85068"/>
                  </a:lnTo>
                  <a:lnTo>
                    <a:pt x="99310" y="82602"/>
                  </a:lnTo>
                  <a:lnTo>
                    <a:pt x="102620" y="80547"/>
                  </a:lnTo>
                  <a:lnTo>
                    <a:pt x="105931" y="78082"/>
                  </a:lnTo>
                  <a:lnTo>
                    <a:pt x="109241" y="76027"/>
                  </a:lnTo>
                  <a:lnTo>
                    <a:pt x="109241" y="73561"/>
                  </a:lnTo>
                  <a:lnTo>
                    <a:pt x="112551" y="71095"/>
                  </a:lnTo>
                  <a:lnTo>
                    <a:pt x="115862" y="69041"/>
                  </a:lnTo>
                  <a:lnTo>
                    <a:pt x="115862" y="66575"/>
                  </a:lnTo>
                  <a:lnTo>
                    <a:pt x="119172" y="64520"/>
                  </a:lnTo>
                  <a:lnTo>
                    <a:pt x="119172" y="62054"/>
                  </a:lnTo>
                  <a:lnTo>
                    <a:pt x="115862" y="59999"/>
                  </a:lnTo>
                  <a:lnTo>
                    <a:pt x="112551" y="57534"/>
                  </a:lnTo>
                  <a:lnTo>
                    <a:pt x="112551" y="55068"/>
                  </a:lnTo>
                  <a:lnTo>
                    <a:pt x="109241" y="51780"/>
                  </a:lnTo>
                  <a:lnTo>
                    <a:pt x="105931" y="49315"/>
                  </a:lnTo>
                  <a:lnTo>
                    <a:pt x="105931" y="47260"/>
                  </a:lnTo>
                  <a:lnTo>
                    <a:pt x="102620" y="44794"/>
                  </a:lnTo>
                  <a:lnTo>
                    <a:pt x="102620" y="41506"/>
                  </a:lnTo>
                  <a:lnTo>
                    <a:pt x="99310" y="37808"/>
                  </a:lnTo>
                  <a:lnTo>
                    <a:pt x="96000" y="35753"/>
                  </a:lnTo>
                  <a:lnTo>
                    <a:pt x="96000" y="32054"/>
                  </a:lnTo>
                  <a:lnTo>
                    <a:pt x="92689" y="29999"/>
                  </a:lnTo>
                  <a:lnTo>
                    <a:pt x="89379" y="27534"/>
                  </a:lnTo>
                  <a:lnTo>
                    <a:pt x="86068" y="25479"/>
                  </a:lnTo>
                  <a:lnTo>
                    <a:pt x="86068" y="23013"/>
                  </a:lnTo>
                  <a:lnTo>
                    <a:pt x="82758" y="20547"/>
                  </a:lnTo>
                  <a:lnTo>
                    <a:pt x="82758" y="18493"/>
                  </a:lnTo>
                  <a:lnTo>
                    <a:pt x="79448" y="16027"/>
                  </a:lnTo>
                  <a:lnTo>
                    <a:pt x="79448" y="13972"/>
                  </a:lnTo>
                  <a:lnTo>
                    <a:pt x="76137" y="11506"/>
                  </a:lnTo>
                  <a:lnTo>
                    <a:pt x="76137" y="9041"/>
                  </a:lnTo>
                  <a:lnTo>
                    <a:pt x="72827" y="6986"/>
                  </a:lnTo>
                  <a:lnTo>
                    <a:pt x="69517" y="4520"/>
                  </a:lnTo>
                  <a:lnTo>
                    <a:pt x="66206" y="2465"/>
                  </a:lnTo>
                  <a:lnTo>
                    <a:pt x="66206" y="0"/>
                  </a:lnTo>
                  <a:lnTo>
                    <a:pt x="62896" y="2465"/>
                  </a:lnTo>
                  <a:lnTo>
                    <a:pt x="62896" y="4520"/>
                  </a:lnTo>
                  <a:lnTo>
                    <a:pt x="62896" y="6986"/>
                  </a:lnTo>
                  <a:lnTo>
                    <a:pt x="62896" y="9041"/>
                  </a:lnTo>
                  <a:lnTo>
                    <a:pt x="62896" y="11506"/>
                  </a:lnTo>
                  <a:lnTo>
                    <a:pt x="62896" y="13972"/>
                  </a:lnTo>
                  <a:lnTo>
                    <a:pt x="62896" y="16027"/>
                  </a:lnTo>
                  <a:lnTo>
                    <a:pt x="59586" y="18493"/>
                  </a:lnTo>
                  <a:lnTo>
                    <a:pt x="56275" y="20547"/>
                  </a:lnTo>
                  <a:lnTo>
                    <a:pt x="52965" y="23013"/>
                  </a:lnTo>
                  <a:lnTo>
                    <a:pt x="49655" y="25479"/>
                  </a:lnTo>
                  <a:lnTo>
                    <a:pt x="46344" y="27534"/>
                  </a:lnTo>
                  <a:lnTo>
                    <a:pt x="43034" y="29999"/>
                  </a:lnTo>
                  <a:lnTo>
                    <a:pt x="36413" y="32054"/>
                  </a:lnTo>
                  <a:lnTo>
                    <a:pt x="33103" y="34520"/>
                  </a:lnTo>
                  <a:lnTo>
                    <a:pt x="26482" y="36986"/>
                  </a:lnTo>
                  <a:lnTo>
                    <a:pt x="23172" y="39041"/>
                  </a:lnTo>
                  <a:lnTo>
                    <a:pt x="19862" y="41506"/>
                  </a:lnTo>
                  <a:lnTo>
                    <a:pt x="16551" y="43561"/>
                  </a:lnTo>
                  <a:lnTo>
                    <a:pt x="13241" y="46027"/>
                  </a:lnTo>
                  <a:lnTo>
                    <a:pt x="9931" y="48493"/>
                  </a:lnTo>
                  <a:lnTo>
                    <a:pt x="6620" y="50547"/>
                  </a:lnTo>
                  <a:lnTo>
                    <a:pt x="3310" y="53013"/>
                  </a:lnTo>
                  <a:lnTo>
                    <a:pt x="3310" y="55068"/>
                  </a:lnTo>
                  <a:lnTo>
                    <a:pt x="0" y="57534"/>
                  </a:lnTo>
                  <a:lnTo>
                    <a:pt x="0" y="59999"/>
                  </a:lnTo>
                  <a:lnTo>
                    <a:pt x="0" y="62054"/>
                  </a:lnTo>
                  <a:lnTo>
                    <a:pt x="0" y="64520"/>
                  </a:lnTo>
                  <a:lnTo>
                    <a:pt x="0" y="66575"/>
                  </a:lnTo>
                  <a:lnTo>
                    <a:pt x="0" y="69041"/>
                  </a:lnTo>
                  <a:lnTo>
                    <a:pt x="0" y="71095"/>
                  </a:lnTo>
                  <a:lnTo>
                    <a:pt x="0" y="73561"/>
                  </a:lnTo>
                  <a:lnTo>
                    <a:pt x="0" y="76027"/>
                  </a:lnTo>
                  <a:lnTo>
                    <a:pt x="0" y="78082"/>
                  </a:lnTo>
                  <a:lnTo>
                    <a:pt x="0" y="80547"/>
                  </a:lnTo>
                  <a:lnTo>
                    <a:pt x="3310" y="82602"/>
                  </a:lnTo>
                  <a:lnTo>
                    <a:pt x="3310" y="85068"/>
                  </a:lnTo>
                  <a:lnTo>
                    <a:pt x="3310" y="87534"/>
                  </a:lnTo>
                  <a:lnTo>
                    <a:pt x="3310" y="89589"/>
                  </a:lnTo>
                  <a:lnTo>
                    <a:pt x="3310" y="92054"/>
                  </a:lnTo>
                  <a:lnTo>
                    <a:pt x="3310" y="94109"/>
                  </a:lnTo>
                  <a:lnTo>
                    <a:pt x="6620" y="96575"/>
                  </a:lnTo>
                  <a:lnTo>
                    <a:pt x="6620" y="99041"/>
                  </a:lnTo>
                  <a:lnTo>
                    <a:pt x="9931" y="101095"/>
                  </a:lnTo>
                  <a:lnTo>
                    <a:pt x="9931" y="103561"/>
                  </a:lnTo>
                  <a:lnTo>
                    <a:pt x="9931" y="105616"/>
                  </a:lnTo>
                  <a:lnTo>
                    <a:pt x="9931" y="108082"/>
                  </a:lnTo>
                  <a:lnTo>
                    <a:pt x="13241" y="110547"/>
                  </a:lnTo>
                  <a:lnTo>
                    <a:pt x="16551" y="112602"/>
                  </a:lnTo>
                  <a:lnTo>
                    <a:pt x="19862" y="115068"/>
                  </a:lnTo>
                  <a:lnTo>
                    <a:pt x="19862" y="117123"/>
                  </a:lnTo>
                </a:path>
              </a:pathLst>
            </a:custGeom>
            <a:solidFill>
              <a:srgbClr val="FF5008"/>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28" name="Google Shape;728;p25"/>
            <p:cNvSpPr/>
            <p:nvPr/>
          </p:nvSpPr>
          <p:spPr>
            <a:xfrm>
              <a:off x="3494087" y="2517775"/>
              <a:ext cx="368300" cy="496887"/>
            </a:xfrm>
            <a:custGeom>
              <a:rect b="b" l="l" r="r" t="t"/>
              <a:pathLst>
                <a:path extrusionOk="0" h="120000" w="120000">
                  <a:moveTo>
                    <a:pt x="48620" y="119616"/>
                  </a:moveTo>
                  <a:lnTo>
                    <a:pt x="48620" y="117316"/>
                  </a:lnTo>
                  <a:lnTo>
                    <a:pt x="48620" y="115015"/>
                  </a:lnTo>
                  <a:lnTo>
                    <a:pt x="50689" y="112715"/>
                  </a:lnTo>
                  <a:lnTo>
                    <a:pt x="55862" y="109265"/>
                  </a:lnTo>
                  <a:lnTo>
                    <a:pt x="60517" y="108115"/>
                  </a:lnTo>
                  <a:lnTo>
                    <a:pt x="0" y="105814"/>
                  </a:lnTo>
                  <a:lnTo>
                    <a:pt x="69827" y="102364"/>
                  </a:lnTo>
                  <a:lnTo>
                    <a:pt x="74482" y="100063"/>
                  </a:lnTo>
                  <a:lnTo>
                    <a:pt x="77068" y="97763"/>
                  </a:lnTo>
                  <a:lnTo>
                    <a:pt x="81724" y="96613"/>
                  </a:lnTo>
                  <a:lnTo>
                    <a:pt x="83793" y="94313"/>
                  </a:lnTo>
                  <a:lnTo>
                    <a:pt x="86379" y="92012"/>
                  </a:lnTo>
                  <a:lnTo>
                    <a:pt x="91551" y="90862"/>
                  </a:lnTo>
                  <a:lnTo>
                    <a:pt x="95689" y="88562"/>
                  </a:lnTo>
                  <a:lnTo>
                    <a:pt x="98275" y="86261"/>
                  </a:lnTo>
                  <a:lnTo>
                    <a:pt x="103448" y="85111"/>
                  </a:lnTo>
                  <a:lnTo>
                    <a:pt x="105000" y="82811"/>
                  </a:lnTo>
                  <a:lnTo>
                    <a:pt x="107586" y="80511"/>
                  </a:lnTo>
                  <a:lnTo>
                    <a:pt x="110172" y="78210"/>
                  </a:lnTo>
                  <a:lnTo>
                    <a:pt x="112758" y="75910"/>
                  </a:lnTo>
                  <a:lnTo>
                    <a:pt x="112758" y="73610"/>
                  </a:lnTo>
                  <a:lnTo>
                    <a:pt x="114310" y="71309"/>
                  </a:lnTo>
                  <a:lnTo>
                    <a:pt x="116896" y="69009"/>
                  </a:lnTo>
                  <a:lnTo>
                    <a:pt x="116896" y="66709"/>
                  </a:lnTo>
                  <a:lnTo>
                    <a:pt x="119482" y="64408"/>
                  </a:lnTo>
                  <a:lnTo>
                    <a:pt x="119482" y="62108"/>
                  </a:lnTo>
                  <a:lnTo>
                    <a:pt x="116896" y="59808"/>
                  </a:lnTo>
                  <a:lnTo>
                    <a:pt x="114310" y="57507"/>
                  </a:lnTo>
                  <a:lnTo>
                    <a:pt x="114310" y="55207"/>
                  </a:lnTo>
                  <a:lnTo>
                    <a:pt x="112758" y="51757"/>
                  </a:lnTo>
                  <a:lnTo>
                    <a:pt x="110172" y="49456"/>
                  </a:lnTo>
                  <a:lnTo>
                    <a:pt x="110172" y="47156"/>
                  </a:lnTo>
                  <a:lnTo>
                    <a:pt x="107586" y="45239"/>
                  </a:lnTo>
                  <a:lnTo>
                    <a:pt x="107586" y="41405"/>
                  </a:lnTo>
                  <a:lnTo>
                    <a:pt x="105000" y="37955"/>
                  </a:lnTo>
                  <a:lnTo>
                    <a:pt x="103448" y="35654"/>
                  </a:lnTo>
                  <a:lnTo>
                    <a:pt x="103448" y="32204"/>
                  </a:lnTo>
                  <a:lnTo>
                    <a:pt x="100862" y="29904"/>
                  </a:lnTo>
                  <a:lnTo>
                    <a:pt x="98275" y="27603"/>
                  </a:lnTo>
                  <a:lnTo>
                    <a:pt x="95689" y="25303"/>
                  </a:lnTo>
                  <a:lnTo>
                    <a:pt x="95689" y="23003"/>
                  </a:lnTo>
                  <a:lnTo>
                    <a:pt x="93103" y="20702"/>
                  </a:lnTo>
                  <a:lnTo>
                    <a:pt x="93103" y="18402"/>
                  </a:lnTo>
                  <a:lnTo>
                    <a:pt x="91551" y="16102"/>
                  </a:lnTo>
                  <a:lnTo>
                    <a:pt x="93620" y="38338"/>
                  </a:lnTo>
                  <a:lnTo>
                    <a:pt x="88965" y="11501"/>
                  </a:lnTo>
                  <a:lnTo>
                    <a:pt x="88965" y="9201"/>
                  </a:lnTo>
                  <a:lnTo>
                    <a:pt x="86379" y="6900"/>
                  </a:lnTo>
                  <a:lnTo>
                    <a:pt x="83793" y="4600"/>
                  </a:lnTo>
                  <a:lnTo>
                    <a:pt x="81724" y="2300"/>
                  </a:lnTo>
                  <a:lnTo>
                    <a:pt x="81724" y="0"/>
                  </a:lnTo>
                  <a:lnTo>
                    <a:pt x="51724" y="46773"/>
                  </a:lnTo>
                  <a:lnTo>
                    <a:pt x="79655" y="4600"/>
                  </a:lnTo>
                  <a:lnTo>
                    <a:pt x="79655" y="6900"/>
                  </a:lnTo>
                  <a:lnTo>
                    <a:pt x="79655" y="9201"/>
                  </a:lnTo>
                  <a:lnTo>
                    <a:pt x="79655" y="11501"/>
                  </a:lnTo>
                  <a:lnTo>
                    <a:pt x="79655" y="13801"/>
                  </a:lnTo>
                  <a:lnTo>
                    <a:pt x="79655" y="16102"/>
                  </a:lnTo>
                  <a:lnTo>
                    <a:pt x="77068" y="18402"/>
                  </a:lnTo>
                  <a:lnTo>
                    <a:pt x="74482" y="20702"/>
                  </a:lnTo>
                  <a:lnTo>
                    <a:pt x="71896" y="23003"/>
                  </a:lnTo>
                  <a:lnTo>
                    <a:pt x="69827" y="25303"/>
                  </a:lnTo>
                  <a:lnTo>
                    <a:pt x="67758" y="27603"/>
                  </a:lnTo>
                  <a:lnTo>
                    <a:pt x="65172" y="29904"/>
                  </a:lnTo>
                  <a:lnTo>
                    <a:pt x="60517" y="32204"/>
                  </a:lnTo>
                  <a:lnTo>
                    <a:pt x="57931" y="34504"/>
                  </a:lnTo>
                  <a:lnTo>
                    <a:pt x="53275" y="36805"/>
                  </a:lnTo>
                  <a:lnTo>
                    <a:pt x="50689" y="39105"/>
                  </a:lnTo>
                  <a:lnTo>
                    <a:pt x="48620" y="41405"/>
                  </a:lnTo>
                  <a:lnTo>
                    <a:pt x="46034" y="43706"/>
                  </a:lnTo>
                  <a:lnTo>
                    <a:pt x="43965" y="46006"/>
                  </a:lnTo>
                  <a:lnTo>
                    <a:pt x="41379" y="48306"/>
                  </a:lnTo>
                  <a:lnTo>
                    <a:pt x="39310" y="50607"/>
                  </a:lnTo>
                  <a:lnTo>
                    <a:pt x="36724" y="52907"/>
                  </a:lnTo>
                  <a:lnTo>
                    <a:pt x="36724" y="55207"/>
                  </a:lnTo>
                  <a:lnTo>
                    <a:pt x="34655" y="57507"/>
                  </a:lnTo>
                  <a:lnTo>
                    <a:pt x="34655" y="59808"/>
                  </a:lnTo>
                  <a:lnTo>
                    <a:pt x="34655" y="62108"/>
                  </a:lnTo>
                  <a:lnTo>
                    <a:pt x="34655" y="64408"/>
                  </a:lnTo>
                  <a:lnTo>
                    <a:pt x="34655" y="66709"/>
                  </a:lnTo>
                  <a:lnTo>
                    <a:pt x="34655" y="69009"/>
                  </a:lnTo>
                  <a:lnTo>
                    <a:pt x="34655" y="71309"/>
                  </a:lnTo>
                  <a:lnTo>
                    <a:pt x="34655" y="73610"/>
                  </a:lnTo>
                  <a:lnTo>
                    <a:pt x="34655" y="75910"/>
                  </a:lnTo>
                  <a:lnTo>
                    <a:pt x="34655" y="78210"/>
                  </a:lnTo>
                  <a:lnTo>
                    <a:pt x="34655" y="80511"/>
                  </a:lnTo>
                  <a:lnTo>
                    <a:pt x="36724" y="82811"/>
                  </a:lnTo>
                  <a:lnTo>
                    <a:pt x="36724" y="85111"/>
                  </a:lnTo>
                  <a:lnTo>
                    <a:pt x="36724" y="87412"/>
                  </a:lnTo>
                  <a:lnTo>
                    <a:pt x="36724" y="89712"/>
                  </a:lnTo>
                  <a:lnTo>
                    <a:pt x="36724" y="92012"/>
                  </a:lnTo>
                  <a:lnTo>
                    <a:pt x="36724" y="94313"/>
                  </a:lnTo>
                  <a:lnTo>
                    <a:pt x="39310" y="96613"/>
                  </a:lnTo>
                  <a:lnTo>
                    <a:pt x="39310" y="98913"/>
                  </a:lnTo>
                  <a:lnTo>
                    <a:pt x="41379" y="101214"/>
                  </a:lnTo>
                  <a:lnTo>
                    <a:pt x="41379" y="103514"/>
                  </a:lnTo>
                  <a:lnTo>
                    <a:pt x="41379" y="105814"/>
                  </a:lnTo>
                  <a:lnTo>
                    <a:pt x="41379" y="108115"/>
                  </a:lnTo>
                  <a:lnTo>
                    <a:pt x="43965" y="110415"/>
                  </a:lnTo>
                  <a:lnTo>
                    <a:pt x="46034" y="112715"/>
                  </a:lnTo>
                  <a:lnTo>
                    <a:pt x="48620" y="115015"/>
                  </a:lnTo>
                  <a:lnTo>
                    <a:pt x="48620" y="117316"/>
                  </a:lnTo>
                </a:path>
              </a:pathLst>
            </a:custGeom>
            <a:solidFill>
              <a:srgbClr val="FF6600"/>
            </a:solidFill>
            <a:ln cap="rnd" cmpd="sng" w="25400">
              <a:solidFill>
                <a:srgbClr val="FAFD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29" name="Google Shape;729;p25"/>
            <p:cNvSpPr/>
            <p:nvPr/>
          </p:nvSpPr>
          <p:spPr>
            <a:xfrm>
              <a:off x="3619500" y="2668587"/>
              <a:ext cx="300037" cy="461962"/>
            </a:xfrm>
            <a:custGeom>
              <a:rect b="b" l="l" r="r" t="t"/>
              <a:pathLst>
                <a:path extrusionOk="0" h="120000" w="120000">
                  <a:moveTo>
                    <a:pt x="19682" y="119587"/>
                  </a:moveTo>
                  <a:lnTo>
                    <a:pt x="19682" y="117113"/>
                  </a:lnTo>
                  <a:lnTo>
                    <a:pt x="19682" y="115051"/>
                  </a:lnTo>
                  <a:lnTo>
                    <a:pt x="23492" y="112577"/>
                  </a:lnTo>
                  <a:lnTo>
                    <a:pt x="29841" y="109278"/>
                  </a:lnTo>
                  <a:lnTo>
                    <a:pt x="36190" y="108041"/>
                  </a:lnTo>
                  <a:lnTo>
                    <a:pt x="43174" y="105979"/>
                  </a:lnTo>
                  <a:lnTo>
                    <a:pt x="49523" y="102268"/>
                  </a:lnTo>
                  <a:lnTo>
                    <a:pt x="56507" y="100206"/>
                  </a:lnTo>
                  <a:lnTo>
                    <a:pt x="59682" y="97731"/>
                  </a:lnTo>
                  <a:lnTo>
                    <a:pt x="66031" y="96494"/>
                  </a:lnTo>
                  <a:lnTo>
                    <a:pt x="69841" y="94432"/>
                  </a:lnTo>
                  <a:lnTo>
                    <a:pt x="73015" y="91958"/>
                  </a:lnTo>
                  <a:lnTo>
                    <a:pt x="79365" y="90721"/>
                  </a:lnTo>
                  <a:lnTo>
                    <a:pt x="86349" y="88659"/>
                  </a:lnTo>
                  <a:lnTo>
                    <a:pt x="89523" y="86185"/>
                  </a:lnTo>
                  <a:lnTo>
                    <a:pt x="95873" y="84948"/>
                  </a:lnTo>
                  <a:lnTo>
                    <a:pt x="99682" y="82886"/>
                  </a:lnTo>
                  <a:lnTo>
                    <a:pt x="102857" y="80412"/>
                  </a:lnTo>
                  <a:lnTo>
                    <a:pt x="106031" y="78350"/>
                  </a:lnTo>
                  <a:lnTo>
                    <a:pt x="109206" y="75876"/>
                  </a:lnTo>
                  <a:lnTo>
                    <a:pt x="109206" y="73402"/>
                  </a:lnTo>
                  <a:lnTo>
                    <a:pt x="113015" y="71340"/>
                  </a:lnTo>
                  <a:lnTo>
                    <a:pt x="116190" y="68865"/>
                  </a:lnTo>
                  <a:lnTo>
                    <a:pt x="116190" y="66804"/>
                  </a:lnTo>
                  <a:lnTo>
                    <a:pt x="119365" y="64329"/>
                  </a:lnTo>
                  <a:lnTo>
                    <a:pt x="119365" y="62268"/>
                  </a:lnTo>
                  <a:lnTo>
                    <a:pt x="116190" y="59793"/>
                  </a:lnTo>
                  <a:lnTo>
                    <a:pt x="113015" y="57319"/>
                  </a:lnTo>
                  <a:lnTo>
                    <a:pt x="113015" y="55257"/>
                  </a:lnTo>
                  <a:lnTo>
                    <a:pt x="109206" y="51546"/>
                  </a:lnTo>
                  <a:lnTo>
                    <a:pt x="106031" y="49484"/>
                  </a:lnTo>
                  <a:lnTo>
                    <a:pt x="106031" y="47010"/>
                  </a:lnTo>
                  <a:lnTo>
                    <a:pt x="102857" y="44948"/>
                  </a:lnTo>
                  <a:lnTo>
                    <a:pt x="102857" y="41237"/>
                  </a:lnTo>
                  <a:lnTo>
                    <a:pt x="99682" y="37938"/>
                  </a:lnTo>
                  <a:lnTo>
                    <a:pt x="95873" y="35463"/>
                  </a:lnTo>
                  <a:lnTo>
                    <a:pt x="95873" y="32164"/>
                  </a:lnTo>
                  <a:lnTo>
                    <a:pt x="92698" y="30103"/>
                  </a:lnTo>
                  <a:lnTo>
                    <a:pt x="89523" y="27628"/>
                  </a:lnTo>
                  <a:lnTo>
                    <a:pt x="86349" y="25154"/>
                  </a:lnTo>
                  <a:lnTo>
                    <a:pt x="86349" y="23092"/>
                  </a:lnTo>
                  <a:lnTo>
                    <a:pt x="83174" y="20618"/>
                  </a:lnTo>
                  <a:lnTo>
                    <a:pt x="83174" y="18556"/>
                  </a:lnTo>
                  <a:lnTo>
                    <a:pt x="79365" y="16082"/>
                  </a:lnTo>
                  <a:lnTo>
                    <a:pt x="79365" y="13608"/>
                  </a:lnTo>
                  <a:lnTo>
                    <a:pt x="76190" y="11546"/>
                  </a:lnTo>
                  <a:lnTo>
                    <a:pt x="76190" y="9072"/>
                  </a:lnTo>
                  <a:lnTo>
                    <a:pt x="73015" y="7010"/>
                  </a:lnTo>
                  <a:lnTo>
                    <a:pt x="69841" y="4536"/>
                  </a:lnTo>
                  <a:lnTo>
                    <a:pt x="66031" y="2474"/>
                  </a:lnTo>
                  <a:lnTo>
                    <a:pt x="66031" y="0"/>
                  </a:lnTo>
                  <a:lnTo>
                    <a:pt x="62857" y="2474"/>
                  </a:lnTo>
                  <a:lnTo>
                    <a:pt x="62857" y="4536"/>
                  </a:lnTo>
                  <a:lnTo>
                    <a:pt x="62857" y="7010"/>
                  </a:lnTo>
                  <a:lnTo>
                    <a:pt x="62857" y="9072"/>
                  </a:lnTo>
                  <a:lnTo>
                    <a:pt x="62857" y="11546"/>
                  </a:lnTo>
                  <a:lnTo>
                    <a:pt x="62857" y="13608"/>
                  </a:lnTo>
                  <a:lnTo>
                    <a:pt x="62857" y="16082"/>
                  </a:lnTo>
                  <a:lnTo>
                    <a:pt x="59682" y="18556"/>
                  </a:lnTo>
                  <a:lnTo>
                    <a:pt x="56507" y="20618"/>
                  </a:lnTo>
                  <a:lnTo>
                    <a:pt x="53333" y="23092"/>
                  </a:lnTo>
                  <a:lnTo>
                    <a:pt x="49523" y="25154"/>
                  </a:lnTo>
                  <a:lnTo>
                    <a:pt x="46349" y="27628"/>
                  </a:lnTo>
                  <a:lnTo>
                    <a:pt x="43174" y="30103"/>
                  </a:lnTo>
                  <a:lnTo>
                    <a:pt x="36190" y="32164"/>
                  </a:lnTo>
                  <a:lnTo>
                    <a:pt x="33015" y="34639"/>
                  </a:lnTo>
                  <a:lnTo>
                    <a:pt x="26666" y="36701"/>
                  </a:lnTo>
                  <a:lnTo>
                    <a:pt x="23492" y="39175"/>
                  </a:lnTo>
                  <a:lnTo>
                    <a:pt x="19682" y="41237"/>
                  </a:lnTo>
                  <a:lnTo>
                    <a:pt x="16507" y="43711"/>
                  </a:lnTo>
                  <a:lnTo>
                    <a:pt x="13333" y="46185"/>
                  </a:lnTo>
                  <a:lnTo>
                    <a:pt x="10158" y="48247"/>
                  </a:lnTo>
                  <a:lnTo>
                    <a:pt x="6349" y="50721"/>
                  </a:lnTo>
                  <a:lnTo>
                    <a:pt x="3174" y="52783"/>
                  </a:lnTo>
                  <a:lnTo>
                    <a:pt x="3174" y="55257"/>
                  </a:lnTo>
                  <a:lnTo>
                    <a:pt x="0" y="57319"/>
                  </a:lnTo>
                  <a:lnTo>
                    <a:pt x="0" y="59793"/>
                  </a:lnTo>
                  <a:lnTo>
                    <a:pt x="0" y="62268"/>
                  </a:lnTo>
                  <a:lnTo>
                    <a:pt x="0" y="64329"/>
                  </a:lnTo>
                  <a:lnTo>
                    <a:pt x="0" y="66804"/>
                  </a:lnTo>
                  <a:lnTo>
                    <a:pt x="0" y="68865"/>
                  </a:lnTo>
                  <a:lnTo>
                    <a:pt x="0" y="71340"/>
                  </a:lnTo>
                  <a:lnTo>
                    <a:pt x="0" y="73402"/>
                  </a:lnTo>
                  <a:lnTo>
                    <a:pt x="0" y="75876"/>
                  </a:lnTo>
                  <a:lnTo>
                    <a:pt x="0" y="78350"/>
                  </a:lnTo>
                  <a:lnTo>
                    <a:pt x="0" y="80412"/>
                  </a:lnTo>
                  <a:lnTo>
                    <a:pt x="3174" y="82886"/>
                  </a:lnTo>
                  <a:lnTo>
                    <a:pt x="3174" y="84948"/>
                  </a:lnTo>
                  <a:lnTo>
                    <a:pt x="3174" y="87422"/>
                  </a:lnTo>
                  <a:lnTo>
                    <a:pt x="3174" y="89896"/>
                  </a:lnTo>
                  <a:lnTo>
                    <a:pt x="3174" y="91958"/>
                  </a:lnTo>
                  <a:lnTo>
                    <a:pt x="3174" y="94432"/>
                  </a:lnTo>
                  <a:lnTo>
                    <a:pt x="6349" y="96494"/>
                  </a:lnTo>
                  <a:lnTo>
                    <a:pt x="6349" y="98969"/>
                  </a:lnTo>
                  <a:lnTo>
                    <a:pt x="10158" y="101030"/>
                  </a:lnTo>
                  <a:lnTo>
                    <a:pt x="10158" y="103505"/>
                  </a:lnTo>
                  <a:lnTo>
                    <a:pt x="10158" y="105979"/>
                  </a:lnTo>
                  <a:lnTo>
                    <a:pt x="10158" y="108041"/>
                  </a:lnTo>
                  <a:lnTo>
                    <a:pt x="13333" y="110515"/>
                  </a:lnTo>
                  <a:lnTo>
                    <a:pt x="16507" y="112577"/>
                  </a:lnTo>
                  <a:lnTo>
                    <a:pt x="19682" y="115051"/>
                  </a:lnTo>
                  <a:lnTo>
                    <a:pt x="19682" y="117113"/>
                  </a:lnTo>
                </a:path>
              </a:pathLst>
            </a:custGeom>
            <a:solidFill>
              <a:srgbClr val="FF5008"/>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30" name="Google Shape;730;p25"/>
            <p:cNvSpPr/>
            <p:nvPr/>
          </p:nvSpPr>
          <p:spPr>
            <a:xfrm>
              <a:off x="3451225" y="2592387"/>
              <a:ext cx="269875" cy="565150"/>
            </a:xfrm>
            <a:custGeom>
              <a:rect b="b" l="l" r="r" t="t"/>
              <a:pathLst>
                <a:path extrusionOk="0" h="120000" w="120000">
                  <a:moveTo>
                    <a:pt x="99529" y="119662"/>
                  </a:moveTo>
                  <a:lnTo>
                    <a:pt x="99529" y="117303"/>
                  </a:lnTo>
                  <a:lnTo>
                    <a:pt x="99529" y="114943"/>
                  </a:lnTo>
                  <a:lnTo>
                    <a:pt x="96000" y="112921"/>
                  </a:lnTo>
                  <a:lnTo>
                    <a:pt x="89647" y="109213"/>
                  </a:lnTo>
                  <a:lnTo>
                    <a:pt x="82588" y="108202"/>
                  </a:lnTo>
                  <a:lnTo>
                    <a:pt x="76235" y="105842"/>
                  </a:lnTo>
                  <a:lnTo>
                    <a:pt x="69882" y="102471"/>
                  </a:lnTo>
                  <a:lnTo>
                    <a:pt x="62823" y="100112"/>
                  </a:lnTo>
                  <a:lnTo>
                    <a:pt x="60000" y="97752"/>
                  </a:lnTo>
                  <a:lnTo>
                    <a:pt x="52941" y="96741"/>
                  </a:lnTo>
                  <a:lnTo>
                    <a:pt x="49411" y="94382"/>
                  </a:lnTo>
                  <a:lnTo>
                    <a:pt x="46588" y="92022"/>
                  </a:lnTo>
                  <a:lnTo>
                    <a:pt x="39529" y="91011"/>
                  </a:lnTo>
                  <a:lnTo>
                    <a:pt x="33176" y="88651"/>
                  </a:lnTo>
                  <a:lnTo>
                    <a:pt x="29647" y="86292"/>
                  </a:lnTo>
                  <a:lnTo>
                    <a:pt x="23294" y="85280"/>
                  </a:lnTo>
                  <a:lnTo>
                    <a:pt x="19764" y="82921"/>
                  </a:lnTo>
                  <a:lnTo>
                    <a:pt x="16235" y="80561"/>
                  </a:lnTo>
                  <a:lnTo>
                    <a:pt x="13411" y="78202"/>
                  </a:lnTo>
                  <a:lnTo>
                    <a:pt x="9882" y="75842"/>
                  </a:lnTo>
                  <a:lnTo>
                    <a:pt x="9882" y="73483"/>
                  </a:lnTo>
                  <a:lnTo>
                    <a:pt x="6352" y="71460"/>
                  </a:lnTo>
                  <a:lnTo>
                    <a:pt x="3529" y="69101"/>
                  </a:lnTo>
                  <a:lnTo>
                    <a:pt x="3529" y="66741"/>
                  </a:lnTo>
                  <a:lnTo>
                    <a:pt x="0" y="64382"/>
                  </a:lnTo>
                  <a:lnTo>
                    <a:pt x="0" y="62022"/>
                  </a:lnTo>
                  <a:lnTo>
                    <a:pt x="3529" y="60000"/>
                  </a:lnTo>
                  <a:lnTo>
                    <a:pt x="6352" y="57640"/>
                  </a:lnTo>
                  <a:lnTo>
                    <a:pt x="6352" y="55280"/>
                  </a:lnTo>
                  <a:lnTo>
                    <a:pt x="9882" y="51910"/>
                  </a:lnTo>
                  <a:lnTo>
                    <a:pt x="13411" y="49550"/>
                  </a:lnTo>
                  <a:lnTo>
                    <a:pt x="13411" y="47191"/>
                  </a:lnTo>
                  <a:lnTo>
                    <a:pt x="16235" y="44831"/>
                  </a:lnTo>
                  <a:lnTo>
                    <a:pt x="16235" y="41460"/>
                  </a:lnTo>
                  <a:lnTo>
                    <a:pt x="19764" y="38089"/>
                  </a:lnTo>
                  <a:lnTo>
                    <a:pt x="23294" y="35730"/>
                  </a:lnTo>
                  <a:lnTo>
                    <a:pt x="23294" y="32359"/>
                  </a:lnTo>
                  <a:lnTo>
                    <a:pt x="26823" y="30000"/>
                  </a:lnTo>
                  <a:lnTo>
                    <a:pt x="29647" y="27640"/>
                  </a:lnTo>
                  <a:lnTo>
                    <a:pt x="33176" y="25280"/>
                  </a:lnTo>
                  <a:lnTo>
                    <a:pt x="33176" y="22921"/>
                  </a:lnTo>
                  <a:lnTo>
                    <a:pt x="36705" y="20561"/>
                  </a:lnTo>
                  <a:lnTo>
                    <a:pt x="36705" y="18539"/>
                  </a:lnTo>
                  <a:lnTo>
                    <a:pt x="39529" y="16179"/>
                  </a:lnTo>
                  <a:lnTo>
                    <a:pt x="39529" y="13820"/>
                  </a:lnTo>
                  <a:lnTo>
                    <a:pt x="43058" y="11460"/>
                  </a:lnTo>
                  <a:lnTo>
                    <a:pt x="43058" y="9101"/>
                  </a:lnTo>
                  <a:lnTo>
                    <a:pt x="46588" y="6741"/>
                  </a:lnTo>
                  <a:lnTo>
                    <a:pt x="49411" y="4719"/>
                  </a:lnTo>
                  <a:lnTo>
                    <a:pt x="52941" y="2359"/>
                  </a:lnTo>
                  <a:lnTo>
                    <a:pt x="52941" y="0"/>
                  </a:lnTo>
                  <a:lnTo>
                    <a:pt x="56470" y="2359"/>
                  </a:lnTo>
                  <a:lnTo>
                    <a:pt x="56470" y="4719"/>
                  </a:lnTo>
                  <a:lnTo>
                    <a:pt x="56470" y="6741"/>
                  </a:lnTo>
                  <a:lnTo>
                    <a:pt x="56470" y="9101"/>
                  </a:lnTo>
                  <a:lnTo>
                    <a:pt x="56470" y="11460"/>
                  </a:lnTo>
                  <a:lnTo>
                    <a:pt x="56470" y="13820"/>
                  </a:lnTo>
                  <a:lnTo>
                    <a:pt x="56470" y="16179"/>
                  </a:lnTo>
                  <a:lnTo>
                    <a:pt x="60000" y="18539"/>
                  </a:lnTo>
                  <a:lnTo>
                    <a:pt x="62823" y="20561"/>
                  </a:lnTo>
                  <a:lnTo>
                    <a:pt x="66352" y="22921"/>
                  </a:lnTo>
                  <a:lnTo>
                    <a:pt x="69882" y="25280"/>
                  </a:lnTo>
                  <a:lnTo>
                    <a:pt x="72705" y="27640"/>
                  </a:lnTo>
                  <a:lnTo>
                    <a:pt x="76235" y="30000"/>
                  </a:lnTo>
                  <a:lnTo>
                    <a:pt x="82588" y="32359"/>
                  </a:lnTo>
                  <a:lnTo>
                    <a:pt x="86117" y="34382"/>
                  </a:lnTo>
                  <a:lnTo>
                    <a:pt x="92470" y="36741"/>
                  </a:lnTo>
                  <a:lnTo>
                    <a:pt x="96000" y="39101"/>
                  </a:lnTo>
                  <a:lnTo>
                    <a:pt x="99529" y="41460"/>
                  </a:lnTo>
                  <a:lnTo>
                    <a:pt x="103058" y="43820"/>
                  </a:lnTo>
                  <a:lnTo>
                    <a:pt x="105882" y="46179"/>
                  </a:lnTo>
                  <a:lnTo>
                    <a:pt x="109411" y="48202"/>
                  </a:lnTo>
                  <a:lnTo>
                    <a:pt x="112941" y="50561"/>
                  </a:lnTo>
                  <a:lnTo>
                    <a:pt x="115764" y="52921"/>
                  </a:lnTo>
                  <a:lnTo>
                    <a:pt x="115764" y="55280"/>
                  </a:lnTo>
                  <a:lnTo>
                    <a:pt x="119294" y="57640"/>
                  </a:lnTo>
                  <a:lnTo>
                    <a:pt x="119294" y="60000"/>
                  </a:lnTo>
                  <a:lnTo>
                    <a:pt x="119294" y="62022"/>
                  </a:lnTo>
                  <a:lnTo>
                    <a:pt x="119294" y="64382"/>
                  </a:lnTo>
                  <a:lnTo>
                    <a:pt x="119294" y="66741"/>
                  </a:lnTo>
                  <a:lnTo>
                    <a:pt x="119294" y="69101"/>
                  </a:lnTo>
                  <a:lnTo>
                    <a:pt x="119294" y="71460"/>
                  </a:lnTo>
                  <a:lnTo>
                    <a:pt x="119294" y="73483"/>
                  </a:lnTo>
                  <a:lnTo>
                    <a:pt x="119294" y="75842"/>
                  </a:lnTo>
                  <a:lnTo>
                    <a:pt x="119294" y="78202"/>
                  </a:lnTo>
                  <a:lnTo>
                    <a:pt x="119294" y="80561"/>
                  </a:lnTo>
                  <a:lnTo>
                    <a:pt x="115764" y="82921"/>
                  </a:lnTo>
                  <a:lnTo>
                    <a:pt x="115764" y="85280"/>
                  </a:lnTo>
                  <a:lnTo>
                    <a:pt x="115764" y="87303"/>
                  </a:lnTo>
                  <a:lnTo>
                    <a:pt x="115764" y="89662"/>
                  </a:lnTo>
                  <a:lnTo>
                    <a:pt x="115764" y="92022"/>
                  </a:lnTo>
                  <a:lnTo>
                    <a:pt x="115764" y="94382"/>
                  </a:lnTo>
                  <a:lnTo>
                    <a:pt x="112941" y="96741"/>
                  </a:lnTo>
                  <a:lnTo>
                    <a:pt x="112941" y="99101"/>
                  </a:lnTo>
                  <a:lnTo>
                    <a:pt x="109411" y="101123"/>
                  </a:lnTo>
                  <a:lnTo>
                    <a:pt x="109411" y="103483"/>
                  </a:lnTo>
                  <a:lnTo>
                    <a:pt x="109411" y="105842"/>
                  </a:lnTo>
                  <a:lnTo>
                    <a:pt x="109411" y="108202"/>
                  </a:lnTo>
                  <a:lnTo>
                    <a:pt x="105882" y="110561"/>
                  </a:lnTo>
                  <a:lnTo>
                    <a:pt x="103058" y="112921"/>
                  </a:lnTo>
                  <a:lnTo>
                    <a:pt x="99529" y="114943"/>
                  </a:lnTo>
                  <a:lnTo>
                    <a:pt x="99529" y="117303"/>
                  </a:lnTo>
                </a:path>
              </a:pathLst>
            </a:custGeom>
            <a:solidFill>
              <a:srgbClr val="FFFF00"/>
            </a:solidFill>
            <a:ln cap="rnd" cmpd="sng" w="25400">
              <a:solidFill>
                <a:srgbClr val="EF91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31" name="Google Shape;731;p25"/>
            <p:cNvSpPr/>
            <p:nvPr/>
          </p:nvSpPr>
          <p:spPr>
            <a:xfrm>
              <a:off x="3573462" y="2524125"/>
              <a:ext cx="177800" cy="612775"/>
            </a:xfrm>
            <a:custGeom>
              <a:rect b="b" l="l" r="r" t="t"/>
              <a:pathLst>
                <a:path extrusionOk="0" h="120000" w="120000">
                  <a:moveTo>
                    <a:pt x="20357" y="119689"/>
                  </a:moveTo>
                  <a:lnTo>
                    <a:pt x="20357" y="117512"/>
                  </a:lnTo>
                  <a:lnTo>
                    <a:pt x="20357" y="115025"/>
                  </a:lnTo>
                  <a:lnTo>
                    <a:pt x="23571" y="112849"/>
                  </a:lnTo>
                  <a:lnTo>
                    <a:pt x="29999" y="109430"/>
                  </a:lnTo>
                  <a:lnTo>
                    <a:pt x="36428" y="108186"/>
                  </a:lnTo>
                  <a:lnTo>
                    <a:pt x="42857" y="106010"/>
                  </a:lnTo>
                  <a:lnTo>
                    <a:pt x="49285" y="102279"/>
                  </a:lnTo>
                  <a:lnTo>
                    <a:pt x="55714" y="100103"/>
                  </a:lnTo>
                  <a:lnTo>
                    <a:pt x="59999" y="97927"/>
                  </a:lnTo>
                  <a:lnTo>
                    <a:pt x="66428" y="96683"/>
                  </a:lnTo>
                  <a:lnTo>
                    <a:pt x="69642" y="94507"/>
                  </a:lnTo>
                  <a:lnTo>
                    <a:pt x="72857" y="92020"/>
                  </a:lnTo>
                  <a:lnTo>
                    <a:pt x="79285" y="90777"/>
                  </a:lnTo>
                  <a:lnTo>
                    <a:pt x="85714" y="88601"/>
                  </a:lnTo>
                  <a:lnTo>
                    <a:pt x="88928" y="86424"/>
                  </a:lnTo>
                  <a:lnTo>
                    <a:pt x="95357" y="85181"/>
                  </a:lnTo>
                  <a:lnTo>
                    <a:pt x="99642" y="83005"/>
                  </a:lnTo>
                  <a:lnTo>
                    <a:pt x="102857" y="80518"/>
                  </a:lnTo>
                  <a:lnTo>
                    <a:pt x="106071" y="78341"/>
                  </a:lnTo>
                  <a:lnTo>
                    <a:pt x="109285" y="75854"/>
                  </a:lnTo>
                  <a:lnTo>
                    <a:pt x="109285" y="73678"/>
                  </a:lnTo>
                  <a:lnTo>
                    <a:pt x="112499" y="71502"/>
                  </a:lnTo>
                  <a:lnTo>
                    <a:pt x="115714" y="69015"/>
                  </a:lnTo>
                  <a:lnTo>
                    <a:pt x="115714" y="66839"/>
                  </a:lnTo>
                  <a:lnTo>
                    <a:pt x="118928" y="64352"/>
                  </a:lnTo>
                  <a:lnTo>
                    <a:pt x="118928" y="62176"/>
                  </a:lnTo>
                  <a:lnTo>
                    <a:pt x="115714" y="60000"/>
                  </a:lnTo>
                  <a:lnTo>
                    <a:pt x="112499" y="57512"/>
                  </a:lnTo>
                  <a:lnTo>
                    <a:pt x="112499" y="55336"/>
                  </a:lnTo>
                  <a:lnTo>
                    <a:pt x="109285" y="51917"/>
                  </a:lnTo>
                  <a:lnTo>
                    <a:pt x="106071" y="49430"/>
                  </a:lnTo>
                  <a:lnTo>
                    <a:pt x="106071" y="47253"/>
                  </a:lnTo>
                  <a:lnTo>
                    <a:pt x="102857" y="44766"/>
                  </a:lnTo>
                  <a:lnTo>
                    <a:pt x="102857" y="41347"/>
                  </a:lnTo>
                  <a:lnTo>
                    <a:pt x="99642" y="37927"/>
                  </a:lnTo>
                  <a:lnTo>
                    <a:pt x="95357" y="35751"/>
                  </a:lnTo>
                  <a:lnTo>
                    <a:pt x="95357" y="32331"/>
                  </a:lnTo>
                  <a:lnTo>
                    <a:pt x="92142" y="29844"/>
                  </a:lnTo>
                  <a:lnTo>
                    <a:pt x="88928" y="27668"/>
                  </a:lnTo>
                  <a:lnTo>
                    <a:pt x="85714" y="25181"/>
                  </a:lnTo>
                  <a:lnTo>
                    <a:pt x="85714" y="23005"/>
                  </a:lnTo>
                  <a:lnTo>
                    <a:pt x="82499" y="20829"/>
                  </a:lnTo>
                  <a:lnTo>
                    <a:pt x="82499" y="18341"/>
                  </a:lnTo>
                  <a:lnTo>
                    <a:pt x="79285" y="16165"/>
                  </a:lnTo>
                  <a:lnTo>
                    <a:pt x="79285" y="13678"/>
                  </a:lnTo>
                  <a:lnTo>
                    <a:pt x="76071" y="11502"/>
                  </a:lnTo>
                  <a:lnTo>
                    <a:pt x="76071" y="9326"/>
                  </a:lnTo>
                  <a:lnTo>
                    <a:pt x="72857" y="6839"/>
                  </a:lnTo>
                  <a:lnTo>
                    <a:pt x="69642" y="4663"/>
                  </a:lnTo>
                  <a:lnTo>
                    <a:pt x="66428" y="2176"/>
                  </a:lnTo>
                  <a:lnTo>
                    <a:pt x="66428" y="0"/>
                  </a:lnTo>
                  <a:lnTo>
                    <a:pt x="63214" y="2176"/>
                  </a:lnTo>
                  <a:lnTo>
                    <a:pt x="63214" y="4663"/>
                  </a:lnTo>
                  <a:lnTo>
                    <a:pt x="63214" y="6839"/>
                  </a:lnTo>
                  <a:lnTo>
                    <a:pt x="63214" y="9326"/>
                  </a:lnTo>
                  <a:lnTo>
                    <a:pt x="63214" y="11502"/>
                  </a:lnTo>
                  <a:lnTo>
                    <a:pt x="63214" y="13678"/>
                  </a:lnTo>
                  <a:lnTo>
                    <a:pt x="63214" y="16165"/>
                  </a:lnTo>
                  <a:lnTo>
                    <a:pt x="59999" y="18341"/>
                  </a:lnTo>
                  <a:lnTo>
                    <a:pt x="55714" y="20829"/>
                  </a:lnTo>
                  <a:lnTo>
                    <a:pt x="52499" y="23005"/>
                  </a:lnTo>
                  <a:lnTo>
                    <a:pt x="49285" y="25181"/>
                  </a:lnTo>
                  <a:lnTo>
                    <a:pt x="46071" y="27668"/>
                  </a:lnTo>
                  <a:lnTo>
                    <a:pt x="42857" y="29844"/>
                  </a:lnTo>
                  <a:lnTo>
                    <a:pt x="36428" y="32331"/>
                  </a:lnTo>
                  <a:lnTo>
                    <a:pt x="33214" y="34507"/>
                  </a:lnTo>
                  <a:lnTo>
                    <a:pt x="26785" y="36683"/>
                  </a:lnTo>
                  <a:lnTo>
                    <a:pt x="23571" y="39170"/>
                  </a:lnTo>
                  <a:lnTo>
                    <a:pt x="20357" y="41347"/>
                  </a:lnTo>
                  <a:lnTo>
                    <a:pt x="16071" y="43834"/>
                  </a:lnTo>
                  <a:lnTo>
                    <a:pt x="12857" y="46010"/>
                  </a:lnTo>
                  <a:lnTo>
                    <a:pt x="9642" y="48186"/>
                  </a:lnTo>
                  <a:lnTo>
                    <a:pt x="6428" y="50673"/>
                  </a:lnTo>
                  <a:lnTo>
                    <a:pt x="3214" y="52849"/>
                  </a:lnTo>
                  <a:lnTo>
                    <a:pt x="3214" y="55336"/>
                  </a:lnTo>
                  <a:lnTo>
                    <a:pt x="0" y="57512"/>
                  </a:lnTo>
                  <a:lnTo>
                    <a:pt x="0" y="60000"/>
                  </a:lnTo>
                  <a:lnTo>
                    <a:pt x="0" y="62176"/>
                  </a:lnTo>
                  <a:lnTo>
                    <a:pt x="0" y="64352"/>
                  </a:lnTo>
                  <a:lnTo>
                    <a:pt x="0" y="66839"/>
                  </a:lnTo>
                  <a:lnTo>
                    <a:pt x="0" y="69015"/>
                  </a:lnTo>
                  <a:lnTo>
                    <a:pt x="0" y="71502"/>
                  </a:lnTo>
                  <a:lnTo>
                    <a:pt x="0" y="73678"/>
                  </a:lnTo>
                  <a:lnTo>
                    <a:pt x="0" y="75854"/>
                  </a:lnTo>
                  <a:lnTo>
                    <a:pt x="0" y="78341"/>
                  </a:lnTo>
                  <a:lnTo>
                    <a:pt x="0" y="80518"/>
                  </a:lnTo>
                  <a:lnTo>
                    <a:pt x="3214" y="83005"/>
                  </a:lnTo>
                  <a:lnTo>
                    <a:pt x="3214" y="85181"/>
                  </a:lnTo>
                  <a:lnTo>
                    <a:pt x="3214" y="87357"/>
                  </a:lnTo>
                  <a:lnTo>
                    <a:pt x="3214" y="89844"/>
                  </a:lnTo>
                  <a:lnTo>
                    <a:pt x="3214" y="92020"/>
                  </a:lnTo>
                  <a:lnTo>
                    <a:pt x="3214" y="94507"/>
                  </a:lnTo>
                  <a:lnTo>
                    <a:pt x="6428" y="96683"/>
                  </a:lnTo>
                  <a:lnTo>
                    <a:pt x="6428" y="98860"/>
                  </a:lnTo>
                  <a:lnTo>
                    <a:pt x="9642" y="101347"/>
                  </a:lnTo>
                  <a:lnTo>
                    <a:pt x="9642" y="103523"/>
                  </a:lnTo>
                  <a:lnTo>
                    <a:pt x="9642" y="106010"/>
                  </a:lnTo>
                  <a:lnTo>
                    <a:pt x="9642" y="108186"/>
                  </a:lnTo>
                  <a:lnTo>
                    <a:pt x="12857" y="110362"/>
                  </a:lnTo>
                  <a:lnTo>
                    <a:pt x="16071" y="112849"/>
                  </a:lnTo>
                  <a:lnTo>
                    <a:pt x="20357" y="115025"/>
                  </a:lnTo>
                  <a:lnTo>
                    <a:pt x="20357" y="117512"/>
                  </a:lnTo>
                </a:path>
              </a:pathLst>
            </a:custGeom>
            <a:solidFill>
              <a:srgbClr val="FF0000"/>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32" name="Google Shape;732;p25"/>
            <p:cNvSpPr/>
            <p:nvPr/>
          </p:nvSpPr>
          <p:spPr>
            <a:xfrm>
              <a:off x="3657600" y="2925762"/>
              <a:ext cx="201612" cy="204787"/>
            </a:xfrm>
            <a:custGeom>
              <a:rect b="b" l="l" r="r" t="t"/>
              <a:pathLst>
                <a:path extrusionOk="0" h="120000" w="120000">
                  <a:moveTo>
                    <a:pt x="0" y="119069"/>
                  </a:moveTo>
                  <a:lnTo>
                    <a:pt x="9448" y="119069"/>
                  </a:lnTo>
                  <a:lnTo>
                    <a:pt x="14173" y="110697"/>
                  </a:lnTo>
                  <a:lnTo>
                    <a:pt x="22677" y="110697"/>
                  </a:lnTo>
                  <a:lnTo>
                    <a:pt x="32125" y="103255"/>
                  </a:lnTo>
                  <a:lnTo>
                    <a:pt x="41574" y="99534"/>
                  </a:lnTo>
                  <a:lnTo>
                    <a:pt x="45354" y="91162"/>
                  </a:lnTo>
                  <a:lnTo>
                    <a:pt x="54803" y="91162"/>
                  </a:lnTo>
                  <a:lnTo>
                    <a:pt x="59527" y="83720"/>
                  </a:lnTo>
                  <a:lnTo>
                    <a:pt x="64251" y="75348"/>
                  </a:lnTo>
                  <a:lnTo>
                    <a:pt x="73700" y="67906"/>
                  </a:lnTo>
                  <a:lnTo>
                    <a:pt x="73700" y="59534"/>
                  </a:lnTo>
                  <a:lnTo>
                    <a:pt x="82204" y="55813"/>
                  </a:lnTo>
                  <a:lnTo>
                    <a:pt x="82204" y="47441"/>
                  </a:lnTo>
                  <a:lnTo>
                    <a:pt x="82204" y="40000"/>
                  </a:lnTo>
                  <a:lnTo>
                    <a:pt x="86929" y="31627"/>
                  </a:lnTo>
                  <a:lnTo>
                    <a:pt x="96377" y="27906"/>
                  </a:lnTo>
                  <a:lnTo>
                    <a:pt x="96377" y="19534"/>
                  </a:lnTo>
                  <a:lnTo>
                    <a:pt x="101102" y="12093"/>
                  </a:lnTo>
                  <a:lnTo>
                    <a:pt x="101102" y="3720"/>
                  </a:lnTo>
                  <a:lnTo>
                    <a:pt x="109606" y="0"/>
                  </a:lnTo>
                  <a:lnTo>
                    <a:pt x="109606" y="8372"/>
                  </a:lnTo>
                  <a:lnTo>
                    <a:pt x="109606" y="15813"/>
                  </a:lnTo>
                  <a:lnTo>
                    <a:pt x="114330" y="24186"/>
                  </a:lnTo>
                  <a:lnTo>
                    <a:pt x="114330" y="31627"/>
                  </a:lnTo>
                  <a:lnTo>
                    <a:pt x="114330" y="40000"/>
                  </a:lnTo>
                  <a:lnTo>
                    <a:pt x="119055" y="47441"/>
                  </a:lnTo>
                  <a:lnTo>
                    <a:pt x="119055" y="55813"/>
                  </a:lnTo>
                  <a:lnTo>
                    <a:pt x="119055" y="63255"/>
                  </a:lnTo>
                  <a:lnTo>
                    <a:pt x="119055" y="71627"/>
                  </a:lnTo>
                  <a:lnTo>
                    <a:pt x="119055" y="79069"/>
                  </a:lnTo>
                  <a:lnTo>
                    <a:pt x="114330" y="87441"/>
                  </a:lnTo>
                  <a:lnTo>
                    <a:pt x="104881" y="87441"/>
                  </a:lnTo>
                  <a:lnTo>
                    <a:pt x="101102" y="94883"/>
                  </a:lnTo>
                  <a:lnTo>
                    <a:pt x="91653" y="99534"/>
                  </a:lnTo>
                  <a:lnTo>
                    <a:pt x="82204" y="103255"/>
                  </a:lnTo>
                  <a:lnTo>
                    <a:pt x="73700" y="106976"/>
                  </a:lnTo>
                  <a:lnTo>
                    <a:pt x="64251" y="106976"/>
                  </a:lnTo>
                  <a:lnTo>
                    <a:pt x="54803" y="106976"/>
                  </a:lnTo>
                  <a:lnTo>
                    <a:pt x="45354" y="106976"/>
                  </a:lnTo>
                  <a:lnTo>
                    <a:pt x="36850" y="106976"/>
                  </a:lnTo>
                  <a:lnTo>
                    <a:pt x="27401" y="110697"/>
                  </a:lnTo>
                  <a:lnTo>
                    <a:pt x="17952" y="115348"/>
                  </a:lnTo>
                  <a:lnTo>
                    <a:pt x="9448" y="119069"/>
                  </a:lnTo>
                  <a:lnTo>
                    <a:pt x="0" y="119069"/>
                  </a:lnTo>
                  <a:lnTo>
                    <a:pt x="59527" y="91162"/>
                  </a:lnTo>
                </a:path>
              </a:pathLst>
            </a:custGeom>
            <a:solidFill>
              <a:srgbClr val="FFCC99"/>
            </a:solidFill>
            <a:ln cap="rnd" cmpd="sng" w="254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733" name="Google Shape;733;p25"/>
          <p:cNvGrpSpPr/>
          <p:nvPr/>
        </p:nvGrpSpPr>
        <p:grpSpPr>
          <a:xfrm>
            <a:off x="4356100" y="3259137"/>
            <a:ext cx="119062" cy="200025"/>
            <a:chOff x="3429000" y="2457450"/>
            <a:chExt cx="490537" cy="700087"/>
          </a:xfrm>
        </p:grpSpPr>
        <p:sp>
          <p:nvSpPr>
            <p:cNvPr id="734" name="Google Shape;734;p25"/>
            <p:cNvSpPr/>
            <p:nvPr/>
          </p:nvSpPr>
          <p:spPr>
            <a:xfrm>
              <a:off x="3429000" y="2457450"/>
              <a:ext cx="223837" cy="679450"/>
            </a:xfrm>
            <a:custGeom>
              <a:rect b="b" l="l" r="r" t="t"/>
              <a:pathLst>
                <a:path extrusionOk="0" h="120000" w="120000">
                  <a:moveTo>
                    <a:pt x="99574" y="119719"/>
                  </a:moveTo>
                  <a:lnTo>
                    <a:pt x="99574" y="117476"/>
                  </a:lnTo>
                  <a:lnTo>
                    <a:pt x="99574" y="115233"/>
                  </a:lnTo>
                  <a:lnTo>
                    <a:pt x="96170" y="112710"/>
                  </a:lnTo>
                  <a:lnTo>
                    <a:pt x="89361" y="109345"/>
                  </a:lnTo>
                  <a:lnTo>
                    <a:pt x="82553" y="108224"/>
                  </a:lnTo>
                  <a:lnTo>
                    <a:pt x="75744" y="105981"/>
                  </a:lnTo>
                  <a:lnTo>
                    <a:pt x="69787" y="102336"/>
                  </a:lnTo>
                  <a:lnTo>
                    <a:pt x="62978" y="100093"/>
                  </a:lnTo>
                  <a:lnTo>
                    <a:pt x="59574" y="97850"/>
                  </a:lnTo>
                  <a:lnTo>
                    <a:pt x="52765" y="96728"/>
                  </a:lnTo>
                  <a:lnTo>
                    <a:pt x="49361" y="94485"/>
                  </a:lnTo>
                  <a:lnTo>
                    <a:pt x="45957" y="91962"/>
                  </a:lnTo>
                  <a:lnTo>
                    <a:pt x="40000" y="90841"/>
                  </a:lnTo>
                  <a:lnTo>
                    <a:pt x="33191" y="88598"/>
                  </a:lnTo>
                  <a:lnTo>
                    <a:pt x="29787" y="86355"/>
                  </a:lnTo>
                  <a:lnTo>
                    <a:pt x="22978" y="85233"/>
                  </a:lnTo>
                  <a:lnTo>
                    <a:pt x="19574" y="82990"/>
                  </a:lnTo>
                  <a:lnTo>
                    <a:pt x="16170" y="80467"/>
                  </a:lnTo>
                  <a:lnTo>
                    <a:pt x="13617" y="78224"/>
                  </a:lnTo>
                  <a:lnTo>
                    <a:pt x="10212" y="75981"/>
                  </a:lnTo>
                  <a:lnTo>
                    <a:pt x="10212" y="73738"/>
                  </a:lnTo>
                  <a:lnTo>
                    <a:pt x="6808" y="71495"/>
                  </a:lnTo>
                  <a:lnTo>
                    <a:pt x="3404" y="68971"/>
                  </a:lnTo>
                  <a:lnTo>
                    <a:pt x="3404" y="66728"/>
                  </a:lnTo>
                  <a:lnTo>
                    <a:pt x="0" y="64485"/>
                  </a:lnTo>
                  <a:lnTo>
                    <a:pt x="0" y="62242"/>
                  </a:lnTo>
                  <a:lnTo>
                    <a:pt x="3404" y="60000"/>
                  </a:lnTo>
                  <a:lnTo>
                    <a:pt x="6808" y="57476"/>
                  </a:lnTo>
                  <a:lnTo>
                    <a:pt x="6808" y="55233"/>
                  </a:lnTo>
                  <a:lnTo>
                    <a:pt x="10212" y="51869"/>
                  </a:lnTo>
                  <a:lnTo>
                    <a:pt x="13617" y="49626"/>
                  </a:lnTo>
                  <a:lnTo>
                    <a:pt x="13617" y="47102"/>
                  </a:lnTo>
                  <a:lnTo>
                    <a:pt x="16170" y="44859"/>
                  </a:lnTo>
                  <a:lnTo>
                    <a:pt x="16170" y="41495"/>
                  </a:lnTo>
                  <a:lnTo>
                    <a:pt x="19574" y="37850"/>
                  </a:lnTo>
                  <a:lnTo>
                    <a:pt x="22978" y="35607"/>
                  </a:lnTo>
                  <a:lnTo>
                    <a:pt x="22978" y="32242"/>
                  </a:lnTo>
                  <a:lnTo>
                    <a:pt x="26382" y="30000"/>
                  </a:lnTo>
                  <a:lnTo>
                    <a:pt x="29787" y="27757"/>
                  </a:lnTo>
                  <a:lnTo>
                    <a:pt x="33191" y="25233"/>
                  </a:lnTo>
                  <a:lnTo>
                    <a:pt x="33191" y="22990"/>
                  </a:lnTo>
                  <a:lnTo>
                    <a:pt x="36595" y="20747"/>
                  </a:lnTo>
                  <a:lnTo>
                    <a:pt x="36595" y="18504"/>
                  </a:lnTo>
                  <a:lnTo>
                    <a:pt x="40000" y="15981"/>
                  </a:lnTo>
                  <a:lnTo>
                    <a:pt x="40000" y="13738"/>
                  </a:lnTo>
                  <a:lnTo>
                    <a:pt x="43404" y="11495"/>
                  </a:lnTo>
                  <a:lnTo>
                    <a:pt x="43404" y="9252"/>
                  </a:lnTo>
                  <a:lnTo>
                    <a:pt x="45957" y="7009"/>
                  </a:lnTo>
                  <a:lnTo>
                    <a:pt x="49361" y="4485"/>
                  </a:lnTo>
                  <a:lnTo>
                    <a:pt x="52765" y="2242"/>
                  </a:lnTo>
                  <a:lnTo>
                    <a:pt x="52765" y="0"/>
                  </a:lnTo>
                  <a:lnTo>
                    <a:pt x="56170" y="2242"/>
                  </a:lnTo>
                  <a:lnTo>
                    <a:pt x="56170" y="4485"/>
                  </a:lnTo>
                  <a:lnTo>
                    <a:pt x="56170" y="7009"/>
                  </a:lnTo>
                  <a:lnTo>
                    <a:pt x="56170" y="9252"/>
                  </a:lnTo>
                  <a:lnTo>
                    <a:pt x="56170" y="11495"/>
                  </a:lnTo>
                  <a:lnTo>
                    <a:pt x="56170" y="13738"/>
                  </a:lnTo>
                  <a:lnTo>
                    <a:pt x="56170" y="15981"/>
                  </a:lnTo>
                  <a:lnTo>
                    <a:pt x="59574" y="18504"/>
                  </a:lnTo>
                  <a:lnTo>
                    <a:pt x="62978" y="20747"/>
                  </a:lnTo>
                  <a:lnTo>
                    <a:pt x="66382" y="22990"/>
                  </a:lnTo>
                  <a:lnTo>
                    <a:pt x="69787" y="25233"/>
                  </a:lnTo>
                  <a:lnTo>
                    <a:pt x="73191" y="27757"/>
                  </a:lnTo>
                  <a:lnTo>
                    <a:pt x="75744" y="30000"/>
                  </a:lnTo>
                  <a:lnTo>
                    <a:pt x="82553" y="32242"/>
                  </a:lnTo>
                  <a:lnTo>
                    <a:pt x="85957" y="34485"/>
                  </a:lnTo>
                  <a:lnTo>
                    <a:pt x="92765" y="36728"/>
                  </a:lnTo>
                  <a:lnTo>
                    <a:pt x="96170" y="39252"/>
                  </a:lnTo>
                  <a:lnTo>
                    <a:pt x="99574" y="41495"/>
                  </a:lnTo>
                  <a:lnTo>
                    <a:pt x="102978" y="43738"/>
                  </a:lnTo>
                  <a:lnTo>
                    <a:pt x="105531" y="45981"/>
                  </a:lnTo>
                  <a:lnTo>
                    <a:pt x="108936" y="48224"/>
                  </a:lnTo>
                  <a:lnTo>
                    <a:pt x="112340" y="50747"/>
                  </a:lnTo>
                  <a:lnTo>
                    <a:pt x="115744" y="52990"/>
                  </a:lnTo>
                  <a:lnTo>
                    <a:pt x="115744" y="55233"/>
                  </a:lnTo>
                  <a:lnTo>
                    <a:pt x="119148" y="57476"/>
                  </a:lnTo>
                  <a:lnTo>
                    <a:pt x="119148" y="60000"/>
                  </a:lnTo>
                  <a:lnTo>
                    <a:pt x="119148" y="62242"/>
                  </a:lnTo>
                  <a:lnTo>
                    <a:pt x="119148" y="64485"/>
                  </a:lnTo>
                  <a:lnTo>
                    <a:pt x="119148" y="66728"/>
                  </a:lnTo>
                  <a:lnTo>
                    <a:pt x="119148" y="68971"/>
                  </a:lnTo>
                  <a:lnTo>
                    <a:pt x="119148" y="71495"/>
                  </a:lnTo>
                  <a:lnTo>
                    <a:pt x="119148" y="73738"/>
                  </a:lnTo>
                  <a:lnTo>
                    <a:pt x="119148" y="75981"/>
                  </a:lnTo>
                  <a:lnTo>
                    <a:pt x="119148" y="78224"/>
                  </a:lnTo>
                  <a:lnTo>
                    <a:pt x="119148" y="80467"/>
                  </a:lnTo>
                  <a:lnTo>
                    <a:pt x="115744" y="82990"/>
                  </a:lnTo>
                  <a:lnTo>
                    <a:pt x="115744" y="85233"/>
                  </a:lnTo>
                  <a:lnTo>
                    <a:pt x="115744" y="87476"/>
                  </a:lnTo>
                  <a:lnTo>
                    <a:pt x="115744" y="89719"/>
                  </a:lnTo>
                  <a:lnTo>
                    <a:pt x="115744" y="91962"/>
                  </a:lnTo>
                  <a:lnTo>
                    <a:pt x="115744" y="94485"/>
                  </a:lnTo>
                  <a:lnTo>
                    <a:pt x="112340" y="96728"/>
                  </a:lnTo>
                  <a:lnTo>
                    <a:pt x="112340" y="98971"/>
                  </a:lnTo>
                  <a:lnTo>
                    <a:pt x="108936" y="101214"/>
                  </a:lnTo>
                  <a:lnTo>
                    <a:pt x="108936" y="103738"/>
                  </a:lnTo>
                  <a:lnTo>
                    <a:pt x="108936" y="105981"/>
                  </a:lnTo>
                  <a:lnTo>
                    <a:pt x="108936" y="108224"/>
                  </a:lnTo>
                  <a:lnTo>
                    <a:pt x="105531" y="110467"/>
                  </a:lnTo>
                  <a:lnTo>
                    <a:pt x="102978" y="112710"/>
                  </a:lnTo>
                  <a:lnTo>
                    <a:pt x="99574" y="115233"/>
                  </a:lnTo>
                  <a:lnTo>
                    <a:pt x="99574" y="117476"/>
                  </a:lnTo>
                </a:path>
              </a:pathLst>
            </a:custGeom>
            <a:solidFill>
              <a:srgbClr val="FF6600"/>
            </a:solidFill>
            <a:ln cap="rnd" cmpd="sng" w="25400">
              <a:solidFill>
                <a:srgbClr val="F35B1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35" name="Google Shape;735;p25"/>
            <p:cNvSpPr/>
            <p:nvPr/>
          </p:nvSpPr>
          <p:spPr>
            <a:xfrm>
              <a:off x="3597275" y="2687637"/>
              <a:ext cx="230187" cy="463550"/>
            </a:xfrm>
            <a:custGeom>
              <a:rect b="b" l="l" r="r" t="t"/>
              <a:pathLst>
                <a:path extrusionOk="0" h="120000" w="120000">
                  <a:moveTo>
                    <a:pt x="19862" y="119589"/>
                  </a:moveTo>
                  <a:lnTo>
                    <a:pt x="19862" y="117123"/>
                  </a:lnTo>
                  <a:lnTo>
                    <a:pt x="19862" y="115068"/>
                  </a:lnTo>
                  <a:lnTo>
                    <a:pt x="23172" y="112602"/>
                  </a:lnTo>
                  <a:lnTo>
                    <a:pt x="29793" y="109315"/>
                  </a:lnTo>
                  <a:lnTo>
                    <a:pt x="36413" y="108082"/>
                  </a:lnTo>
                  <a:lnTo>
                    <a:pt x="43034" y="105616"/>
                  </a:lnTo>
                  <a:lnTo>
                    <a:pt x="49655" y="102328"/>
                  </a:lnTo>
                  <a:lnTo>
                    <a:pt x="56275" y="99863"/>
                  </a:lnTo>
                  <a:lnTo>
                    <a:pt x="59586" y="97808"/>
                  </a:lnTo>
                  <a:lnTo>
                    <a:pt x="66206" y="96575"/>
                  </a:lnTo>
                  <a:lnTo>
                    <a:pt x="69517" y="94109"/>
                  </a:lnTo>
                  <a:lnTo>
                    <a:pt x="72827" y="92054"/>
                  </a:lnTo>
                  <a:lnTo>
                    <a:pt x="79448" y="90821"/>
                  </a:lnTo>
                  <a:lnTo>
                    <a:pt x="86068" y="88356"/>
                  </a:lnTo>
                  <a:lnTo>
                    <a:pt x="89379" y="86301"/>
                  </a:lnTo>
                  <a:lnTo>
                    <a:pt x="96000" y="85068"/>
                  </a:lnTo>
                  <a:lnTo>
                    <a:pt x="99310" y="82602"/>
                  </a:lnTo>
                  <a:lnTo>
                    <a:pt x="102620" y="80547"/>
                  </a:lnTo>
                  <a:lnTo>
                    <a:pt x="105931" y="78082"/>
                  </a:lnTo>
                  <a:lnTo>
                    <a:pt x="109241" y="76027"/>
                  </a:lnTo>
                  <a:lnTo>
                    <a:pt x="109241" y="73561"/>
                  </a:lnTo>
                  <a:lnTo>
                    <a:pt x="112551" y="71095"/>
                  </a:lnTo>
                  <a:lnTo>
                    <a:pt x="115862" y="69041"/>
                  </a:lnTo>
                  <a:lnTo>
                    <a:pt x="115862" y="66575"/>
                  </a:lnTo>
                  <a:lnTo>
                    <a:pt x="119172" y="64520"/>
                  </a:lnTo>
                  <a:lnTo>
                    <a:pt x="119172" y="62054"/>
                  </a:lnTo>
                  <a:lnTo>
                    <a:pt x="115862" y="59999"/>
                  </a:lnTo>
                  <a:lnTo>
                    <a:pt x="112551" y="57534"/>
                  </a:lnTo>
                  <a:lnTo>
                    <a:pt x="112551" y="55068"/>
                  </a:lnTo>
                  <a:lnTo>
                    <a:pt x="109241" y="51780"/>
                  </a:lnTo>
                  <a:lnTo>
                    <a:pt x="105931" y="49315"/>
                  </a:lnTo>
                  <a:lnTo>
                    <a:pt x="105931" y="47260"/>
                  </a:lnTo>
                  <a:lnTo>
                    <a:pt x="102620" y="44794"/>
                  </a:lnTo>
                  <a:lnTo>
                    <a:pt x="102620" y="41506"/>
                  </a:lnTo>
                  <a:lnTo>
                    <a:pt x="99310" y="37808"/>
                  </a:lnTo>
                  <a:lnTo>
                    <a:pt x="96000" y="35753"/>
                  </a:lnTo>
                  <a:lnTo>
                    <a:pt x="96000" y="32054"/>
                  </a:lnTo>
                  <a:lnTo>
                    <a:pt x="92689" y="29999"/>
                  </a:lnTo>
                  <a:lnTo>
                    <a:pt x="89379" y="27534"/>
                  </a:lnTo>
                  <a:lnTo>
                    <a:pt x="86068" y="25479"/>
                  </a:lnTo>
                  <a:lnTo>
                    <a:pt x="86068" y="23013"/>
                  </a:lnTo>
                  <a:lnTo>
                    <a:pt x="82758" y="20547"/>
                  </a:lnTo>
                  <a:lnTo>
                    <a:pt x="82758" y="18493"/>
                  </a:lnTo>
                  <a:lnTo>
                    <a:pt x="79448" y="16027"/>
                  </a:lnTo>
                  <a:lnTo>
                    <a:pt x="79448" y="13972"/>
                  </a:lnTo>
                  <a:lnTo>
                    <a:pt x="76137" y="11506"/>
                  </a:lnTo>
                  <a:lnTo>
                    <a:pt x="76137" y="9041"/>
                  </a:lnTo>
                  <a:lnTo>
                    <a:pt x="72827" y="6986"/>
                  </a:lnTo>
                  <a:lnTo>
                    <a:pt x="69517" y="4520"/>
                  </a:lnTo>
                  <a:lnTo>
                    <a:pt x="66206" y="2465"/>
                  </a:lnTo>
                  <a:lnTo>
                    <a:pt x="66206" y="0"/>
                  </a:lnTo>
                  <a:lnTo>
                    <a:pt x="62896" y="2465"/>
                  </a:lnTo>
                  <a:lnTo>
                    <a:pt x="62896" y="4520"/>
                  </a:lnTo>
                  <a:lnTo>
                    <a:pt x="62896" y="6986"/>
                  </a:lnTo>
                  <a:lnTo>
                    <a:pt x="62896" y="9041"/>
                  </a:lnTo>
                  <a:lnTo>
                    <a:pt x="62896" y="11506"/>
                  </a:lnTo>
                  <a:lnTo>
                    <a:pt x="62896" y="13972"/>
                  </a:lnTo>
                  <a:lnTo>
                    <a:pt x="62896" y="16027"/>
                  </a:lnTo>
                  <a:lnTo>
                    <a:pt x="59586" y="18493"/>
                  </a:lnTo>
                  <a:lnTo>
                    <a:pt x="56275" y="20547"/>
                  </a:lnTo>
                  <a:lnTo>
                    <a:pt x="52965" y="23013"/>
                  </a:lnTo>
                  <a:lnTo>
                    <a:pt x="49655" y="25479"/>
                  </a:lnTo>
                  <a:lnTo>
                    <a:pt x="46344" y="27534"/>
                  </a:lnTo>
                  <a:lnTo>
                    <a:pt x="43034" y="29999"/>
                  </a:lnTo>
                  <a:lnTo>
                    <a:pt x="36413" y="32054"/>
                  </a:lnTo>
                  <a:lnTo>
                    <a:pt x="33103" y="34520"/>
                  </a:lnTo>
                  <a:lnTo>
                    <a:pt x="26482" y="36986"/>
                  </a:lnTo>
                  <a:lnTo>
                    <a:pt x="23172" y="39041"/>
                  </a:lnTo>
                  <a:lnTo>
                    <a:pt x="19862" y="41506"/>
                  </a:lnTo>
                  <a:lnTo>
                    <a:pt x="16551" y="43561"/>
                  </a:lnTo>
                  <a:lnTo>
                    <a:pt x="13241" y="46027"/>
                  </a:lnTo>
                  <a:lnTo>
                    <a:pt x="9931" y="48493"/>
                  </a:lnTo>
                  <a:lnTo>
                    <a:pt x="6620" y="50547"/>
                  </a:lnTo>
                  <a:lnTo>
                    <a:pt x="3310" y="53013"/>
                  </a:lnTo>
                  <a:lnTo>
                    <a:pt x="3310" y="55068"/>
                  </a:lnTo>
                  <a:lnTo>
                    <a:pt x="0" y="57534"/>
                  </a:lnTo>
                  <a:lnTo>
                    <a:pt x="0" y="59999"/>
                  </a:lnTo>
                  <a:lnTo>
                    <a:pt x="0" y="62054"/>
                  </a:lnTo>
                  <a:lnTo>
                    <a:pt x="0" y="64520"/>
                  </a:lnTo>
                  <a:lnTo>
                    <a:pt x="0" y="66575"/>
                  </a:lnTo>
                  <a:lnTo>
                    <a:pt x="0" y="69041"/>
                  </a:lnTo>
                  <a:lnTo>
                    <a:pt x="0" y="71095"/>
                  </a:lnTo>
                  <a:lnTo>
                    <a:pt x="0" y="73561"/>
                  </a:lnTo>
                  <a:lnTo>
                    <a:pt x="0" y="76027"/>
                  </a:lnTo>
                  <a:lnTo>
                    <a:pt x="0" y="78082"/>
                  </a:lnTo>
                  <a:lnTo>
                    <a:pt x="0" y="80547"/>
                  </a:lnTo>
                  <a:lnTo>
                    <a:pt x="3310" y="82602"/>
                  </a:lnTo>
                  <a:lnTo>
                    <a:pt x="3310" y="85068"/>
                  </a:lnTo>
                  <a:lnTo>
                    <a:pt x="3310" y="87534"/>
                  </a:lnTo>
                  <a:lnTo>
                    <a:pt x="3310" y="89589"/>
                  </a:lnTo>
                  <a:lnTo>
                    <a:pt x="3310" y="92054"/>
                  </a:lnTo>
                  <a:lnTo>
                    <a:pt x="3310" y="94109"/>
                  </a:lnTo>
                  <a:lnTo>
                    <a:pt x="6620" y="96575"/>
                  </a:lnTo>
                  <a:lnTo>
                    <a:pt x="6620" y="99041"/>
                  </a:lnTo>
                  <a:lnTo>
                    <a:pt x="9931" y="101095"/>
                  </a:lnTo>
                  <a:lnTo>
                    <a:pt x="9931" y="103561"/>
                  </a:lnTo>
                  <a:lnTo>
                    <a:pt x="9931" y="105616"/>
                  </a:lnTo>
                  <a:lnTo>
                    <a:pt x="9931" y="108082"/>
                  </a:lnTo>
                  <a:lnTo>
                    <a:pt x="13241" y="110547"/>
                  </a:lnTo>
                  <a:lnTo>
                    <a:pt x="16551" y="112602"/>
                  </a:lnTo>
                  <a:lnTo>
                    <a:pt x="19862" y="115068"/>
                  </a:lnTo>
                  <a:lnTo>
                    <a:pt x="19862" y="117123"/>
                  </a:lnTo>
                </a:path>
              </a:pathLst>
            </a:custGeom>
            <a:solidFill>
              <a:srgbClr val="FF5008"/>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36" name="Google Shape;736;p25"/>
            <p:cNvSpPr/>
            <p:nvPr/>
          </p:nvSpPr>
          <p:spPr>
            <a:xfrm>
              <a:off x="3494087" y="2517775"/>
              <a:ext cx="368300" cy="496887"/>
            </a:xfrm>
            <a:custGeom>
              <a:rect b="b" l="l" r="r" t="t"/>
              <a:pathLst>
                <a:path extrusionOk="0" h="120000" w="120000">
                  <a:moveTo>
                    <a:pt x="48620" y="119616"/>
                  </a:moveTo>
                  <a:lnTo>
                    <a:pt x="48620" y="117316"/>
                  </a:lnTo>
                  <a:lnTo>
                    <a:pt x="48620" y="115015"/>
                  </a:lnTo>
                  <a:lnTo>
                    <a:pt x="50689" y="112715"/>
                  </a:lnTo>
                  <a:lnTo>
                    <a:pt x="55862" y="109265"/>
                  </a:lnTo>
                  <a:lnTo>
                    <a:pt x="60517" y="108115"/>
                  </a:lnTo>
                  <a:lnTo>
                    <a:pt x="0" y="105814"/>
                  </a:lnTo>
                  <a:lnTo>
                    <a:pt x="69827" y="102364"/>
                  </a:lnTo>
                  <a:lnTo>
                    <a:pt x="74482" y="100063"/>
                  </a:lnTo>
                  <a:lnTo>
                    <a:pt x="77068" y="97763"/>
                  </a:lnTo>
                  <a:lnTo>
                    <a:pt x="81724" y="96613"/>
                  </a:lnTo>
                  <a:lnTo>
                    <a:pt x="83793" y="94313"/>
                  </a:lnTo>
                  <a:lnTo>
                    <a:pt x="86379" y="92012"/>
                  </a:lnTo>
                  <a:lnTo>
                    <a:pt x="91551" y="90862"/>
                  </a:lnTo>
                  <a:lnTo>
                    <a:pt x="95689" y="88562"/>
                  </a:lnTo>
                  <a:lnTo>
                    <a:pt x="98275" y="86261"/>
                  </a:lnTo>
                  <a:lnTo>
                    <a:pt x="103448" y="85111"/>
                  </a:lnTo>
                  <a:lnTo>
                    <a:pt x="105000" y="82811"/>
                  </a:lnTo>
                  <a:lnTo>
                    <a:pt x="107586" y="80511"/>
                  </a:lnTo>
                  <a:lnTo>
                    <a:pt x="110172" y="78210"/>
                  </a:lnTo>
                  <a:lnTo>
                    <a:pt x="112758" y="75910"/>
                  </a:lnTo>
                  <a:lnTo>
                    <a:pt x="112758" y="73610"/>
                  </a:lnTo>
                  <a:lnTo>
                    <a:pt x="114310" y="71309"/>
                  </a:lnTo>
                  <a:lnTo>
                    <a:pt x="116896" y="69009"/>
                  </a:lnTo>
                  <a:lnTo>
                    <a:pt x="116896" y="66709"/>
                  </a:lnTo>
                  <a:lnTo>
                    <a:pt x="119482" y="64408"/>
                  </a:lnTo>
                  <a:lnTo>
                    <a:pt x="119482" y="62108"/>
                  </a:lnTo>
                  <a:lnTo>
                    <a:pt x="116896" y="59808"/>
                  </a:lnTo>
                  <a:lnTo>
                    <a:pt x="114310" y="57507"/>
                  </a:lnTo>
                  <a:lnTo>
                    <a:pt x="114310" y="55207"/>
                  </a:lnTo>
                  <a:lnTo>
                    <a:pt x="112758" y="51757"/>
                  </a:lnTo>
                  <a:lnTo>
                    <a:pt x="110172" y="49456"/>
                  </a:lnTo>
                  <a:lnTo>
                    <a:pt x="110172" y="47156"/>
                  </a:lnTo>
                  <a:lnTo>
                    <a:pt x="107586" y="45239"/>
                  </a:lnTo>
                  <a:lnTo>
                    <a:pt x="107586" y="41405"/>
                  </a:lnTo>
                  <a:lnTo>
                    <a:pt x="105000" y="37955"/>
                  </a:lnTo>
                  <a:lnTo>
                    <a:pt x="103448" y="35654"/>
                  </a:lnTo>
                  <a:lnTo>
                    <a:pt x="103448" y="32204"/>
                  </a:lnTo>
                  <a:lnTo>
                    <a:pt x="100862" y="29904"/>
                  </a:lnTo>
                  <a:lnTo>
                    <a:pt x="98275" y="27603"/>
                  </a:lnTo>
                  <a:lnTo>
                    <a:pt x="95689" y="25303"/>
                  </a:lnTo>
                  <a:lnTo>
                    <a:pt x="95689" y="23003"/>
                  </a:lnTo>
                  <a:lnTo>
                    <a:pt x="93103" y="20702"/>
                  </a:lnTo>
                  <a:lnTo>
                    <a:pt x="93103" y="18402"/>
                  </a:lnTo>
                  <a:lnTo>
                    <a:pt x="91551" y="16102"/>
                  </a:lnTo>
                  <a:lnTo>
                    <a:pt x="93620" y="38338"/>
                  </a:lnTo>
                  <a:lnTo>
                    <a:pt x="88965" y="11501"/>
                  </a:lnTo>
                  <a:lnTo>
                    <a:pt x="88965" y="9201"/>
                  </a:lnTo>
                  <a:lnTo>
                    <a:pt x="86379" y="6900"/>
                  </a:lnTo>
                  <a:lnTo>
                    <a:pt x="83793" y="4600"/>
                  </a:lnTo>
                  <a:lnTo>
                    <a:pt x="81724" y="2300"/>
                  </a:lnTo>
                  <a:lnTo>
                    <a:pt x="81724" y="0"/>
                  </a:lnTo>
                  <a:lnTo>
                    <a:pt x="51724" y="46773"/>
                  </a:lnTo>
                  <a:lnTo>
                    <a:pt x="79655" y="4600"/>
                  </a:lnTo>
                  <a:lnTo>
                    <a:pt x="79655" y="6900"/>
                  </a:lnTo>
                  <a:lnTo>
                    <a:pt x="79655" y="9201"/>
                  </a:lnTo>
                  <a:lnTo>
                    <a:pt x="79655" y="11501"/>
                  </a:lnTo>
                  <a:lnTo>
                    <a:pt x="79655" y="13801"/>
                  </a:lnTo>
                  <a:lnTo>
                    <a:pt x="79655" y="16102"/>
                  </a:lnTo>
                  <a:lnTo>
                    <a:pt x="77068" y="18402"/>
                  </a:lnTo>
                  <a:lnTo>
                    <a:pt x="74482" y="20702"/>
                  </a:lnTo>
                  <a:lnTo>
                    <a:pt x="71896" y="23003"/>
                  </a:lnTo>
                  <a:lnTo>
                    <a:pt x="69827" y="25303"/>
                  </a:lnTo>
                  <a:lnTo>
                    <a:pt x="67758" y="27603"/>
                  </a:lnTo>
                  <a:lnTo>
                    <a:pt x="65172" y="29904"/>
                  </a:lnTo>
                  <a:lnTo>
                    <a:pt x="60517" y="32204"/>
                  </a:lnTo>
                  <a:lnTo>
                    <a:pt x="57931" y="34504"/>
                  </a:lnTo>
                  <a:lnTo>
                    <a:pt x="53275" y="36805"/>
                  </a:lnTo>
                  <a:lnTo>
                    <a:pt x="50689" y="39105"/>
                  </a:lnTo>
                  <a:lnTo>
                    <a:pt x="48620" y="41405"/>
                  </a:lnTo>
                  <a:lnTo>
                    <a:pt x="46034" y="43706"/>
                  </a:lnTo>
                  <a:lnTo>
                    <a:pt x="43965" y="46006"/>
                  </a:lnTo>
                  <a:lnTo>
                    <a:pt x="41379" y="48306"/>
                  </a:lnTo>
                  <a:lnTo>
                    <a:pt x="39310" y="50607"/>
                  </a:lnTo>
                  <a:lnTo>
                    <a:pt x="36724" y="52907"/>
                  </a:lnTo>
                  <a:lnTo>
                    <a:pt x="36724" y="55207"/>
                  </a:lnTo>
                  <a:lnTo>
                    <a:pt x="34655" y="57507"/>
                  </a:lnTo>
                  <a:lnTo>
                    <a:pt x="34655" y="59808"/>
                  </a:lnTo>
                  <a:lnTo>
                    <a:pt x="34655" y="62108"/>
                  </a:lnTo>
                  <a:lnTo>
                    <a:pt x="34655" y="64408"/>
                  </a:lnTo>
                  <a:lnTo>
                    <a:pt x="34655" y="66709"/>
                  </a:lnTo>
                  <a:lnTo>
                    <a:pt x="34655" y="69009"/>
                  </a:lnTo>
                  <a:lnTo>
                    <a:pt x="34655" y="71309"/>
                  </a:lnTo>
                  <a:lnTo>
                    <a:pt x="34655" y="73610"/>
                  </a:lnTo>
                  <a:lnTo>
                    <a:pt x="34655" y="75910"/>
                  </a:lnTo>
                  <a:lnTo>
                    <a:pt x="34655" y="78210"/>
                  </a:lnTo>
                  <a:lnTo>
                    <a:pt x="34655" y="80511"/>
                  </a:lnTo>
                  <a:lnTo>
                    <a:pt x="36724" y="82811"/>
                  </a:lnTo>
                  <a:lnTo>
                    <a:pt x="36724" y="85111"/>
                  </a:lnTo>
                  <a:lnTo>
                    <a:pt x="36724" y="87412"/>
                  </a:lnTo>
                  <a:lnTo>
                    <a:pt x="36724" y="89712"/>
                  </a:lnTo>
                  <a:lnTo>
                    <a:pt x="36724" y="92012"/>
                  </a:lnTo>
                  <a:lnTo>
                    <a:pt x="36724" y="94313"/>
                  </a:lnTo>
                  <a:lnTo>
                    <a:pt x="39310" y="96613"/>
                  </a:lnTo>
                  <a:lnTo>
                    <a:pt x="39310" y="98913"/>
                  </a:lnTo>
                  <a:lnTo>
                    <a:pt x="41379" y="101214"/>
                  </a:lnTo>
                  <a:lnTo>
                    <a:pt x="41379" y="103514"/>
                  </a:lnTo>
                  <a:lnTo>
                    <a:pt x="41379" y="105814"/>
                  </a:lnTo>
                  <a:lnTo>
                    <a:pt x="41379" y="108115"/>
                  </a:lnTo>
                  <a:lnTo>
                    <a:pt x="43965" y="110415"/>
                  </a:lnTo>
                  <a:lnTo>
                    <a:pt x="46034" y="112715"/>
                  </a:lnTo>
                  <a:lnTo>
                    <a:pt x="48620" y="115015"/>
                  </a:lnTo>
                  <a:lnTo>
                    <a:pt x="48620" y="117316"/>
                  </a:lnTo>
                </a:path>
              </a:pathLst>
            </a:custGeom>
            <a:solidFill>
              <a:srgbClr val="FF6600"/>
            </a:solidFill>
            <a:ln cap="rnd" cmpd="sng" w="25400">
              <a:solidFill>
                <a:srgbClr val="FAFD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37" name="Google Shape;737;p25"/>
            <p:cNvSpPr/>
            <p:nvPr/>
          </p:nvSpPr>
          <p:spPr>
            <a:xfrm>
              <a:off x="3619500" y="2668587"/>
              <a:ext cx="300037" cy="461962"/>
            </a:xfrm>
            <a:custGeom>
              <a:rect b="b" l="l" r="r" t="t"/>
              <a:pathLst>
                <a:path extrusionOk="0" h="120000" w="120000">
                  <a:moveTo>
                    <a:pt x="19682" y="119587"/>
                  </a:moveTo>
                  <a:lnTo>
                    <a:pt x="19682" y="117113"/>
                  </a:lnTo>
                  <a:lnTo>
                    <a:pt x="19682" y="115051"/>
                  </a:lnTo>
                  <a:lnTo>
                    <a:pt x="23492" y="112577"/>
                  </a:lnTo>
                  <a:lnTo>
                    <a:pt x="29841" y="109278"/>
                  </a:lnTo>
                  <a:lnTo>
                    <a:pt x="36190" y="108041"/>
                  </a:lnTo>
                  <a:lnTo>
                    <a:pt x="43174" y="105979"/>
                  </a:lnTo>
                  <a:lnTo>
                    <a:pt x="49523" y="102268"/>
                  </a:lnTo>
                  <a:lnTo>
                    <a:pt x="56507" y="100206"/>
                  </a:lnTo>
                  <a:lnTo>
                    <a:pt x="59682" y="97731"/>
                  </a:lnTo>
                  <a:lnTo>
                    <a:pt x="66031" y="96494"/>
                  </a:lnTo>
                  <a:lnTo>
                    <a:pt x="69841" y="94432"/>
                  </a:lnTo>
                  <a:lnTo>
                    <a:pt x="73015" y="91958"/>
                  </a:lnTo>
                  <a:lnTo>
                    <a:pt x="79365" y="90721"/>
                  </a:lnTo>
                  <a:lnTo>
                    <a:pt x="86349" y="88659"/>
                  </a:lnTo>
                  <a:lnTo>
                    <a:pt x="89523" y="86185"/>
                  </a:lnTo>
                  <a:lnTo>
                    <a:pt x="95873" y="84948"/>
                  </a:lnTo>
                  <a:lnTo>
                    <a:pt x="99682" y="82886"/>
                  </a:lnTo>
                  <a:lnTo>
                    <a:pt x="102857" y="80412"/>
                  </a:lnTo>
                  <a:lnTo>
                    <a:pt x="106031" y="78350"/>
                  </a:lnTo>
                  <a:lnTo>
                    <a:pt x="109206" y="75876"/>
                  </a:lnTo>
                  <a:lnTo>
                    <a:pt x="109206" y="73402"/>
                  </a:lnTo>
                  <a:lnTo>
                    <a:pt x="113015" y="71340"/>
                  </a:lnTo>
                  <a:lnTo>
                    <a:pt x="116190" y="68865"/>
                  </a:lnTo>
                  <a:lnTo>
                    <a:pt x="116190" y="66804"/>
                  </a:lnTo>
                  <a:lnTo>
                    <a:pt x="119365" y="64329"/>
                  </a:lnTo>
                  <a:lnTo>
                    <a:pt x="119365" y="62268"/>
                  </a:lnTo>
                  <a:lnTo>
                    <a:pt x="116190" y="59793"/>
                  </a:lnTo>
                  <a:lnTo>
                    <a:pt x="113015" y="57319"/>
                  </a:lnTo>
                  <a:lnTo>
                    <a:pt x="113015" y="55257"/>
                  </a:lnTo>
                  <a:lnTo>
                    <a:pt x="109206" y="51546"/>
                  </a:lnTo>
                  <a:lnTo>
                    <a:pt x="106031" y="49484"/>
                  </a:lnTo>
                  <a:lnTo>
                    <a:pt x="106031" y="47010"/>
                  </a:lnTo>
                  <a:lnTo>
                    <a:pt x="102857" y="44948"/>
                  </a:lnTo>
                  <a:lnTo>
                    <a:pt x="102857" y="41237"/>
                  </a:lnTo>
                  <a:lnTo>
                    <a:pt x="99682" y="37938"/>
                  </a:lnTo>
                  <a:lnTo>
                    <a:pt x="95873" y="35463"/>
                  </a:lnTo>
                  <a:lnTo>
                    <a:pt x="95873" y="32164"/>
                  </a:lnTo>
                  <a:lnTo>
                    <a:pt x="92698" y="30103"/>
                  </a:lnTo>
                  <a:lnTo>
                    <a:pt x="89523" y="27628"/>
                  </a:lnTo>
                  <a:lnTo>
                    <a:pt x="86349" y="25154"/>
                  </a:lnTo>
                  <a:lnTo>
                    <a:pt x="86349" y="23092"/>
                  </a:lnTo>
                  <a:lnTo>
                    <a:pt x="83174" y="20618"/>
                  </a:lnTo>
                  <a:lnTo>
                    <a:pt x="83174" y="18556"/>
                  </a:lnTo>
                  <a:lnTo>
                    <a:pt x="79365" y="16082"/>
                  </a:lnTo>
                  <a:lnTo>
                    <a:pt x="79365" y="13608"/>
                  </a:lnTo>
                  <a:lnTo>
                    <a:pt x="76190" y="11546"/>
                  </a:lnTo>
                  <a:lnTo>
                    <a:pt x="76190" y="9072"/>
                  </a:lnTo>
                  <a:lnTo>
                    <a:pt x="73015" y="7010"/>
                  </a:lnTo>
                  <a:lnTo>
                    <a:pt x="69841" y="4536"/>
                  </a:lnTo>
                  <a:lnTo>
                    <a:pt x="66031" y="2474"/>
                  </a:lnTo>
                  <a:lnTo>
                    <a:pt x="66031" y="0"/>
                  </a:lnTo>
                  <a:lnTo>
                    <a:pt x="62857" y="2474"/>
                  </a:lnTo>
                  <a:lnTo>
                    <a:pt x="62857" y="4536"/>
                  </a:lnTo>
                  <a:lnTo>
                    <a:pt x="62857" y="7010"/>
                  </a:lnTo>
                  <a:lnTo>
                    <a:pt x="62857" y="9072"/>
                  </a:lnTo>
                  <a:lnTo>
                    <a:pt x="62857" y="11546"/>
                  </a:lnTo>
                  <a:lnTo>
                    <a:pt x="62857" y="13608"/>
                  </a:lnTo>
                  <a:lnTo>
                    <a:pt x="62857" y="16082"/>
                  </a:lnTo>
                  <a:lnTo>
                    <a:pt x="59682" y="18556"/>
                  </a:lnTo>
                  <a:lnTo>
                    <a:pt x="56507" y="20618"/>
                  </a:lnTo>
                  <a:lnTo>
                    <a:pt x="53333" y="23092"/>
                  </a:lnTo>
                  <a:lnTo>
                    <a:pt x="49523" y="25154"/>
                  </a:lnTo>
                  <a:lnTo>
                    <a:pt x="46349" y="27628"/>
                  </a:lnTo>
                  <a:lnTo>
                    <a:pt x="43174" y="30103"/>
                  </a:lnTo>
                  <a:lnTo>
                    <a:pt x="36190" y="32164"/>
                  </a:lnTo>
                  <a:lnTo>
                    <a:pt x="33015" y="34639"/>
                  </a:lnTo>
                  <a:lnTo>
                    <a:pt x="26666" y="36701"/>
                  </a:lnTo>
                  <a:lnTo>
                    <a:pt x="23492" y="39175"/>
                  </a:lnTo>
                  <a:lnTo>
                    <a:pt x="19682" y="41237"/>
                  </a:lnTo>
                  <a:lnTo>
                    <a:pt x="16507" y="43711"/>
                  </a:lnTo>
                  <a:lnTo>
                    <a:pt x="13333" y="46185"/>
                  </a:lnTo>
                  <a:lnTo>
                    <a:pt x="10158" y="48247"/>
                  </a:lnTo>
                  <a:lnTo>
                    <a:pt x="6349" y="50721"/>
                  </a:lnTo>
                  <a:lnTo>
                    <a:pt x="3174" y="52783"/>
                  </a:lnTo>
                  <a:lnTo>
                    <a:pt x="3174" y="55257"/>
                  </a:lnTo>
                  <a:lnTo>
                    <a:pt x="0" y="57319"/>
                  </a:lnTo>
                  <a:lnTo>
                    <a:pt x="0" y="59793"/>
                  </a:lnTo>
                  <a:lnTo>
                    <a:pt x="0" y="62268"/>
                  </a:lnTo>
                  <a:lnTo>
                    <a:pt x="0" y="64329"/>
                  </a:lnTo>
                  <a:lnTo>
                    <a:pt x="0" y="66804"/>
                  </a:lnTo>
                  <a:lnTo>
                    <a:pt x="0" y="68865"/>
                  </a:lnTo>
                  <a:lnTo>
                    <a:pt x="0" y="71340"/>
                  </a:lnTo>
                  <a:lnTo>
                    <a:pt x="0" y="73402"/>
                  </a:lnTo>
                  <a:lnTo>
                    <a:pt x="0" y="75876"/>
                  </a:lnTo>
                  <a:lnTo>
                    <a:pt x="0" y="78350"/>
                  </a:lnTo>
                  <a:lnTo>
                    <a:pt x="0" y="80412"/>
                  </a:lnTo>
                  <a:lnTo>
                    <a:pt x="3174" y="82886"/>
                  </a:lnTo>
                  <a:lnTo>
                    <a:pt x="3174" y="84948"/>
                  </a:lnTo>
                  <a:lnTo>
                    <a:pt x="3174" y="87422"/>
                  </a:lnTo>
                  <a:lnTo>
                    <a:pt x="3174" y="89896"/>
                  </a:lnTo>
                  <a:lnTo>
                    <a:pt x="3174" y="91958"/>
                  </a:lnTo>
                  <a:lnTo>
                    <a:pt x="3174" y="94432"/>
                  </a:lnTo>
                  <a:lnTo>
                    <a:pt x="6349" y="96494"/>
                  </a:lnTo>
                  <a:lnTo>
                    <a:pt x="6349" y="98969"/>
                  </a:lnTo>
                  <a:lnTo>
                    <a:pt x="10158" y="101030"/>
                  </a:lnTo>
                  <a:lnTo>
                    <a:pt x="10158" y="103505"/>
                  </a:lnTo>
                  <a:lnTo>
                    <a:pt x="10158" y="105979"/>
                  </a:lnTo>
                  <a:lnTo>
                    <a:pt x="10158" y="108041"/>
                  </a:lnTo>
                  <a:lnTo>
                    <a:pt x="13333" y="110515"/>
                  </a:lnTo>
                  <a:lnTo>
                    <a:pt x="16507" y="112577"/>
                  </a:lnTo>
                  <a:lnTo>
                    <a:pt x="19682" y="115051"/>
                  </a:lnTo>
                  <a:lnTo>
                    <a:pt x="19682" y="117113"/>
                  </a:lnTo>
                </a:path>
              </a:pathLst>
            </a:custGeom>
            <a:solidFill>
              <a:srgbClr val="FF5008"/>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38" name="Google Shape;738;p25"/>
            <p:cNvSpPr/>
            <p:nvPr/>
          </p:nvSpPr>
          <p:spPr>
            <a:xfrm>
              <a:off x="3451225" y="2592387"/>
              <a:ext cx="269875" cy="565150"/>
            </a:xfrm>
            <a:custGeom>
              <a:rect b="b" l="l" r="r" t="t"/>
              <a:pathLst>
                <a:path extrusionOk="0" h="120000" w="120000">
                  <a:moveTo>
                    <a:pt x="99529" y="119662"/>
                  </a:moveTo>
                  <a:lnTo>
                    <a:pt x="99529" y="117303"/>
                  </a:lnTo>
                  <a:lnTo>
                    <a:pt x="99529" y="114943"/>
                  </a:lnTo>
                  <a:lnTo>
                    <a:pt x="96000" y="112921"/>
                  </a:lnTo>
                  <a:lnTo>
                    <a:pt x="89647" y="109213"/>
                  </a:lnTo>
                  <a:lnTo>
                    <a:pt x="82588" y="108202"/>
                  </a:lnTo>
                  <a:lnTo>
                    <a:pt x="76235" y="105842"/>
                  </a:lnTo>
                  <a:lnTo>
                    <a:pt x="69882" y="102471"/>
                  </a:lnTo>
                  <a:lnTo>
                    <a:pt x="62823" y="100112"/>
                  </a:lnTo>
                  <a:lnTo>
                    <a:pt x="60000" y="97752"/>
                  </a:lnTo>
                  <a:lnTo>
                    <a:pt x="52941" y="96741"/>
                  </a:lnTo>
                  <a:lnTo>
                    <a:pt x="49411" y="94382"/>
                  </a:lnTo>
                  <a:lnTo>
                    <a:pt x="46588" y="92022"/>
                  </a:lnTo>
                  <a:lnTo>
                    <a:pt x="39529" y="91011"/>
                  </a:lnTo>
                  <a:lnTo>
                    <a:pt x="33176" y="88651"/>
                  </a:lnTo>
                  <a:lnTo>
                    <a:pt x="29647" y="86292"/>
                  </a:lnTo>
                  <a:lnTo>
                    <a:pt x="23294" y="85280"/>
                  </a:lnTo>
                  <a:lnTo>
                    <a:pt x="19764" y="82921"/>
                  </a:lnTo>
                  <a:lnTo>
                    <a:pt x="16235" y="80561"/>
                  </a:lnTo>
                  <a:lnTo>
                    <a:pt x="13411" y="78202"/>
                  </a:lnTo>
                  <a:lnTo>
                    <a:pt x="9882" y="75842"/>
                  </a:lnTo>
                  <a:lnTo>
                    <a:pt x="9882" y="73483"/>
                  </a:lnTo>
                  <a:lnTo>
                    <a:pt x="6352" y="71460"/>
                  </a:lnTo>
                  <a:lnTo>
                    <a:pt x="3529" y="69101"/>
                  </a:lnTo>
                  <a:lnTo>
                    <a:pt x="3529" y="66741"/>
                  </a:lnTo>
                  <a:lnTo>
                    <a:pt x="0" y="64382"/>
                  </a:lnTo>
                  <a:lnTo>
                    <a:pt x="0" y="62022"/>
                  </a:lnTo>
                  <a:lnTo>
                    <a:pt x="3529" y="60000"/>
                  </a:lnTo>
                  <a:lnTo>
                    <a:pt x="6352" y="57640"/>
                  </a:lnTo>
                  <a:lnTo>
                    <a:pt x="6352" y="55280"/>
                  </a:lnTo>
                  <a:lnTo>
                    <a:pt x="9882" y="51910"/>
                  </a:lnTo>
                  <a:lnTo>
                    <a:pt x="13411" y="49550"/>
                  </a:lnTo>
                  <a:lnTo>
                    <a:pt x="13411" y="47191"/>
                  </a:lnTo>
                  <a:lnTo>
                    <a:pt x="16235" y="44831"/>
                  </a:lnTo>
                  <a:lnTo>
                    <a:pt x="16235" y="41460"/>
                  </a:lnTo>
                  <a:lnTo>
                    <a:pt x="19764" y="38089"/>
                  </a:lnTo>
                  <a:lnTo>
                    <a:pt x="23294" y="35730"/>
                  </a:lnTo>
                  <a:lnTo>
                    <a:pt x="23294" y="32359"/>
                  </a:lnTo>
                  <a:lnTo>
                    <a:pt x="26823" y="30000"/>
                  </a:lnTo>
                  <a:lnTo>
                    <a:pt x="29647" y="27640"/>
                  </a:lnTo>
                  <a:lnTo>
                    <a:pt x="33176" y="25280"/>
                  </a:lnTo>
                  <a:lnTo>
                    <a:pt x="33176" y="22921"/>
                  </a:lnTo>
                  <a:lnTo>
                    <a:pt x="36705" y="20561"/>
                  </a:lnTo>
                  <a:lnTo>
                    <a:pt x="36705" y="18539"/>
                  </a:lnTo>
                  <a:lnTo>
                    <a:pt x="39529" y="16179"/>
                  </a:lnTo>
                  <a:lnTo>
                    <a:pt x="39529" y="13820"/>
                  </a:lnTo>
                  <a:lnTo>
                    <a:pt x="43058" y="11460"/>
                  </a:lnTo>
                  <a:lnTo>
                    <a:pt x="43058" y="9101"/>
                  </a:lnTo>
                  <a:lnTo>
                    <a:pt x="46588" y="6741"/>
                  </a:lnTo>
                  <a:lnTo>
                    <a:pt x="49411" y="4719"/>
                  </a:lnTo>
                  <a:lnTo>
                    <a:pt x="52941" y="2359"/>
                  </a:lnTo>
                  <a:lnTo>
                    <a:pt x="52941" y="0"/>
                  </a:lnTo>
                  <a:lnTo>
                    <a:pt x="56470" y="2359"/>
                  </a:lnTo>
                  <a:lnTo>
                    <a:pt x="56470" y="4719"/>
                  </a:lnTo>
                  <a:lnTo>
                    <a:pt x="56470" y="6741"/>
                  </a:lnTo>
                  <a:lnTo>
                    <a:pt x="56470" y="9101"/>
                  </a:lnTo>
                  <a:lnTo>
                    <a:pt x="56470" y="11460"/>
                  </a:lnTo>
                  <a:lnTo>
                    <a:pt x="56470" y="13820"/>
                  </a:lnTo>
                  <a:lnTo>
                    <a:pt x="56470" y="16179"/>
                  </a:lnTo>
                  <a:lnTo>
                    <a:pt x="60000" y="18539"/>
                  </a:lnTo>
                  <a:lnTo>
                    <a:pt x="62823" y="20561"/>
                  </a:lnTo>
                  <a:lnTo>
                    <a:pt x="66352" y="22921"/>
                  </a:lnTo>
                  <a:lnTo>
                    <a:pt x="69882" y="25280"/>
                  </a:lnTo>
                  <a:lnTo>
                    <a:pt x="72705" y="27640"/>
                  </a:lnTo>
                  <a:lnTo>
                    <a:pt x="76235" y="30000"/>
                  </a:lnTo>
                  <a:lnTo>
                    <a:pt x="82588" y="32359"/>
                  </a:lnTo>
                  <a:lnTo>
                    <a:pt x="86117" y="34382"/>
                  </a:lnTo>
                  <a:lnTo>
                    <a:pt x="92470" y="36741"/>
                  </a:lnTo>
                  <a:lnTo>
                    <a:pt x="96000" y="39101"/>
                  </a:lnTo>
                  <a:lnTo>
                    <a:pt x="99529" y="41460"/>
                  </a:lnTo>
                  <a:lnTo>
                    <a:pt x="103058" y="43820"/>
                  </a:lnTo>
                  <a:lnTo>
                    <a:pt x="105882" y="46179"/>
                  </a:lnTo>
                  <a:lnTo>
                    <a:pt x="109411" y="48202"/>
                  </a:lnTo>
                  <a:lnTo>
                    <a:pt x="112941" y="50561"/>
                  </a:lnTo>
                  <a:lnTo>
                    <a:pt x="115764" y="52921"/>
                  </a:lnTo>
                  <a:lnTo>
                    <a:pt x="115764" y="55280"/>
                  </a:lnTo>
                  <a:lnTo>
                    <a:pt x="119294" y="57640"/>
                  </a:lnTo>
                  <a:lnTo>
                    <a:pt x="119294" y="60000"/>
                  </a:lnTo>
                  <a:lnTo>
                    <a:pt x="119294" y="62022"/>
                  </a:lnTo>
                  <a:lnTo>
                    <a:pt x="119294" y="64382"/>
                  </a:lnTo>
                  <a:lnTo>
                    <a:pt x="119294" y="66741"/>
                  </a:lnTo>
                  <a:lnTo>
                    <a:pt x="119294" y="69101"/>
                  </a:lnTo>
                  <a:lnTo>
                    <a:pt x="119294" y="71460"/>
                  </a:lnTo>
                  <a:lnTo>
                    <a:pt x="119294" y="73483"/>
                  </a:lnTo>
                  <a:lnTo>
                    <a:pt x="119294" y="75842"/>
                  </a:lnTo>
                  <a:lnTo>
                    <a:pt x="119294" y="78202"/>
                  </a:lnTo>
                  <a:lnTo>
                    <a:pt x="119294" y="80561"/>
                  </a:lnTo>
                  <a:lnTo>
                    <a:pt x="115764" y="82921"/>
                  </a:lnTo>
                  <a:lnTo>
                    <a:pt x="115764" y="85280"/>
                  </a:lnTo>
                  <a:lnTo>
                    <a:pt x="115764" y="87303"/>
                  </a:lnTo>
                  <a:lnTo>
                    <a:pt x="115764" y="89662"/>
                  </a:lnTo>
                  <a:lnTo>
                    <a:pt x="115764" y="92022"/>
                  </a:lnTo>
                  <a:lnTo>
                    <a:pt x="115764" y="94382"/>
                  </a:lnTo>
                  <a:lnTo>
                    <a:pt x="112941" y="96741"/>
                  </a:lnTo>
                  <a:lnTo>
                    <a:pt x="112941" y="99101"/>
                  </a:lnTo>
                  <a:lnTo>
                    <a:pt x="109411" y="101123"/>
                  </a:lnTo>
                  <a:lnTo>
                    <a:pt x="109411" y="103483"/>
                  </a:lnTo>
                  <a:lnTo>
                    <a:pt x="109411" y="105842"/>
                  </a:lnTo>
                  <a:lnTo>
                    <a:pt x="109411" y="108202"/>
                  </a:lnTo>
                  <a:lnTo>
                    <a:pt x="105882" y="110561"/>
                  </a:lnTo>
                  <a:lnTo>
                    <a:pt x="103058" y="112921"/>
                  </a:lnTo>
                  <a:lnTo>
                    <a:pt x="99529" y="114943"/>
                  </a:lnTo>
                  <a:lnTo>
                    <a:pt x="99529" y="117303"/>
                  </a:lnTo>
                </a:path>
              </a:pathLst>
            </a:custGeom>
            <a:solidFill>
              <a:srgbClr val="FFFF00"/>
            </a:solidFill>
            <a:ln cap="rnd" cmpd="sng" w="25400">
              <a:solidFill>
                <a:srgbClr val="EF91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39" name="Google Shape;739;p25"/>
            <p:cNvSpPr/>
            <p:nvPr/>
          </p:nvSpPr>
          <p:spPr>
            <a:xfrm>
              <a:off x="3573462" y="2524125"/>
              <a:ext cx="177800" cy="612775"/>
            </a:xfrm>
            <a:custGeom>
              <a:rect b="b" l="l" r="r" t="t"/>
              <a:pathLst>
                <a:path extrusionOk="0" h="120000" w="120000">
                  <a:moveTo>
                    <a:pt x="20357" y="119689"/>
                  </a:moveTo>
                  <a:lnTo>
                    <a:pt x="20357" y="117512"/>
                  </a:lnTo>
                  <a:lnTo>
                    <a:pt x="20357" y="115025"/>
                  </a:lnTo>
                  <a:lnTo>
                    <a:pt x="23571" y="112849"/>
                  </a:lnTo>
                  <a:lnTo>
                    <a:pt x="29999" y="109430"/>
                  </a:lnTo>
                  <a:lnTo>
                    <a:pt x="36428" y="108186"/>
                  </a:lnTo>
                  <a:lnTo>
                    <a:pt x="42857" y="106010"/>
                  </a:lnTo>
                  <a:lnTo>
                    <a:pt x="49285" y="102279"/>
                  </a:lnTo>
                  <a:lnTo>
                    <a:pt x="55714" y="100103"/>
                  </a:lnTo>
                  <a:lnTo>
                    <a:pt x="59999" y="97927"/>
                  </a:lnTo>
                  <a:lnTo>
                    <a:pt x="66428" y="96683"/>
                  </a:lnTo>
                  <a:lnTo>
                    <a:pt x="69642" y="94507"/>
                  </a:lnTo>
                  <a:lnTo>
                    <a:pt x="72857" y="92020"/>
                  </a:lnTo>
                  <a:lnTo>
                    <a:pt x="79285" y="90777"/>
                  </a:lnTo>
                  <a:lnTo>
                    <a:pt x="85714" y="88601"/>
                  </a:lnTo>
                  <a:lnTo>
                    <a:pt x="88928" y="86424"/>
                  </a:lnTo>
                  <a:lnTo>
                    <a:pt x="95357" y="85181"/>
                  </a:lnTo>
                  <a:lnTo>
                    <a:pt x="99642" y="83005"/>
                  </a:lnTo>
                  <a:lnTo>
                    <a:pt x="102857" y="80518"/>
                  </a:lnTo>
                  <a:lnTo>
                    <a:pt x="106071" y="78341"/>
                  </a:lnTo>
                  <a:lnTo>
                    <a:pt x="109285" y="75854"/>
                  </a:lnTo>
                  <a:lnTo>
                    <a:pt x="109285" y="73678"/>
                  </a:lnTo>
                  <a:lnTo>
                    <a:pt x="112499" y="71502"/>
                  </a:lnTo>
                  <a:lnTo>
                    <a:pt x="115714" y="69015"/>
                  </a:lnTo>
                  <a:lnTo>
                    <a:pt x="115714" y="66839"/>
                  </a:lnTo>
                  <a:lnTo>
                    <a:pt x="118928" y="64352"/>
                  </a:lnTo>
                  <a:lnTo>
                    <a:pt x="118928" y="62176"/>
                  </a:lnTo>
                  <a:lnTo>
                    <a:pt x="115714" y="60000"/>
                  </a:lnTo>
                  <a:lnTo>
                    <a:pt x="112499" y="57512"/>
                  </a:lnTo>
                  <a:lnTo>
                    <a:pt x="112499" y="55336"/>
                  </a:lnTo>
                  <a:lnTo>
                    <a:pt x="109285" y="51917"/>
                  </a:lnTo>
                  <a:lnTo>
                    <a:pt x="106071" y="49430"/>
                  </a:lnTo>
                  <a:lnTo>
                    <a:pt x="106071" y="47253"/>
                  </a:lnTo>
                  <a:lnTo>
                    <a:pt x="102857" y="44766"/>
                  </a:lnTo>
                  <a:lnTo>
                    <a:pt x="102857" y="41347"/>
                  </a:lnTo>
                  <a:lnTo>
                    <a:pt x="99642" y="37927"/>
                  </a:lnTo>
                  <a:lnTo>
                    <a:pt x="95357" y="35751"/>
                  </a:lnTo>
                  <a:lnTo>
                    <a:pt x="95357" y="32331"/>
                  </a:lnTo>
                  <a:lnTo>
                    <a:pt x="92142" y="29844"/>
                  </a:lnTo>
                  <a:lnTo>
                    <a:pt x="88928" y="27668"/>
                  </a:lnTo>
                  <a:lnTo>
                    <a:pt x="85714" y="25181"/>
                  </a:lnTo>
                  <a:lnTo>
                    <a:pt x="85714" y="23005"/>
                  </a:lnTo>
                  <a:lnTo>
                    <a:pt x="82499" y="20829"/>
                  </a:lnTo>
                  <a:lnTo>
                    <a:pt x="82499" y="18341"/>
                  </a:lnTo>
                  <a:lnTo>
                    <a:pt x="79285" y="16165"/>
                  </a:lnTo>
                  <a:lnTo>
                    <a:pt x="79285" y="13678"/>
                  </a:lnTo>
                  <a:lnTo>
                    <a:pt x="76071" y="11502"/>
                  </a:lnTo>
                  <a:lnTo>
                    <a:pt x="76071" y="9326"/>
                  </a:lnTo>
                  <a:lnTo>
                    <a:pt x="72857" y="6839"/>
                  </a:lnTo>
                  <a:lnTo>
                    <a:pt x="69642" y="4663"/>
                  </a:lnTo>
                  <a:lnTo>
                    <a:pt x="66428" y="2176"/>
                  </a:lnTo>
                  <a:lnTo>
                    <a:pt x="66428" y="0"/>
                  </a:lnTo>
                  <a:lnTo>
                    <a:pt x="63214" y="2176"/>
                  </a:lnTo>
                  <a:lnTo>
                    <a:pt x="63214" y="4663"/>
                  </a:lnTo>
                  <a:lnTo>
                    <a:pt x="63214" y="6839"/>
                  </a:lnTo>
                  <a:lnTo>
                    <a:pt x="63214" y="9326"/>
                  </a:lnTo>
                  <a:lnTo>
                    <a:pt x="63214" y="11502"/>
                  </a:lnTo>
                  <a:lnTo>
                    <a:pt x="63214" y="13678"/>
                  </a:lnTo>
                  <a:lnTo>
                    <a:pt x="63214" y="16165"/>
                  </a:lnTo>
                  <a:lnTo>
                    <a:pt x="59999" y="18341"/>
                  </a:lnTo>
                  <a:lnTo>
                    <a:pt x="55714" y="20829"/>
                  </a:lnTo>
                  <a:lnTo>
                    <a:pt x="52499" y="23005"/>
                  </a:lnTo>
                  <a:lnTo>
                    <a:pt x="49285" y="25181"/>
                  </a:lnTo>
                  <a:lnTo>
                    <a:pt x="46071" y="27668"/>
                  </a:lnTo>
                  <a:lnTo>
                    <a:pt x="42857" y="29844"/>
                  </a:lnTo>
                  <a:lnTo>
                    <a:pt x="36428" y="32331"/>
                  </a:lnTo>
                  <a:lnTo>
                    <a:pt x="33214" y="34507"/>
                  </a:lnTo>
                  <a:lnTo>
                    <a:pt x="26785" y="36683"/>
                  </a:lnTo>
                  <a:lnTo>
                    <a:pt x="23571" y="39170"/>
                  </a:lnTo>
                  <a:lnTo>
                    <a:pt x="20357" y="41347"/>
                  </a:lnTo>
                  <a:lnTo>
                    <a:pt x="16071" y="43834"/>
                  </a:lnTo>
                  <a:lnTo>
                    <a:pt x="12857" y="46010"/>
                  </a:lnTo>
                  <a:lnTo>
                    <a:pt x="9642" y="48186"/>
                  </a:lnTo>
                  <a:lnTo>
                    <a:pt x="6428" y="50673"/>
                  </a:lnTo>
                  <a:lnTo>
                    <a:pt x="3214" y="52849"/>
                  </a:lnTo>
                  <a:lnTo>
                    <a:pt x="3214" y="55336"/>
                  </a:lnTo>
                  <a:lnTo>
                    <a:pt x="0" y="57512"/>
                  </a:lnTo>
                  <a:lnTo>
                    <a:pt x="0" y="60000"/>
                  </a:lnTo>
                  <a:lnTo>
                    <a:pt x="0" y="62176"/>
                  </a:lnTo>
                  <a:lnTo>
                    <a:pt x="0" y="64352"/>
                  </a:lnTo>
                  <a:lnTo>
                    <a:pt x="0" y="66839"/>
                  </a:lnTo>
                  <a:lnTo>
                    <a:pt x="0" y="69015"/>
                  </a:lnTo>
                  <a:lnTo>
                    <a:pt x="0" y="71502"/>
                  </a:lnTo>
                  <a:lnTo>
                    <a:pt x="0" y="73678"/>
                  </a:lnTo>
                  <a:lnTo>
                    <a:pt x="0" y="75854"/>
                  </a:lnTo>
                  <a:lnTo>
                    <a:pt x="0" y="78341"/>
                  </a:lnTo>
                  <a:lnTo>
                    <a:pt x="0" y="80518"/>
                  </a:lnTo>
                  <a:lnTo>
                    <a:pt x="3214" y="83005"/>
                  </a:lnTo>
                  <a:lnTo>
                    <a:pt x="3214" y="85181"/>
                  </a:lnTo>
                  <a:lnTo>
                    <a:pt x="3214" y="87357"/>
                  </a:lnTo>
                  <a:lnTo>
                    <a:pt x="3214" y="89844"/>
                  </a:lnTo>
                  <a:lnTo>
                    <a:pt x="3214" y="92020"/>
                  </a:lnTo>
                  <a:lnTo>
                    <a:pt x="3214" y="94507"/>
                  </a:lnTo>
                  <a:lnTo>
                    <a:pt x="6428" y="96683"/>
                  </a:lnTo>
                  <a:lnTo>
                    <a:pt x="6428" y="98860"/>
                  </a:lnTo>
                  <a:lnTo>
                    <a:pt x="9642" y="101347"/>
                  </a:lnTo>
                  <a:lnTo>
                    <a:pt x="9642" y="103523"/>
                  </a:lnTo>
                  <a:lnTo>
                    <a:pt x="9642" y="106010"/>
                  </a:lnTo>
                  <a:lnTo>
                    <a:pt x="9642" y="108186"/>
                  </a:lnTo>
                  <a:lnTo>
                    <a:pt x="12857" y="110362"/>
                  </a:lnTo>
                  <a:lnTo>
                    <a:pt x="16071" y="112849"/>
                  </a:lnTo>
                  <a:lnTo>
                    <a:pt x="20357" y="115025"/>
                  </a:lnTo>
                  <a:lnTo>
                    <a:pt x="20357" y="117512"/>
                  </a:lnTo>
                </a:path>
              </a:pathLst>
            </a:custGeom>
            <a:solidFill>
              <a:srgbClr val="FF0000"/>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40" name="Google Shape;740;p25"/>
            <p:cNvSpPr/>
            <p:nvPr/>
          </p:nvSpPr>
          <p:spPr>
            <a:xfrm>
              <a:off x="3657600" y="2925762"/>
              <a:ext cx="201612" cy="204787"/>
            </a:xfrm>
            <a:custGeom>
              <a:rect b="b" l="l" r="r" t="t"/>
              <a:pathLst>
                <a:path extrusionOk="0" h="120000" w="120000">
                  <a:moveTo>
                    <a:pt x="0" y="119069"/>
                  </a:moveTo>
                  <a:lnTo>
                    <a:pt x="9448" y="119069"/>
                  </a:lnTo>
                  <a:lnTo>
                    <a:pt x="14173" y="110697"/>
                  </a:lnTo>
                  <a:lnTo>
                    <a:pt x="22677" y="110697"/>
                  </a:lnTo>
                  <a:lnTo>
                    <a:pt x="32125" y="103255"/>
                  </a:lnTo>
                  <a:lnTo>
                    <a:pt x="41574" y="99534"/>
                  </a:lnTo>
                  <a:lnTo>
                    <a:pt x="45354" y="91162"/>
                  </a:lnTo>
                  <a:lnTo>
                    <a:pt x="54803" y="91162"/>
                  </a:lnTo>
                  <a:lnTo>
                    <a:pt x="59527" y="83720"/>
                  </a:lnTo>
                  <a:lnTo>
                    <a:pt x="64251" y="75348"/>
                  </a:lnTo>
                  <a:lnTo>
                    <a:pt x="73700" y="67906"/>
                  </a:lnTo>
                  <a:lnTo>
                    <a:pt x="73700" y="59534"/>
                  </a:lnTo>
                  <a:lnTo>
                    <a:pt x="82204" y="55813"/>
                  </a:lnTo>
                  <a:lnTo>
                    <a:pt x="82204" y="47441"/>
                  </a:lnTo>
                  <a:lnTo>
                    <a:pt x="82204" y="40000"/>
                  </a:lnTo>
                  <a:lnTo>
                    <a:pt x="86929" y="31627"/>
                  </a:lnTo>
                  <a:lnTo>
                    <a:pt x="96377" y="27906"/>
                  </a:lnTo>
                  <a:lnTo>
                    <a:pt x="96377" y="19534"/>
                  </a:lnTo>
                  <a:lnTo>
                    <a:pt x="101102" y="12093"/>
                  </a:lnTo>
                  <a:lnTo>
                    <a:pt x="101102" y="3720"/>
                  </a:lnTo>
                  <a:lnTo>
                    <a:pt x="109606" y="0"/>
                  </a:lnTo>
                  <a:lnTo>
                    <a:pt x="109606" y="8372"/>
                  </a:lnTo>
                  <a:lnTo>
                    <a:pt x="109606" y="15813"/>
                  </a:lnTo>
                  <a:lnTo>
                    <a:pt x="114330" y="24186"/>
                  </a:lnTo>
                  <a:lnTo>
                    <a:pt x="114330" y="31627"/>
                  </a:lnTo>
                  <a:lnTo>
                    <a:pt x="114330" y="40000"/>
                  </a:lnTo>
                  <a:lnTo>
                    <a:pt x="119055" y="47441"/>
                  </a:lnTo>
                  <a:lnTo>
                    <a:pt x="119055" y="55813"/>
                  </a:lnTo>
                  <a:lnTo>
                    <a:pt x="119055" y="63255"/>
                  </a:lnTo>
                  <a:lnTo>
                    <a:pt x="119055" y="71627"/>
                  </a:lnTo>
                  <a:lnTo>
                    <a:pt x="119055" y="79069"/>
                  </a:lnTo>
                  <a:lnTo>
                    <a:pt x="114330" y="87441"/>
                  </a:lnTo>
                  <a:lnTo>
                    <a:pt x="104881" y="87441"/>
                  </a:lnTo>
                  <a:lnTo>
                    <a:pt x="101102" y="94883"/>
                  </a:lnTo>
                  <a:lnTo>
                    <a:pt x="91653" y="99534"/>
                  </a:lnTo>
                  <a:lnTo>
                    <a:pt x="82204" y="103255"/>
                  </a:lnTo>
                  <a:lnTo>
                    <a:pt x="73700" y="106976"/>
                  </a:lnTo>
                  <a:lnTo>
                    <a:pt x="64251" y="106976"/>
                  </a:lnTo>
                  <a:lnTo>
                    <a:pt x="54803" y="106976"/>
                  </a:lnTo>
                  <a:lnTo>
                    <a:pt x="45354" y="106976"/>
                  </a:lnTo>
                  <a:lnTo>
                    <a:pt x="36850" y="106976"/>
                  </a:lnTo>
                  <a:lnTo>
                    <a:pt x="27401" y="110697"/>
                  </a:lnTo>
                  <a:lnTo>
                    <a:pt x="17952" y="115348"/>
                  </a:lnTo>
                  <a:lnTo>
                    <a:pt x="9448" y="119069"/>
                  </a:lnTo>
                  <a:lnTo>
                    <a:pt x="0" y="119069"/>
                  </a:lnTo>
                  <a:lnTo>
                    <a:pt x="59527" y="91162"/>
                  </a:lnTo>
                </a:path>
              </a:pathLst>
            </a:custGeom>
            <a:solidFill>
              <a:srgbClr val="FFCC99"/>
            </a:solidFill>
            <a:ln cap="rnd" cmpd="sng" w="254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741" name="Google Shape;741;p25"/>
          <p:cNvSpPr txBox="1"/>
          <p:nvPr/>
        </p:nvSpPr>
        <p:spPr>
          <a:xfrm>
            <a:off x="2403475" y="1473200"/>
            <a:ext cx="4906962" cy="1117600"/>
          </a:xfrm>
          <a:prstGeom prst="rect">
            <a:avLst/>
          </a:prstGeom>
          <a:solidFill>
            <a:schemeClr val="lt1">
              <a:alpha val="49803"/>
            </a:scheme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42" name="Google Shape;742;p25"/>
          <p:cNvSpPr/>
          <p:nvPr/>
        </p:nvSpPr>
        <p:spPr>
          <a:xfrm>
            <a:off x="2897187" y="2505075"/>
            <a:ext cx="88900" cy="115887"/>
          </a:xfrm>
          <a:prstGeom prst="ellipse">
            <a:avLst/>
          </a:prstGeom>
          <a:solidFill>
            <a:srgbClr val="CC0000">
              <a:alpha val="49803"/>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43" name="Google Shape;743;p25"/>
          <p:cNvSpPr/>
          <p:nvPr/>
        </p:nvSpPr>
        <p:spPr>
          <a:xfrm>
            <a:off x="4738687" y="2473325"/>
            <a:ext cx="88900" cy="115887"/>
          </a:xfrm>
          <a:prstGeom prst="ellipse">
            <a:avLst/>
          </a:prstGeom>
          <a:solidFill>
            <a:srgbClr val="CC0000">
              <a:alpha val="49803"/>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44" name="Google Shape;744;p25"/>
          <p:cNvSpPr/>
          <p:nvPr/>
        </p:nvSpPr>
        <p:spPr>
          <a:xfrm>
            <a:off x="6769100" y="2341562"/>
            <a:ext cx="88900" cy="115887"/>
          </a:xfrm>
          <a:prstGeom prst="ellipse">
            <a:avLst/>
          </a:prstGeom>
          <a:solidFill>
            <a:srgbClr val="CC0000">
              <a:alpha val="49803"/>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745" name="Google Shape;745;p25"/>
          <p:cNvGrpSpPr/>
          <p:nvPr/>
        </p:nvGrpSpPr>
        <p:grpSpPr>
          <a:xfrm>
            <a:off x="6192837" y="2808287"/>
            <a:ext cx="119062" cy="200025"/>
            <a:chOff x="3429000" y="2457450"/>
            <a:chExt cx="490537" cy="700087"/>
          </a:xfrm>
        </p:grpSpPr>
        <p:sp>
          <p:nvSpPr>
            <p:cNvPr id="746" name="Google Shape;746;p25"/>
            <p:cNvSpPr/>
            <p:nvPr/>
          </p:nvSpPr>
          <p:spPr>
            <a:xfrm>
              <a:off x="3429000" y="2457450"/>
              <a:ext cx="223837" cy="679450"/>
            </a:xfrm>
            <a:custGeom>
              <a:rect b="b" l="l" r="r" t="t"/>
              <a:pathLst>
                <a:path extrusionOk="0" h="120000" w="120000">
                  <a:moveTo>
                    <a:pt x="99574" y="119719"/>
                  </a:moveTo>
                  <a:lnTo>
                    <a:pt x="99574" y="117476"/>
                  </a:lnTo>
                  <a:lnTo>
                    <a:pt x="99574" y="115233"/>
                  </a:lnTo>
                  <a:lnTo>
                    <a:pt x="96170" y="112710"/>
                  </a:lnTo>
                  <a:lnTo>
                    <a:pt x="89361" y="109345"/>
                  </a:lnTo>
                  <a:lnTo>
                    <a:pt x="82553" y="108224"/>
                  </a:lnTo>
                  <a:lnTo>
                    <a:pt x="75744" y="105981"/>
                  </a:lnTo>
                  <a:lnTo>
                    <a:pt x="69787" y="102336"/>
                  </a:lnTo>
                  <a:lnTo>
                    <a:pt x="62978" y="100093"/>
                  </a:lnTo>
                  <a:lnTo>
                    <a:pt x="59574" y="97850"/>
                  </a:lnTo>
                  <a:lnTo>
                    <a:pt x="52765" y="96728"/>
                  </a:lnTo>
                  <a:lnTo>
                    <a:pt x="49361" y="94485"/>
                  </a:lnTo>
                  <a:lnTo>
                    <a:pt x="45957" y="91962"/>
                  </a:lnTo>
                  <a:lnTo>
                    <a:pt x="40000" y="90841"/>
                  </a:lnTo>
                  <a:lnTo>
                    <a:pt x="33191" y="88598"/>
                  </a:lnTo>
                  <a:lnTo>
                    <a:pt x="29787" y="86355"/>
                  </a:lnTo>
                  <a:lnTo>
                    <a:pt x="22978" y="85233"/>
                  </a:lnTo>
                  <a:lnTo>
                    <a:pt x="19574" y="82990"/>
                  </a:lnTo>
                  <a:lnTo>
                    <a:pt x="16170" y="80467"/>
                  </a:lnTo>
                  <a:lnTo>
                    <a:pt x="13617" y="78224"/>
                  </a:lnTo>
                  <a:lnTo>
                    <a:pt x="10212" y="75981"/>
                  </a:lnTo>
                  <a:lnTo>
                    <a:pt x="10212" y="73738"/>
                  </a:lnTo>
                  <a:lnTo>
                    <a:pt x="6808" y="71495"/>
                  </a:lnTo>
                  <a:lnTo>
                    <a:pt x="3404" y="68971"/>
                  </a:lnTo>
                  <a:lnTo>
                    <a:pt x="3404" y="66728"/>
                  </a:lnTo>
                  <a:lnTo>
                    <a:pt x="0" y="64485"/>
                  </a:lnTo>
                  <a:lnTo>
                    <a:pt x="0" y="62242"/>
                  </a:lnTo>
                  <a:lnTo>
                    <a:pt x="3404" y="60000"/>
                  </a:lnTo>
                  <a:lnTo>
                    <a:pt x="6808" y="57476"/>
                  </a:lnTo>
                  <a:lnTo>
                    <a:pt x="6808" y="55233"/>
                  </a:lnTo>
                  <a:lnTo>
                    <a:pt x="10212" y="51869"/>
                  </a:lnTo>
                  <a:lnTo>
                    <a:pt x="13617" y="49626"/>
                  </a:lnTo>
                  <a:lnTo>
                    <a:pt x="13617" y="47102"/>
                  </a:lnTo>
                  <a:lnTo>
                    <a:pt x="16170" y="44859"/>
                  </a:lnTo>
                  <a:lnTo>
                    <a:pt x="16170" y="41495"/>
                  </a:lnTo>
                  <a:lnTo>
                    <a:pt x="19574" y="37850"/>
                  </a:lnTo>
                  <a:lnTo>
                    <a:pt x="22978" y="35607"/>
                  </a:lnTo>
                  <a:lnTo>
                    <a:pt x="22978" y="32242"/>
                  </a:lnTo>
                  <a:lnTo>
                    <a:pt x="26382" y="30000"/>
                  </a:lnTo>
                  <a:lnTo>
                    <a:pt x="29787" y="27757"/>
                  </a:lnTo>
                  <a:lnTo>
                    <a:pt x="33191" y="25233"/>
                  </a:lnTo>
                  <a:lnTo>
                    <a:pt x="33191" y="22990"/>
                  </a:lnTo>
                  <a:lnTo>
                    <a:pt x="36595" y="20747"/>
                  </a:lnTo>
                  <a:lnTo>
                    <a:pt x="36595" y="18504"/>
                  </a:lnTo>
                  <a:lnTo>
                    <a:pt x="40000" y="15981"/>
                  </a:lnTo>
                  <a:lnTo>
                    <a:pt x="40000" y="13738"/>
                  </a:lnTo>
                  <a:lnTo>
                    <a:pt x="43404" y="11495"/>
                  </a:lnTo>
                  <a:lnTo>
                    <a:pt x="43404" y="9252"/>
                  </a:lnTo>
                  <a:lnTo>
                    <a:pt x="45957" y="7009"/>
                  </a:lnTo>
                  <a:lnTo>
                    <a:pt x="49361" y="4485"/>
                  </a:lnTo>
                  <a:lnTo>
                    <a:pt x="52765" y="2242"/>
                  </a:lnTo>
                  <a:lnTo>
                    <a:pt x="52765" y="0"/>
                  </a:lnTo>
                  <a:lnTo>
                    <a:pt x="56170" y="2242"/>
                  </a:lnTo>
                  <a:lnTo>
                    <a:pt x="56170" y="4485"/>
                  </a:lnTo>
                  <a:lnTo>
                    <a:pt x="56170" y="7009"/>
                  </a:lnTo>
                  <a:lnTo>
                    <a:pt x="56170" y="9252"/>
                  </a:lnTo>
                  <a:lnTo>
                    <a:pt x="56170" y="11495"/>
                  </a:lnTo>
                  <a:lnTo>
                    <a:pt x="56170" y="13738"/>
                  </a:lnTo>
                  <a:lnTo>
                    <a:pt x="56170" y="15981"/>
                  </a:lnTo>
                  <a:lnTo>
                    <a:pt x="59574" y="18504"/>
                  </a:lnTo>
                  <a:lnTo>
                    <a:pt x="62978" y="20747"/>
                  </a:lnTo>
                  <a:lnTo>
                    <a:pt x="66382" y="22990"/>
                  </a:lnTo>
                  <a:lnTo>
                    <a:pt x="69787" y="25233"/>
                  </a:lnTo>
                  <a:lnTo>
                    <a:pt x="73191" y="27757"/>
                  </a:lnTo>
                  <a:lnTo>
                    <a:pt x="75744" y="30000"/>
                  </a:lnTo>
                  <a:lnTo>
                    <a:pt x="82553" y="32242"/>
                  </a:lnTo>
                  <a:lnTo>
                    <a:pt x="85957" y="34485"/>
                  </a:lnTo>
                  <a:lnTo>
                    <a:pt x="92765" y="36728"/>
                  </a:lnTo>
                  <a:lnTo>
                    <a:pt x="96170" y="39252"/>
                  </a:lnTo>
                  <a:lnTo>
                    <a:pt x="99574" y="41495"/>
                  </a:lnTo>
                  <a:lnTo>
                    <a:pt x="102978" y="43738"/>
                  </a:lnTo>
                  <a:lnTo>
                    <a:pt x="105531" y="45981"/>
                  </a:lnTo>
                  <a:lnTo>
                    <a:pt x="108936" y="48224"/>
                  </a:lnTo>
                  <a:lnTo>
                    <a:pt x="112340" y="50747"/>
                  </a:lnTo>
                  <a:lnTo>
                    <a:pt x="115744" y="52990"/>
                  </a:lnTo>
                  <a:lnTo>
                    <a:pt x="115744" y="55233"/>
                  </a:lnTo>
                  <a:lnTo>
                    <a:pt x="119148" y="57476"/>
                  </a:lnTo>
                  <a:lnTo>
                    <a:pt x="119148" y="60000"/>
                  </a:lnTo>
                  <a:lnTo>
                    <a:pt x="119148" y="62242"/>
                  </a:lnTo>
                  <a:lnTo>
                    <a:pt x="119148" y="64485"/>
                  </a:lnTo>
                  <a:lnTo>
                    <a:pt x="119148" y="66728"/>
                  </a:lnTo>
                  <a:lnTo>
                    <a:pt x="119148" y="68971"/>
                  </a:lnTo>
                  <a:lnTo>
                    <a:pt x="119148" y="71495"/>
                  </a:lnTo>
                  <a:lnTo>
                    <a:pt x="119148" y="73738"/>
                  </a:lnTo>
                  <a:lnTo>
                    <a:pt x="119148" y="75981"/>
                  </a:lnTo>
                  <a:lnTo>
                    <a:pt x="119148" y="78224"/>
                  </a:lnTo>
                  <a:lnTo>
                    <a:pt x="119148" y="80467"/>
                  </a:lnTo>
                  <a:lnTo>
                    <a:pt x="115744" y="82990"/>
                  </a:lnTo>
                  <a:lnTo>
                    <a:pt x="115744" y="85233"/>
                  </a:lnTo>
                  <a:lnTo>
                    <a:pt x="115744" y="87476"/>
                  </a:lnTo>
                  <a:lnTo>
                    <a:pt x="115744" y="89719"/>
                  </a:lnTo>
                  <a:lnTo>
                    <a:pt x="115744" y="91962"/>
                  </a:lnTo>
                  <a:lnTo>
                    <a:pt x="115744" y="94485"/>
                  </a:lnTo>
                  <a:lnTo>
                    <a:pt x="112340" y="96728"/>
                  </a:lnTo>
                  <a:lnTo>
                    <a:pt x="112340" y="98971"/>
                  </a:lnTo>
                  <a:lnTo>
                    <a:pt x="108936" y="101214"/>
                  </a:lnTo>
                  <a:lnTo>
                    <a:pt x="108936" y="103738"/>
                  </a:lnTo>
                  <a:lnTo>
                    <a:pt x="108936" y="105981"/>
                  </a:lnTo>
                  <a:lnTo>
                    <a:pt x="108936" y="108224"/>
                  </a:lnTo>
                  <a:lnTo>
                    <a:pt x="105531" y="110467"/>
                  </a:lnTo>
                  <a:lnTo>
                    <a:pt x="102978" y="112710"/>
                  </a:lnTo>
                  <a:lnTo>
                    <a:pt x="99574" y="115233"/>
                  </a:lnTo>
                  <a:lnTo>
                    <a:pt x="99574" y="117476"/>
                  </a:lnTo>
                </a:path>
              </a:pathLst>
            </a:custGeom>
            <a:solidFill>
              <a:srgbClr val="FF6600"/>
            </a:solidFill>
            <a:ln cap="rnd" cmpd="sng" w="25400">
              <a:solidFill>
                <a:srgbClr val="F35B1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47" name="Google Shape;747;p25"/>
            <p:cNvSpPr/>
            <p:nvPr/>
          </p:nvSpPr>
          <p:spPr>
            <a:xfrm>
              <a:off x="3597275" y="2687637"/>
              <a:ext cx="230187" cy="463550"/>
            </a:xfrm>
            <a:custGeom>
              <a:rect b="b" l="l" r="r" t="t"/>
              <a:pathLst>
                <a:path extrusionOk="0" h="120000" w="120000">
                  <a:moveTo>
                    <a:pt x="19862" y="119589"/>
                  </a:moveTo>
                  <a:lnTo>
                    <a:pt x="19862" y="117123"/>
                  </a:lnTo>
                  <a:lnTo>
                    <a:pt x="19862" y="115068"/>
                  </a:lnTo>
                  <a:lnTo>
                    <a:pt x="23172" y="112602"/>
                  </a:lnTo>
                  <a:lnTo>
                    <a:pt x="29793" y="109315"/>
                  </a:lnTo>
                  <a:lnTo>
                    <a:pt x="36413" y="108082"/>
                  </a:lnTo>
                  <a:lnTo>
                    <a:pt x="43034" y="105616"/>
                  </a:lnTo>
                  <a:lnTo>
                    <a:pt x="49655" y="102328"/>
                  </a:lnTo>
                  <a:lnTo>
                    <a:pt x="56275" y="99863"/>
                  </a:lnTo>
                  <a:lnTo>
                    <a:pt x="59586" y="97808"/>
                  </a:lnTo>
                  <a:lnTo>
                    <a:pt x="66206" y="96575"/>
                  </a:lnTo>
                  <a:lnTo>
                    <a:pt x="69517" y="94109"/>
                  </a:lnTo>
                  <a:lnTo>
                    <a:pt x="72827" y="92054"/>
                  </a:lnTo>
                  <a:lnTo>
                    <a:pt x="79448" y="90821"/>
                  </a:lnTo>
                  <a:lnTo>
                    <a:pt x="86068" y="88356"/>
                  </a:lnTo>
                  <a:lnTo>
                    <a:pt x="89379" y="86301"/>
                  </a:lnTo>
                  <a:lnTo>
                    <a:pt x="96000" y="85068"/>
                  </a:lnTo>
                  <a:lnTo>
                    <a:pt x="99310" y="82602"/>
                  </a:lnTo>
                  <a:lnTo>
                    <a:pt x="102620" y="80547"/>
                  </a:lnTo>
                  <a:lnTo>
                    <a:pt x="105931" y="78082"/>
                  </a:lnTo>
                  <a:lnTo>
                    <a:pt x="109241" y="76027"/>
                  </a:lnTo>
                  <a:lnTo>
                    <a:pt x="109241" y="73561"/>
                  </a:lnTo>
                  <a:lnTo>
                    <a:pt x="112551" y="71095"/>
                  </a:lnTo>
                  <a:lnTo>
                    <a:pt x="115862" y="69041"/>
                  </a:lnTo>
                  <a:lnTo>
                    <a:pt x="115862" y="66575"/>
                  </a:lnTo>
                  <a:lnTo>
                    <a:pt x="119172" y="64520"/>
                  </a:lnTo>
                  <a:lnTo>
                    <a:pt x="119172" y="62054"/>
                  </a:lnTo>
                  <a:lnTo>
                    <a:pt x="115862" y="59999"/>
                  </a:lnTo>
                  <a:lnTo>
                    <a:pt x="112551" y="57534"/>
                  </a:lnTo>
                  <a:lnTo>
                    <a:pt x="112551" y="55068"/>
                  </a:lnTo>
                  <a:lnTo>
                    <a:pt x="109241" y="51780"/>
                  </a:lnTo>
                  <a:lnTo>
                    <a:pt x="105931" y="49315"/>
                  </a:lnTo>
                  <a:lnTo>
                    <a:pt x="105931" y="47260"/>
                  </a:lnTo>
                  <a:lnTo>
                    <a:pt x="102620" y="44794"/>
                  </a:lnTo>
                  <a:lnTo>
                    <a:pt x="102620" y="41506"/>
                  </a:lnTo>
                  <a:lnTo>
                    <a:pt x="99310" y="37808"/>
                  </a:lnTo>
                  <a:lnTo>
                    <a:pt x="96000" y="35753"/>
                  </a:lnTo>
                  <a:lnTo>
                    <a:pt x="96000" y="32054"/>
                  </a:lnTo>
                  <a:lnTo>
                    <a:pt x="92689" y="29999"/>
                  </a:lnTo>
                  <a:lnTo>
                    <a:pt x="89379" y="27534"/>
                  </a:lnTo>
                  <a:lnTo>
                    <a:pt x="86068" y="25479"/>
                  </a:lnTo>
                  <a:lnTo>
                    <a:pt x="86068" y="23013"/>
                  </a:lnTo>
                  <a:lnTo>
                    <a:pt x="82758" y="20547"/>
                  </a:lnTo>
                  <a:lnTo>
                    <a:pt x="82758" y="18493"/>
                  </a:lnTo>
                  <a:lnTo>
                    <a:pt x="79448" y="16027"/>
                  </a:lnTo>
                  <a:lnTo>
                    <a:pt x="79448" y="13972"/>
                  </a:lnTo>
                  <a:lnTo>
                    <a:pt x="76137" y="11506"/>
                  </a:lnTo>
                  <a:lnTo>
                    <a:pt x="76137" y="9041"/>
                  </a:lnTo>
                  <a:lnTo>
                    <a:pt x="72827" y="6986"/>
                  </a:lnTo>
                  <a:lnTo>
                    <a:pt x="69517" y="4520"/>
                  </a:lnTo>
                  <a:lnTo>
                    <a:pt x="66206" y="2465"/>
                  </a:lnTo>
                  <a:lnTo>
                    <a:pt x="66206" y="0"/>
                  </a:lnTo>
                  <a:lnTo>
                    <a:pt x="62896" y="2465"/>
                  </a:lnTo>
                  <a:lnTo>
                    <a:pt x="62896" y="4520"/>
                  </a:lnTo>
                  <a:lnTo>
                    <a:pt x="62896" y="6986"/>
                  </a:lnTo>
                  <a:lnTo>
                    <a:pt x="62896" y="9041"/>
                  </a:lnTo>
                  <a:lnTo>
                    <a:pt x="62896" y="11506"/>
                  </a:lnTo>
                  <a:lnTo>
                    <a:pt x="62896" y="13972"/>
                  </a:lnTo>
                  <a:lnTo>
                    <a:pt x="62896" y="16027"/>
                  </a:lnTo>
                  <a:lnTo>
                    <a:pt x="59586" y="18493"/>
                  </a:lnTo>
                  <a:lnTo>
                    <a:pt x="56275" y="20547"/>
                  </a:lnTo>
                  <a:lnTo>
                    <a:pt x="52965" y="23013"/>
                  </a:lnTo>
                  <a:lnTo>
                    <a:pt x="49655" y="25479"/>
                  </a:lnTo>
                  <a:lnTo>
                    <a:pt x="46344" y="27534"/>
                  </a:lnTo>
                  <a:lnTo>
                    <a:pt x="43034" y="29999"/>
                  </a:lnTo>
                  <a:lnTo>
                    <a:pt x="36413" y="32054"/>
                  </a:lnTo>
                  <a:lnTo>
                    <a:pt x="33103" y="34520"/>
                  </a:lnTo>
                  <a:lnTo>
                    <a:pt x="26482" y="36986"/>
                  </a:lnTo>
                  <a:lnTo>
                    <a:pt x="23172" y="39041"/>
                  </a:lnTo>
                  <a:lnTo>
                    <a:pt x="19862" y="41506"/>
                  </a:lnTo>
                  <a:lnTo>
                    <a:pt x="16551" y="43561"/>
                  </a:lnTo>
                  <a:lnTo>
                    <a:pt x="13241" y="46027"/>
                  </a:lnTo>
                  <a:lnTo>
                    <a:pt x="9931" y="48493"/>
                  </a:lnTo>
                  <a:lnTo>
                    <a:pt x="6620" y="50547"/>
                  </a:lnTo>
                  <a:lnTo>
                    <a:pt x="3310" y="53013"/>
                  </a:lnTo>
                  <a:lnTo>
                    <a:pt x="3310" y="55068"/>
                  </a:lnTo>
                  <a:lnTo>
                    <a:pt x="0" y="57534"/>
                  </a:lnTo>
                  <a:lnTo>
                    <a:pt x="0" y="59999"/>
                  </a:lnTo>
                  <a:lnTo>
                    <a:pt x="0" y="62054"/>
                  </a:lnTo>
                  <a:lnTo>
                    <a:pt x="0" y="64520"/>
                  </a:lnTo>
                  <a:lnTo>
                    <a:pt x="0" y="66575"/>
                  </a:lnTo>
                  <a:lnTo>
                    <a:pt x="0" y="69041"/>
                  </a:lnTo>
                  <a:lnTo>
                    <a:pt x="0" y="71095"/>
                  </a:lnTo>
                  <a:lnTo>
                    <a:pt x="0" y="73561"/>
                  </a:lnTo>
                  <a:lnTo>
                    <a:pt x="0" y="76027"/>
                  </a:lnTo>
                  <a:lnTo>
                    <a:pt x="0" y="78082"/>
                  </a:lnTo>
                  <a:lnTo>
                    <a:pt x="0" y="80547"/>
                  </a:lnTo>
                  <a:lnTo>
                    <a:pt x="3310" y="82602"/>
                  </a:lnTo>
                  <a:lnTo>
                    <a:pt x="3310" y="85068"/>
                  </a:lnTo>
                  <a:lnTo>
                    <a:pt x="3310" y="87534"/>
                  </a:lnTo>
                  <a:lnTo>
                    <a:pt x="3310" y="89589"/>
                  </a:lnTo>
                  <a:lnTo>
                    <a:pt x="3310" y="92054"/>
                  </a:lnTo>
                  <a:lnTo>
                    <a:pt x="3310" y="94109"/>
                  </a:lnTo>
                  <a:lnTo>
                    <a:pt x="6620" y="96575"/>
                  </a:lnTo>
                  <a:lnTo>
                    <a:pt x="6620" y="99041"/>
                  </a:lnTo>
                  <a:lnTo>
                    <a:pt x="9931" y="101095"/>
                  </a:lnTo>
                  <a:lnTo>
                    <a:pt x="9931" y="103561"/>
                  </a:lnTo>
                  <a:lnTo>
                    <a:pt x="9931" y="105616"/>
                  </a:lnTo>
                  <a:lnTo>
                    <a:pt x="9931" y="108082"/>
                  </a:lnTo>
                  <a:lnTo>
                    <a:pt x="13241" y="110547"/>
                  </a:lnTo>
                  <a:lnTo>
                    <a:pt x="16551" y="112602"/>
                  </a:lnTo>
                  <a:lnTo>
                    <a:pt x="19862" y="115068"/>
                  </a:lnTo>
                  <a:lnTo>
                    <a:pt x="19862" y="117123"/>
                  </a:lnTo>
                </a:path>
              </a:pathLst>
            </a:custGeom>
            <a:solidFill>
              <a:srgbClr val="FF5008"/>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48" name="Google Shape;748;p25"/>
            <p:cNvSpPr/>
            <p:nvPr/>
          </p:nvSpPr>
          <p:spPr>
            <a:xfrm>
              <a:off x="3494087" y="2517775"/>
              <a:ext cx="368300" cy="496887"/>
            </a:xfrm>
            <a:custGeom>
              <a:rect b="b" l="l" r="r" t="t"/>
              <a:pathLst>
                <a:path extrusionOk="0" h="120000" w="120000">
                  <a:moveTo>
                    <a:pt x="48620" y="119616"/>
                  </a:moveTo>
                  <a:lnTo>
                    <a:pt x="48620" y="117316"/>
                  </a:lnTo>
                  <a:lnTo>
                    <a:pt x="48620" y="115015"/>
                  </a:lnTo>
                  <a:lnTo>
                    <a:pt x="50689" y="112715"/>
                  </a:lnTo>
                  <a:lnTo>
                    <a:pt x="55862" y="109265"/>
                  </a:lnTo>
                  <a:lnTo>
                    <a:pt x="60517" y="108115"/>
                  </a:lnTo>
                  <a:lnTo>
                    <a:pt x="0" y="105814"/>
                  </a:lnTo>
                  <a:lnTo>
                    <a:pt x="69827" y="102364"/>
                  </a:lnTo>
                  <a:lnTo>
                    <a:pt x="74482" y="100063"/>
                  </a:lnTo>
                  <a:lnTo>
                    <a:pt x="77068" y="97763"/>
                  </a:lnTo>
                  <a:lnTo>
                    <a:pt x="81724" y="96613"/>
                  </a:lnTo>
                  <a:lnTo>
                    <a:pt x="83793" y="94313"/>
                  </a:lnTo>
                  <a:lnTo>
                    <a:pt x="86379" y="92012"/>
                  </a:lnTo>
                  <a:lnTo>
                    <a:pt x="91551" y="90862"/>
                  </a:lnTo>
                  <a:lnTo>
                    <a:pt x="95689" y="88562"/>
                  </a:lnTo>
                  <a:lnTo>
                    <a:pt x="98275" y="86261"/>
                  </a:lnTo>
                  <a:lnTo>
                    <a:pt x="103448" y="85111"/>
                  </a:lnTo>
                  <a:lnTo>
                    <a:pt x="105000" y="82811"/>
                  </a:lnTo>
                  <a:lnTo>
                    <a:pt x="107586" y="80511"/>
                  </a:lnTo>
                  <a:lnTo>
                    <a:pt x="110172" y="78210"/>
                  </a:lnTo>
                  <a:lnTo>
                    <a:pt x="112758" y="75910"/>
                  </a:lnTo>
                  <a:lnTo>
                    <a:pt x="112758" y="73610"/>
                  </a:lnTo>
                  <a:lnTo>
                    <a:pt x="114310" y="71309"/>
                  </a:lnTo>
                  <a:lnTo>
                    <a:pt x="116896" y="69009"/>
                  </a:lnTo>
                  <a:lnTo>
                    <a:pt x="116896" y="66709"/>
                  </a:lnTo>
                  <a:lnTo>
                    <a:pt x="119482" y="64408"/>
                  </a:lnTo>
                  <a:lnTo>
                    <a:pt x="119482" y="62108"/>
                  </a:lnTo>
                  <a:lnTo>
                    <a:pt x="116896" y="59808"/>
                  </a:lnTo>
                  <a:lnTo>
                    <a:pt x="114310" y="57507"/>
                  </a:lnTo>
                  <a:lnTo>
                    <a:pt x="114310" y="55207"/>
                  </a:lnTo>
                  <a:lnTo>
                    <a:pt x="112758" y="51757"/>
                  </a:lnTo>
                  <a:lnTo>
                    <a:pt x="110172" y="49456"/>
                  </a:lnTo>
                  <a:lnTo>
                    <a:pt x="110172" y="47156"/>
                  </a:lnTo>
                  <a:lnTo>
                    <a:pt x="107586" y="45239"/>
                  </a:lnTo>
                  <a:lnTo>
                    <a:pt x="107586" y="41405"/>
                  </a:lnTo>
                  <a:lnTo>
                    <a:pt x="105000" y="37955"/>
                  </a:lnTo>
                  <a:lnTo>
                    <a:pt x="103448" y="35654"/>
                  </a:lnTo>
                  <a:lnTo>
                    <a:pt x="103448" y="32204"/>
                  </a:lnTo>
                  <a:lnTo>
                    <a:pt x="100862" y="29904"/>
                  </a:lnTo>
                  <a:lnTo>
                    <a:pt x="98275" y="27603"/>
                  </a:lnTo>
                  <a:lnTo>
                    <a:pt x="95689" y="25303"/>
                  </a:lnTo>
                  <a:lnTo>
                    <a:pt x="95689" y="23003"/>
                  </a:lnTo>
                  <a:lnTo>
                    <a:pt x="93103" y="20702"/>
                  </a:lnTo>
                  <a:lnTo>
                    <a:pt x="93103" y="18402"/>
                  </a:lnTo>
                  <a:lnTo>
                    <a:pt x="91551" y="16102"/>
                  </a:lnTo>
                  <a:lnTo>
                    <a:pt x="93620" y="38338"/>
                  </a:lnTo>
                  <a:lnTo>
                    <a:pt x="88965" y="11501"/>
                  </a:lnTo>
                  <a:lnTo>
                    <a:pt x="88965" y="9201"/>
                  </a:lnTo>
                  <a:lnTo>
                    <a:pt x="86379" y="6900"/>
                  </a:lnTo>
                  <a:lnTo>
                    <a:pt x="83793" y="4600"/>
                  </a:lnTo>
                  <a:lnTo>
                    <a:pt x="81724" y="2300"/>
                  </a:lnTo>
                  <a:lnTo>
                    <a:pt x="81724" y="0"/>
                  </a:lnTo>
                  <a:lnTo>
                    <a:pt x="51724" y="46773"/>
                  </a:lnTo>
                  <a:lnTo>
                    <a:pt x="79655" y="4600"/>
                  </a:lnTo>
                  <a:lnTo>
                    <a:pt x="79655" y="6900"/>
                  </a:lnTo>
                  <a:lnTo>
                    <a:pt x="79655" y="9201"/>
                  </a:lnTo>
                  <a:lnTo>
                    <a:pt x="79655" y="11501"/>
                  </a:lnTo>
                  <a:lnTo>
                    <a:pt x="79655" y="13801"/>
                  </a:lnTo>
                  <a:lnTo>
                    <a:pt x="79655" y="16102"/>
                  </a:lnTo>
                  <a:lnTo>
                    <a:pt x="77068" y="18402"/>
                  </a:lnTo>
                  <a:lnTo>
                    <a:pt x="74482" y="20702"/>
                  </a:lnTo>
                  <a:lnTo>
                    <a:pt x="71896" y="23003"/>
                  </a:lnTo>
                  <a:lnTo>
                    <a:pt x="69827" y="25303"/>
                  </a:lnTo>
                  <a:lnTo>
                    <a:pt x="67758" y="27603"/>
                  </a:lnTo>
                  <a:lnTo>
                    <a:pt x="65172" y="29904"/>
                  </a:lnTo>
                  <a:lnTo>
                    <a:pt x="60517" y="32204"/>
                  </a:lnTo>
                  <a:lnTo>
                    <a:pt x="57931" y="34504"/>
                  </a:lnTo>
                  <a:lnTo>
                    <a:pt x="53275" y="36805"/>
                  </a:lnTo>
                  <a:lnTo>
                    <a:pt x="50689" y="39105"/>
                  </a:lnTo>
                  <a:lnTo>
                    <a:pt x="48620" y="41405"/>
                  </a:lnTo>
                  <a:lnTo>
                    <a:pt x="46034" y="43706"/>
                  </a:lnTo>
                  <a:lnTo>
                    <a:pt x="43965" y="46006"/>
                  </a:lnTo>
                  <a:lnTo>
                    <a:pt x="41379" y="48306"/>
                  </a:lnTo>
                  <a:lnTo>
                    <a:pt x="39310" y="50607"/>
                  </a:lnTo>
                  <a:lnTo>
                    <a:pt x="36724" y="52907"/>
                  </a:lnTo>
                  <a:lnTo>
                    <a:pt x="36724" y="55207"/>
                  </a:lnTo>
                  <a:lnTo>
                    <a:pt x="34655" y="57507"/>
                  </a:lnTo>
                  <a:lnTo>
                    <a:pt x="34655" y="59808"/>
                  </a:lnTo>
                  <a:lnTo>
                    <a:pt x="34655" y="62108"/>
                  </a:lnTo>
                  <a:lnTo>
                    <a:pt x="34655" y="64408"/>
                  </a:lnTo>
                  <a:lnTo>
                    <a:pt x="34655" y="66709"/>
                  </a:lnTo>
                  <a:lnTo>
                    <a:pt x="34655" y="69009"/>
                  </a:lnTo>
                  <a:lnTo>
                    <a:pt x="34655" y="71309"/>
                  </a:lnTo>
                  <a:lnTo>
                    <a:pt x="34655" y="73610"/>
                  </a:lnTo>
                  <a:lnTo>
                    <a:pt x="34655" y="75910"/>
                  </a:lnTo>
                  <a:lnTo>
                    <a:pt x="34655" y="78210"/>
                  </a:lnTo>
                  <a:lnTo>
                    <a:pt x="34655" y="80511"/>
                  </a:lnTo>
                  <a:lnTo>
                    <a:pt x="36724" y="82811"/>
                  </a:lnTo>
                  <a:lnTo>
                    <a:pt x="36724" y="85111"/>
                  </a:lnTo>
                  <a:lnTo>
                    <a:pt x="36724" y="87412"/>
                  </a:lnTo>
                  <a:lnTo>
                    <a:pt x="36724" y="89712"/>
                  </a:lnTo>
                  <a:lnTo>
                    <a:pt x="36724" y="92012"/>
                  </a:lnTo>
                  <a:lnTo>
                    <a:pt x="36724" y="94313"/>
                  </a:lnTo>
                  <a:lnTo>
                    <a:pt x="39310" y="96613"/>
                  </a:lnTo>
                  <a:lnTo>
                    <a:pt x="39310" y="98913"/>
                  </a:lnTo>
                  <a:lnTo>
                    <a:pt x="41379" y="101214"/>
                  </a:lnTo>
                  <a:lnTo>
                    <a:pt x="41379" y="103514"/>
                  </a:lnTo>
                  <a:lnTo>
                    <a:pt x="41379" y="105814"/>
                  </a:lnTo>
                  <a:lnTo>
                    <a:pt x="41379" y="108115"/>
                  </a:lnTo>
                  <a:lnTo>
                    <a:pt x="43965" y="110415"/>
                  </a:lnTo>
                  <a:lnTo>
                    <a:pt x="46034" y="112715"/>
                  </a:lnTo>
                  <a:lnTo>
                    <a:pt x="48620" y="115015"/>
                  </a:lnTo>
                  <a:lnTo>
                    <a:pt x="48620" y="117316"/>
                  </a:lnTo>
                </a:path>
              </a:pathLst>
            </a:custGeom>
            <a:solidFill>
              <a:srgbClr val="FF6600"/>
            </a:solidFill>
            <a:ln cap="rnd" cmpd="sng" w="25400">
              <a:solidFill>
                <a:srgbClr val="FAFD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49" name="Google Shape;749;p25"/>
            <p:cNvSpPr/>
            <p:nvPr/>
          </p:nvSpPr>
          <p:spPr>
            <a:xfrm>
              <a:off x="3619500" y="2668587"/>
              <a:ext cx="300037" cy="461962"/>
            </a:xfrm>
            <a:custGeom>
              <a:rect b="b" l="l" r="r" t="t"/>
              <a:pathLst>
                <a:path extrusionOk="0" h="120000" w="120000">
                  <a:moveTo>
                    <a:pt x="19682" y="119587"/>
                  </a:moveTo>
                  <a:lnTo>
                    <a:pt x="19682" y="117113"/>
                  </a:lnTo>
                  <a:lnTo>
                    <a:pt x="19682" y="115051"/>
                  </a:lnTo>
                  <a:lnTo>
                    <a:pt x="23492" y="112577"/>
                  </a:lnTo>
                  <a:lnTo>
                    <a:pt x="29841" y="109278"/>
                  </a:lnTo>
                  <a:lnTo>
                    <a:pt x="36190" y="108041"/>
                  </a:lnTo>
                  <a:lnTo>
                    <a:pt x="43174" y="105979"/>
                  </a:lnTo>
                  <a:lnTo>
                    <a:pt x="49523" y="102268"/>
                  </a:lnTo>
                  <a:lnTo>
                    <a:pt x="56507" y="100206"/>
                  </a:lnTo>
                  <a:lnTo>
                    <a:pt x="59682" y="97731"/>
                  </a:lnTo>
                  <a:lnTo>
                    <a:pt x="66031" y="96494"/>
                  </a:lnTo>
                  <a:lnTo>
                    <a:pt x="69841" y="94432"/>
                  </a:lnTo>
                  <a:lnTo>
                    <a:pt x="73015" y="91958"/>
                  </a:lnTo>
                  <a:lnTo>
                    <a:pt x="79365" y="90721"/>
                  </a:lnTo>
                  <a:lnTo>
                    <a:pt x="86349" y="88659"/>
                  </a:lnTo>
                  <a:lnTo>
                    <a:pt x="89523" y="86185"/>
                  </a:lnTo>
                  <a:lnTo>
                    <a:pt x="95873" y="84948"/>
                  </a:lnTo>
                  <a:lnTo>
                    <a:pt x="99682" y="82886"/>
                  </a:lnTo>
                  <a:lnTo>
                    <a:pt x="102857" y="80412"/>
                  </a:lnTo>
                  <a:lnTo>
                    <a:pt x="106031" y="78350"/>
                  </a:lnTo>
                  <a:lnTo>
                    <a:pt x="109206" y="75876"/>
                  </a:lnTo>
                  <a:lnTo>
                    <a:pt x="109206" y="73402"/>
                  </a:lnTo>
                  <a:lnTo>
                    <a:pt x="113015" y="71340"/>
                  </a:lnTo>
                  <a:lnTo>
                    <a:pt x="116190" y="68865"/>
                  </a:lnTo>
                  <a:lnTo>
                    <a:pt x="116190" y="66804"/>
                  </a:lnTo>
                  <a:lnTo>
                    <a:pt x="119365" y="64329"/>
                  </a:lnTo>
                  <a:lnTo>
                    <a:pt x="119365" y="62268"/>
                  </a:lnTo>
                  <a:lnTo>
                    <a:pt x="116190" y="59793"/>
                  </a:lnTo>
                  <a:lnTo>
                    <a:pt x="113015" y="57319"/>
                  </a:lnTo>
                  <a:lnTo>
                    <a:pt x="113015" y="55257"/>
                  </a:lnTo>
                  <a:lnTo>
                    <a:pt x="109206" y="51546"/>
                  </a:lnTo>
                  <a:lnTo>
                    <a:pt x="106031" y="49484"/>
                  </a:lnTo>
                  <a:lnTo>
                    <a:pt x="106031" y="47010"/>
                  </a:lnTo>
                  <a:lnTo>
                    <a:pt x="102857" y="44948"/>
                  </a:lnTo>
                  <a:lnTo>
                    <a:pt x="102857" y="41237"/>
                  </a:lnTo>
                  <a:lnTo>
                    <a:pt x="99682" y="37938"/>
                  </a:lnTo>
                  <a:lnTo>
                    <a:pt x="95873" y="35463"/>
                  </a:lnTo>
                  <a:lnTo>
                    <a:pt x="95873" y="32164"/>
                  </a:lnTo>
                  <a:lnTo>
                    <a:pt x="92698" y="30103"/>
                  </a:lnTo>
                  <a:lnTo>
                    <a:pt x="89523" y="27628"/>
                  </a:lnTo>
                  <a:lnTo>
                    <a:pt x="86349" y="25154"/>
                  </a:lnTo>
                  <a:lnTo>
                    <a:pt x="86349" y="23092"/>
                  </a:lnTo>
                  <a:lnTo>
                    <a:pt x="83174" y="20618"/>
                  </a:lnTo>
                  <a:lnTo>
                    <a:pt x="83174" y="18556"/>
                  </a:lnTo>
                  <a:lnTo>
                    <a:pt x="79365" y="16082"/>
                  </a:lnTo>
                  <a:lnTo>
                    <a:pt x="79365" y="13608"/>
                  </a:lnTo>
                  <a:lnTo>
                    <a:pt x="76190" y="11546"/>
                  </a:lnTo>
                  <a:lnTo>
                    <a:pt x="76190" y="9072"/>
                  </a:lnTo>
                  <a:lnTo>
                    <a:pt x="73015" y="7010"/>
                  </a:lnTo>
                  <a:lnTo>
                    <a:pt x="69841" y="4536"/>
                  </a:lnTo>
                  <a:lnTo>
                    <a:pt x="66031" y="2474"/>
                  </a:lnTo>
                  <a:lnTo>
                    <a:pt x="66031" y="0"/>
                  </a:lnTo>
                  <a:lnTo>
                    <a:pt x="62857" y="2474"/>
                  </a:lnTo>
                  <a:lnTo>
                    <a:pt x="62857" y="4536"/>
                  </a:lnTo>
                  <a:lnTo>
                    <a:pt x="62857" y="7010"/>
                  </a:lnTo>
                  <a:lnTo>
                    <a:pt x="62857" y="9072"/>
                  </a:lnTo>
                  <a:lnTo>
                    <a:pt x="62857" y="11546"/>
                  </a:lnTo>
                  <a:lnTo>
                    <a:pt x="62857" y="13608"/>
                  </a:lnTo>
                  <a:lnTo>
                    <a:pt x="62857" y="16082"/>
                  </a:lnTo>
                  <a:lnTo>
                    <a:pt x="59682" y="18556"/>
                  </a:lnTo>
                  <a:lnTo>
                    <a:pt x="56507" y="20618"/>
                  </a:lnTo>
                  <a:lnTo>
                    <a:pt x="53333" y="23092"/>
                  </a:lnTo>
                  <a:lnTo>
                    <a:pt x="49523" y="25154"/>
                  </a:lnTo>
                  <a:lnTo>
                    <a:pt x="46349" y="27628"/>
                  </a:lnTo>
                  <a:lnTo>
                    <a:pt x="43174" y="30103"/>
                  </a:lnTo>
                  <a:lnTo>
                    <a:pt x="36190" y="32164"/>
                  </a:lnTo>
                  <a:lnTo>
                    <a:pt x="33015" y="34639"/>
                  </a:lnTo>
                  <a:lnTo>
                    <a:pt x="26666" y="36701"/>
                  </a:lnTo>
                  <a:lnTo>
                    <a:pt x="23492" y="39175"/>
                  </a:lnTo>
                  <a:lnTo>
                    <a:pt x="19682" y="41237"/>
                  </a:lnTo>
                  <a:lnTo>
                    <a:pt x="16507" y="43711"/>
                  </a:lnTo>
                  <a:lnTo>
                    <a:pt x="13333" y="46185"/>
                  </a:lnTo>
                  <a:lnTo>
                    <a:pt x="10158" y="48247"/>
                  </a:lnTo>
                  <a:lnTo>
                    <a:pt x="6349" y="50721"/>
                  </a:lnTo>
                  <a:lnTo>
                    <a:pt x="3174" y="52783"/>
                  </a:lnTo>
                  <a:lnTo>
                    <a:pt x="3174" y="55257"/>
                  </a:lnTo>
                  <a:lnTo>
                    <a:pt x="0" y="57319"/>
                  </a:lnTo>
                  <a:lnTo>
                    <a:pt x="0" y="59793"/>
                  </a:lnTo>
                  <a:lnTo>
                    <a:pt x="0" y="62268"/>
                  </a:lnTo>
                  <a:lnTo>
                    <a:pt x="0" y="64329"/>
                  </a:lnTo>
                  <a:lnTo>
                    <a:pt x="0" y="66804"/>
                  </a:lnTo>
                  <a:lnTo>
                    <a:pt x="0" y="68865"/>
                  </a:lnTo>
                  <a:lnTo>
                    <a:pt x="0" y="71340"/>
                  </a:lnTo>
                  <a:lnTo>
                    <a:pt x="0" y="73402"/>
                  </a:lnTo>
                  <a:lnTo>
                    <a:pt x="0" y="75876"/>
                  </a:lnTo>
                  <a:lnTo>
                    <a:pt x="0" y="78350"/>
                  </a:lnTo>
                  <a:lnTo>
                    <a:pt x="0" y="80412"/>
                  </a:lnTo>
                  <a:lnTo>
                    <a:pt x="3174" y="82886"/>
                  </a:lnTo>
                  <a:lnTo>
                    <a:pt x="3174" y="84948"/>
                  </a:lnTo>
                  <a:lnTo>
                    <a:pt x="3174" y="87422"/>
                  </a:lnTo>
                  <a:lnTo>
                    <a:pt x="3174" y="89896"/>
                  </a:lnTo>
                  <a:lnTo>
                    <a:pt x="3174" y="91958"/>
                  </a:lnTo>
                  <a:lnTo>
                    <a:pt x="3174" y="94432"/>
                  </a:lnTo>
                  <a:lnTo>
                    <a:pt x="6349" y="96494"/>
                  </a:lnTo>
                  <a:lnTo>
                    <a:pt x="6349" y="98969"/>
                  </a:lnTo>
                  <a:lnTo>
                    <a:pt x="10158" y="101030"/>
                  </a:lnTo>
                  <a:lnTo>
                    <a:pt x="10158" y="103505"/>
                  </a:lnTo>
                  <a:lnTo>
                    <a:pt x="10158" y="105979"/>
                  </a:lnTo>
                  <a:lnTo>
                    <a:pt x="10158" y="108041"/>
                  </a:lnTo>
                  <a:lnTo>
                    <a:pt x="13333" y="110515"/>
                  </a:lnTo>
                  <a:lnTo>
                    <a:pt x="16507" y="112577"/>
                  </a:lnTo>
                  <a:lnTo>
                    <a:pt x="19682" y="115051"/>
                  </a:lnTo>
                  <a:lnTo>
                    <a:pt x="19682" y="117113"/>
                  </a:lnTo>
                </a:path>
              </a:pathLst>
            </a:custGeom>
            <a:solidFill>
              <a:srgbClr val="FF5008"/>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50" name="Google Shape;750;p25"/>
            <p:cNvSpPr/>
            <p:nvPr/>
          </p:nvSpPr>
          <p:spPr>
            <a:xfrm>
              <a:off x="3451225" y="2592387"/>
              <a:ext cx="269875" cy="565150"/>
            </a:xfrm>
            <a:custGeom>
              <a:rect b="b" l="l" r="r" t="t"/>
              <a:pathLst>
                <a:path extrusionOk="0" h="120000" w="120000">
                  <a:moveTo>
                    <a:pt x="99529" y="119662"/>
                  </a:moveTo>
                  <a:lnTo>
                    <a:pt x="99529" y="117303"/>
                  </a:lnTo>
                  <a:lnTo>
                    <a:pt x="99529" y="114943"/>
                  </a:lnTo>
                  <a:lnTo>
                    <a:pt x="96000" y="112921"/>
                  </a:lnTo>
                  <a:lnTo>
                    <a:pt x="89647" y="109213"/>
                  </a:lnTo>
                  <a:lnTo>
                    <a:pt x="82588" y="108202"/>
                  </a:lnTo>
                  <a:lnTo>
                    <a:pt x="76235" y="105842"/>
                  </a:lnTo>
                  <a:lnTo>
                    <a:pt x="69882" y="102471"/>
                  </a:lnTo>
                  <a:lnTo>
                    <a:pt x="62823" y="100112"/>
                  </a:lnTo>
                  <a:lnTo>
                    <a:pt x="60000" y="97752"/>
                  </a:lnTo>
                  <a:lnTo>
                    <a:pt x="52941" y="96741"/>
                  </a:lnTo>
                  <a:lnTo>
                    <a:pt x="49411" y="94382"/>
                  </a:lnTo>
                  <a:lnTo>
                    <a:pt x="46588" y="92022"/>
                  </a:lnTo>
                  <a:lnTo>
                    <a:pt x="39529" y="91011"/>
                  </a:lnTo>
                  <a:lnTo>
                    <a:pt x="33176" y="88651"/>
                  </a:lnTo>
                  <a:lnTo>
                    <a:pt x="29647" y="86292"/>
                  </a:lnTo>
                  <a:lnTo>
                    <a:pt x="23294" y="85280"/>
                  </a:lnTo>
                  <a:lnTo>
                    <a:pt x="19764" y="82921"/>
                  </a:lnTo>
                  <a:lnTo>
                    <a:pt x="16235" y="80561"/>
                  </a:lnTo>
                  <a:lnTo>
                    <a:pt x="13411" y="78202"/>
                  </a:lnTo>
                  <a:lnTo>
                    <a:pt x="9882" y="75842"/>
                  </a:lnTo>
                  <a:lnTo>
                    <a:pt x="9882" y="73483"/>
                  </a:lnTo>
                  <a:lnTo>
                    <a:pt x="6352" y="71460"/>
                  </a:lnTo>
                  <a:lnTo>
                    <a:pt x="3529" y="69101"/>
                  </a:lnTo>
                  <a:lnTo>
                    <a:pt x="3529" y="66741"/>
                  </a:lnTo>
                  <a:lnTo>
                    <a:pt x="0" y="64382"/>
                  </a:lnTo>
                  <a:lnTo>
                    <a:pt x="0" y="62022"/>
                  </a:lnTo>
                  <a:lnTo>
                    <a:pt x="3529" y="60000"/>
                  </a:lnTo>
                  <a:lnTo>
                    <a:pt x="6352" y="57640"/>
                  </a:lnTo>
                  <a:lnTo>
                    <a:pt x="6352" y="55280"/>
                  </a:lnTo>
                  <a:lnTo>
                    <a:pt x="9882" y="51910"/>
                  </a:lnTo>
                  <a:lnTo>
                    <a:pt x="13411" y="49550"/>
                  </a:lnTo>
                  <a:lnTo>
                    <a:pt x="13411" y="47191"/>
                  </a:lnTo>
                  <a:lnTo>
                    <a:pt x="16235" y="44831"/>
                  </a:lnTo>
                  <a:lnTo>
                    <a:pt x="16235" y="41460"/>
                  </a:lnTo>
                  <a:lnTo>
                    <a:pt x="19764" y="38089"/>
                  </a:lnTo>
                  <a:lnTo>
                    <a:pt x="23294" y="35730"/>
                  </a:lnTo>
                  <a:lnTo>
                    <a:pt x="23294" y="32359"/>
                  </a:lnTo>
                  <a:lnTo>
                    <a:pt x="26823" y="30000"/>
                  </a:lnTo>
                  <a:lnTo>
                    <a:pt x="29647" y="27640"/>
                  </a:lnTo>
                  <a:lnTo>
                    <a:pt x="33176" y="25280"/>
                  </a:lnTo>
                  <a:lnTo>
                    <a:pt x="33176" y="22921"/>
                  </a:lnTo>
                  <a:lnTo>
                    <a:pt x="36705" y="20561"/>
                  </a:lnTo>
                  <a:lnTo>
                    <a:pt x="36705" y="18539"/>
                  </a:lnTo>
                  <a:lnTo>
                    <a:pt x="39529" y="16179"/>
                  </a:lnTo>
                  <a:lnTo>
                    <a:pt x="39529" y="13820"/>
                  </a:lnTo>
                  <a:lnTo>
                    <a:pt x="43058" y="11460"/>
                  </a:lnTo>
                  <a:lnTo>
                    <a:pt x="43058" y="9101"/>
                  </a:lnTo>
                  <a:lnTo>
                    <a:pt x="46588" y="6741"/>
                  </a:lnTo>
                  <a:lnTo>
                    <a:pt x="49411" y="4719"/>
                  </a:lnTo>
                  <a:lnTo>
                    <a:pt x="52941" y="2359"/>
                  </a:lnTo>
                  <a:lnTo>
                    <a:pt x="52941" y="0"/>
                  </a:lnTo>
                  <a:lnTo>
                    <a:pt x="56470" y="2359"/>
                  </a:lnTo>
                  <a:lnTo>
                    <a:pt x="56470" y="4719"/>
                  </a:lnTo>
                  <a:lnTo>
                    <a:pt x="56470" y="6741"/>
                  </a:lnTo>
                  <a:lnTo>
                    <a:pt x="56470" y="9101"/>
                  </a:lnTo>
                  <a:lnTo>
                    <a:pt x="56470" y="11460"/>
                  </a:lnTo>
                  <a:lnTo>
                    <a:pt x="56470" y="13820"/>
                  </a:lnTo>
                  <a:lnTo>
                    <a:pt x="56470" y="16179"/>
                  </a:lnTo>
                  <a:lnTo>
                    <a:pt x="60000" y="18539"/>
                  </a:lnTo>
                  <a:lnTo>
                    <a:pt x="62823" y="20561"/>
                  </a:lnTo>
                  <a:lnTo>
                    <a:pt x="66352" y="22921"/>
                  </a:lnTo>
                  <a:lnTo>
                    <a:pt x="69882" y="25280"/>
                  </a:lnTo>
                  <a:lnTo>
                    <a:pt x="72705" y="27640"/>
                  </a:lnTo>
                  <a:lnTo>
                    <a:pt x="76235" y="30000"/>
                  </a:lnTo>
                  <a:lnTo>
                    <a:pt x="82588" y="32359"/>
                  </a:lnTo>
                  <a:lnTo>
                    <a:pt x="86117" y="34382"/>
                  </a:lnTo>
                  <a:lnTo>
                    <a:pt x="92470" y="36741"/>
                  </a:lnTo>
                  <a:lnTo>
                    <a:pt x="96000" y="39101"/>
                  </a:lnTo>
                  <a:lnTo>
                    <a:pt x="99529" y="41460"/>
                  </a:lnTo>
                  <a:lnTo>
                    <a:pt x="103058" y="43820"/>
                  </a:lnTo>
                  <a:lnTo>
                    <a:pt x="105882" y="46179"/>
                  </a:lnTo>
                  <a:lnTo>
                    <a:pt x="109411" y="48202"/>
                  </a:lnTo>
                  <a:lnTo>
                    <a:pt x="112941" y="50561"/>
                  </a:lnTo>
                  <a:lnTo>
                    <a:pt x="115764" y="52921"/>
                  </a:lnTo>
                  <a:lnTo>
                    <a:pt x="115764" y="55280"/>
                  </a:lnTo>
                  <a:lnTo>
                    <a:pt x="119294" y="57640"/>
                  </a:lnTo>
                  <a:lnTo>
                    <a:pt x="119294" y="60000"/>
                  </a:lnTo>
                  <a:lnTo>
                    <a:pt x="119294" y="62022"/>
                  </a:lnTo>
                  <a:lnTo>
                    <a:pt x="119294" y="64382"/>
                  </a:lnTo>
                  <a:lnTo>
                    <a:pt x="119294" y="66741"/>
                  </a:lnTo>
                  <a:lnTo>
                    <a:pt x="119294" y="69101"/>
                  </a:lnTo>
                  <a:lnTo>
                    <a:pt x="119294" y="71460"/>
                  </a:lnTo>
                  <a:lnTo>
                    <a:pt x="119294" y="73483"/>
                  </a:lnTo>
                  <a:lnTo>
                    <a:pt x="119294" y="75842"/>
                  </a:lnTo>
                  <a:lnTo>
                    <a:pt x="119294" y="78202"/>
                  </a:lnTo>
                  <a:lnTo>
                    <a:pt x="119294" y="80561"/>
                  </a:lnTo>
                  <a:lnTo>
                    <a:pt x="115764" y="82921"/>
                  </a:lnTo>
                  <a:lnTo>
                    <a:pt x="115764" y="85280"/>
                  </a:lnTo>
                  <a:lnTo>
                    <a:pt x="115764" y="87303"/>
                  </a:lnTo>
                  <a:lnTo>
                    <a:pt x="115764" y="89662"/>
                  </a:lnTo>
                  <a:lnTo>
                    <a:pt x="115764" y="92022"/>
                  </a:lnTo>
                  <a:lnTo>
                    <a:pt x="115764" y="94382"/>
                  </a:lnTo>
                  <a:lnTo>
                    <a:pt x="112941" y="96741"/>
                  </a:lnTo>
                  <a:lnTo>
                    <a:pt x="112941" y="99101"/>
                  </a:lnTo>
                  <a:lnTo>
                    <a:pt x="109411" y="101123"/>
                  </a:lnTo>
                  <a:lnTo>
                    <a:pt x="109411" y="103483"/>
                  </a:lnTo>
                  <a:lnTo>
                    <a:pt x="109411" y="105842"/>
                  </a:lnTo>
                  <a:lnTo>
                    <a:pt x="109411" y="108202"/>
                  </a:lnTo>
                  <a:lnTo>
                    <a:pt x="105882" y="110561"/>
                  </a:lnTo>
                  <a:lnTo>
                    <a:pt x="103058" y="112921"/>
                  </a:lnTo>
                  <a:lnTo>
                    <a:pt x="99529" y="114943"/>
                  </a:lnTo>
                  <a:lnTo>
                    <a:pt x="99529" y="117303"/>
                  </a:lnTo>
                </a:path>
              </a:pathLst>
            </a:custGeom>
            <a:solidFill>
              <a:srgbClr val="FFFF00"/>
            </a:solidFill>
            <a:ln cap="rnd" cmpd="sng" w="25400">
              <a:solidFill>
                <a:srgbClr val="EF91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51" name="Google Shape;751;p25"/>
            <p:cNvSpPr/>
            <p:nvPr/>
          </p:nvSpPr>
          <p:spPr>
            <a:xfrm>
              <a:off x="3573462" y="2524125"/>
              <a:ext cx="177800" cy="612775"/>
            </a:xfrm>
            <a:custGeom>
              <a:rect b="b" l="l" r="r" t="t"/>
              <a:pathLst>
                <a:path extrusionOk="0" h="120000" w="120000">
                  <a:moveTo>
                    <a:pt x="20357" y="119689"/>
                  </a:moveTo>
                  <a:lnTo>
                    <a:pt x="20357" y="117512"/>
                  </a:lnTo>
                  <a:lnTo>
                    <a:pt x="20357" y="115025"/>
                  </a:lnTo>
                  <a:lnTo>
                    <a:pt x="23571" y="112849"/>
                  </a:lnTo>
                  <a:lnTo>
                    <a:pt x="29999" y="109430"/>
                  </a:lnTo>
                  <a:lnTo>
                    <a:pt x="36428" y="108186"/>
                  </a:lnTo>
                  <a:lnTo>
                    <a:pt x="42857" y="106010"/>
                  </a:lnTo>
                  <a:lnTo>
                    <a:pt x="49285" y="102279"/>
                  </a:lnTo>
                  <a:lnTo>
                    <a:pt x="55714" y="100103"/>
                  </a:lnTo>
                  <a:lnTo>
                    <a:pt x="59999" y="97927"/>
                  </a:lnTo>
                  <a:lnTo>
                    <a:pt x="66428" y="96683"/>
                  </a:lnTo>
                  <a:lnTo>
                    <a:pt x="69642" y="94507"/>
                  </a:lnTo>
                  <a:lnTo>
                    <a:pt x="72857" y="92020"/>
                  </a:lnTo>
                  <a:lnTo>
                    <a:pt x="79285" y="90777"/>
                  </a:lnTo>
                  <a:lnTo>
                    <a:pt x="85714" y="88601"/>
                  </a:lnTo>
                  <a:lnTo>
                    <a:pt x="88928" y="86424"/>
                  </a:lnTo>
                  <a:lnTo>
                    <a:pt x="95357" y="85181"/>
                  </a:lnTo>
                  <a:lnTo>
                    <a:pt x="99642" y="83005"/>
                  </a:lnTo>
                  <a:lnTo>
                    <a:pt x="102857" y="80518"/>
                  </a:lnTo>
                  <a:lnTo>
                    <a:pt x="106071" y="78341"/>
                  </a:lnTo>
                  <a:lnTo>
                    <a:pt x="109285" y="75854"/>
                  </a:lnTo>
                  <a:lnTo>
                    <a:pt x="109285" y="73678"/>
                  </a:lnTo>
                  <a:lnTo>
                    <a:pt x="112499" y="71502"/>
                  </a:lnTo>
                  <a:lnTo>
                    <a:pt x="115714" y="69015"/>
                  </a:lnTo>
                  <a:lnTo>
                    <a:pt x="115714" y="66839"/>
                  </a:lnTo>
                  <a:lnTo>
                    <a:pt x="118928" y="64352"/>
                  </a:lnTo>
                  <a:lnTo>
                    <a:pt x="118928" y="62176"/>
                  </a:lnTo>
                  <a:lnTo>
                    <a:pt x="115714" y="60000"/>
                  </a:lnTo>
                  <a:lnTo>
                    <a:pt x="112499" y="57512"/>
                  </a:lnTo>
                  <a:lnTo>
                    <a:pt x="112499" y="55336"/>
                  </a:lnTo>
                  <a:lnTo>
                    <a:pt x="109285" y="51917"/>
                  </a:lnTo>
                  <a:lnTo>
                    <a:pt x="106071" y="49430"/>
                  </a:lnTo>
                  <a:lnTo>
                    <a:pt x="106071" y="47253"/>
                  </a:lnTo>
                  <a:lnTo>
                    <a:pt x="102857" y="44766"/>
                  </a:lnTo>
                  <a:lnTo>
                    <a:pt x="102857" y="41347"/>
                  </a:lnTo>
                  <a:lnTo>
                    <a:pt x="99642" y="37927"/>
                  </a:lnTo>
                  <a:lnTo>
                    <a:pt x="95357" y="35751"/>
                  </a:lnTo>
                  <a:lnTo>
                    <a:pt x="95357" y="32331"/>
                  </a:lnTo>
                  <a:lnTo>
                    <a:pt x="92142" y="29844"/>
                  </a:lnTo>
                  <a:lnTo>
                    <a:pt x="88928" y="27668"/>
                  </a:lnTo>
                  <a:lnTo>
                    <a:pt x="85714" y="25181"/>
                  </a:lnTo>
                  <a:lnTo>
                    <a:pt x="85714" y="23005"/>
                  </a:lnTo>
                  <a:lnTo>
                    <a:pt x="82499" y="20829"/>
                  </a:lnTo>
                  <a:lnTo>
                    <a:pt x="82499" y="18341"/>
                  </a:lnTo>
                  <a:lnTo>
                    <a:pt x="79285" y="16165"/>
                  </a:lnTo>
                  <a:lnTo>
                    <a:pt x="79285" y="13678"/>
                  </a:lnTo>
                  <a:lnTo>
                    <a:pt x="76071" y="11502"/>
                  </a:lnTo>
                  <a:lnTo>
                    <a:pt x="76071" y="9326"/>
                  </a:lnTo>
                  <a:lnTo>
                    <a:pt x="72857" y="6839"/>
                  </a:lnTo>
                  <a:lnTo>
                    <a:pt x="69642" y="4663"/>
                  </a:lnTo>
                  <a:lnTo>
                    <a:pt x="66428" y="2176"/>
                  </a:lnTo>
                  <a:lnTo>
                    <a:pt x="66428" y="0"/>
                  </a:lnTo>
                  <a:lnTo>
                    <a:pt x="63214" y="2176"/>
                  </a:lnTo>
                  <a:lnTo>
                    <a:pt x="63214" y="4663"/>
                  </a:lnTo>
                  <a:lnTo>
                    <a:pt x="63214" y="6839"/>
                  </a:lnTo>
                  <a:lnTo>
                    <a:pt x="63214" y="9326"/>
                  </a:lnTo>
                  <a:lnTo>
                    <a:pt x="63214" y="11502"/>
                  </a:lnTo>
                  <a:lnTo>
                    <a:pt x="63214" y="13678"/>
                  </a:lnTo>
                  <a:lnTo>
                    <a:pt x="63214" y="16165"/>
                  </a:lnTo>
                  <a:lnTo>
                    <a:pt x="59999" y="18341"/>
                  </a:lnTo>
                  <a:lnTo>
                    <a:pt x="55714" y="20829"/>
                  </a:lnTo>
                  <a:lnTo>
                    <a:pt x="52499" y="23005"/>
                  </a:lnTo>
                  <a:lnTo>
                    <a:pt x="49285" y="25181"/>
                  </a:lnTo>
                  <a:lnTo>
                    <a:pt x="46071" y="27668"/>
                  </a:lnTo>
                  <a:lnTo>
                    <a:pt x="42857" y="29844"/>
                  </a:lnTo>
                  <a:lnTo>
                    <a:pt x="36428" y="32331"/>
                  </a:lnTo>
                  <a:lnTo>
                    <a:pt x="33214" y="34507"/>
                  </a:lnTo>
                  <a:lnTo>
                    <a:pt x="26785" y="36683"/>
                  </a:lnTo>
                  <a:lnTo>
                    <a:pt x="23571" y="39170"/>
                  </a:lnTo>
                  <a:lnTo>
                    <a:pt x="20357" y="41347"/>
                  </a:lnTo>
                  <a:lnTo>
                    <a:pt x="16071" y="43834"/>
                  </a:lnTo>
                  <a:lnTo>
                    <a:pt x="12857" y="46010"/>
                  </a:lnTo>
                  <a:lnTo>
                    <a:pt x="9642" y="48186"/>
                  </a:lnTo>
                  <a:lnTo>
                    <a:pt x="6428" y="50673"/>
                  </a:lnTo>
                  <a:lnTo>
                    <a:pt x="3214" y="52849"/>
                  </a:lnTo>
                  <a:lnTo>
                    <a:pt x="3214" y="55336"/>
                  </a:lnTo>
                  <a:lnTo>
                    <a:pt x="0" y="57512"/>
                  </a:lnTo>
                  <a:lnTo>
                    <a:pt x="0" y="60000"/>
                  </a:lnTo>
                  <a:lnTo>
                    <a:pt x="0" y="62176"/>
                  </a:lnTo>
                  <a:lnTo>
                    <a:pt x="0" y="64352"/>
                  </a:lnTo>
                  <a:lnTo>
                    <a:pt x="0" y="66839"/>
                  </a:lnTo>
                  <a:lnTo>
                    <a:pt x="0" y="69015"/>
                  </a:lnTo>
                  <a:lnTo>
                    <a:pt x="0" y="71502"/>
                  </a:lnTo>
                  <a:lnTo>
                    <a:pt x="0" y="73678"/>
                  </a:lnTo>
                  <a:lnTo>
                    <a:pt x="0" y="75854"/>
                  </a:lnTo>
                  <a:lnTo>
                    <a:pt x="0" y="78341"/>
                  </a:lnTo>
                  <a:lnTo>
                    <a:pt x="0" y="80518"/>
                  </a:lnTo>
                  <a:lnTo>
                    <a:pt x="3214" y="83005"/>
                  </a:lnTo>
                  <a:lnTo>
                    <a:pt x="3214" y="85181"/>
                  </a:lnTo>
                  <a:lnTo>
                    <a:pt x="3214" y="87357"/>
                  </a:lnTo>
                  <a:lnTo>
                    <a:pt x="3214" y="89844"/>
                  </a:lnTo>
                  <a:lnTo>
                    <a:pt x="3214" y="92020"/>
                  </a:lnTo>
                  <a:lnTo>
                    <a:pt x="3214" y="94507"/>
                  </a:lnTo>
                  <a:lnTo>
                    <a:pt x="6428" y="96683"/>
                  </a:lnTo>
                  <a:lnTo>
                    <a:pt x="6428" y="98860"/>
                  </a:lnTo>
                  <a:lnTo>
                    <a:pt x="9642" y="101347"/>
                  </a:lnTo>
                  <a:lnTo>
                    <a:pt x="9642" y="103523"/>
                  </a:lnTo>
                  <a:lnTo>
                    <a:pt x="9642" y="106010"/>
                  </a:lnTo>
                  <a:lnTo>
                    <a:pt x="9642" y="108186"/>
                  </a:lnTo>
                  <a:lnTo>
                    <a:pt x="12857" y="110362"/>
                  </a:lnTo>
                  <a:lnTo>
                    <a:pt x="16071" y="112849"/>
                  </a:lnTo>
                  <a:lnTo>
                    <a:pt x="20357" y="115025"/>
                  </a:lnTo>
                  <a:lnTo>
                    <a:pt x="20357" y="117512"/>
                  </a:lnTo>
                </a:path>
              </a:pathLst>
            </a:custGeom>
            <a:solidFill>
              <a:srgbClr val="FF0000"/>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52" name="Google Shape;752;p25"/>
            <p:cNvSpPr/>
            <p:nvPr/>
          </p:nvSpPr>
          <p:spPr>
            <a:xfrm>
              <a:off x="3657600" y="2925762"/>
              <a:ext cx="201612" cy="204787"/>
            </a:xfrm>
            <a:custGeom>
              <a:rect b="b" l="l" r="r" t="t"/>
              <a:pathLst>
                <a:path extrusionOk="0" h="120000" w="120000">
                  <a:moveTo>
                    <a:pt x="0" y="119069"/>
                  </a:moveTo>
                  <a:lnTo>
                    <a:pt x="9448" y="119069"/>
                  </a:lnTo>
                  <a:lnTo>
                    <a:pt x="14173" y="110697"/>
                  </a:lnTo>
                  <a:lnTo>
                    <a:pt x="22677" y="110697"/>
                  </a:lnTo>
                  <a:lnTo>
                    <a:pt x="32125" y="103255"/>
                  </a:lnTo>
                  <a:lnTo>
                    <a:pt x="41574" y="99534"/>
                  </a:lnTo>
                  <a:lnTo>
                    <a:pt x="45354" y="91162"/>
                  </a:lnTo>
                  <a:lnTo>
                    <a:pt x="54803" y="91162"/>
                  </a:lnTo>
                  <a:lnTo>
                    <a:pt x="59527" y="83720"/>
                  </a:lnTo>
                  <a:lnTo>
                    <a:pt x="64251" y="75348"/>
                  </a:lnTo>
                  <a:lnTo>
                    <a:pt x="73700" y="67906"/>
                  </a:lnTo>
                  <a:lnTo>
                    <a:pt x="73700" y="59534"/>
                  </a:lnTo>
                  <a:lnTo>
                    <a:pt x="82204" y="55813"/>
                  </a:lnTo>
                  <a:lnTo>
                    <a:pt x="82204" y="47441"/>
                  </a:lnTo>
                  <a:lnTo>
                    <a:pt x="82204" y="40000"/>
                  </a:lnTo>
                  <a:lnTo>
                    <a:pt x="86929" y="31627"/>
                  </a:lnTo>
                  <a:lnTo>
                    <a:pt x="96377" y="27906"/>
                  </a:lnTo>
                  <a:lnTo>
                    <a:pt x="96377" y="19534"/>
                  </a:lnTo>
                  <a:lnTo>
                    <a:pt x="101102" y="12093"/>
                  </a:lnTo>
                  <a:lnTo>
                    <a:pt x="101102" y="3720"/>
                  </a:lnTo>
                  <a:lnTo>
                    <a:pt x="109606" y="0"/>
                  </a:lnTo>
                  <a:lnTo>
                    <a:pt x="109606" y="8372"/>
                  </a:lnTo>
                  <a:lnTo>
                    <a:pt x="109606" y="15813"/>
                  </a:lnTo>
                  <a:lnTo>
                    <a:pt x="114330" y="24186"/>
                  </a:lnTo>
                  <a:lnTo>
                    <a:pt x="114330" y="31627"/>
                  </a:lnTo>
                  <a:lnTo>
                    <a:pt x="114330" y="40000"/>
                  </a:lnTo>
                  <a:lnTo>
                    <a:pt x="119055" y="47441"/>
                  </a:lnTo>
                  <a:lnTo>
                    <a:pt x="119055" y="55813"/>
                  </a:lnTo>
                  <a:lnTo>
                    <a:pt x="119055" y="63255"/>
                  </a:lnTo>
                  <a:lnTo>
                    <a:pt x="119055" y="71627"/>
                  </a:lnTo>
                  <a:lnTo>
                    <a:pt x="119055" y="79069"/>
                  </a:lnTo>
                  <a:lnTo>
                    <a:pt x="114330" y="87441"/>
                  </a:lnTo>
                  <a:lnTo>
                    <a:pt x="104881" y="87441"/>
                  </a:lnTo>
                  <a:lnTo>
                    <a:pt x="101102" y="94883"/>
                  </a:lnTo>
                  <a:lnTo>
                    <a:pt x="91653" y="99534"/>
                  </a:lnTo>
                  <a:lnTo>
                    <a:pt x="82204" y="103255"/>
                  </a:lnTo>
                  <a:lnTo>
                    <a:pt x="73700" y="106976"/>
                  </a:lnTo>
                  <a:lnTo>
                    <a:pt x="64251" y="106976"/>
                  </a:lnTo>
                  <a:lnTo>
                    <a:pt x="54803" y="106976"/>
                  </a:lnTo>
                  <a:lnTo>
                    <a:pt x="45354" y="106976"/>
                  </a:lnTo>
                  <a:lnTo>
                    <a:pt x="36850" y="106976"/>
                  </a:lnTo>
                  <a:lnTo>
                    <a:pt x="27401" y="110697"/>
                  </a:lnTo>
                  <a:lnTo>
                    <a:pt x="17952" y="115348"/>
                  </a:lnTo>
                  <a:lnTo>
                    <a:pt x="9448" y="119069"/>
                  </a:lnTo>
                  <a:lnTo>
                    <a:pt x="0" y="119069"/>
                  </a:lnTo>
                  <a:lnTo>
                    <a:pt x="59527" y="91162"/>
                  </a:lnTo>
                </a:path>
              </a:pathLst>
            </a:custGeom>
            <a:solidFill>
              <a:srgbClr val="FFCC99"/>
            </a:solidFill>
            <a:ln cap="rnd" cmpd="sng" w="254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753" name="Google Shape;753;p25"/>
          <p:cNvGrpSpPr/>
          <p:nvPr/>
        </p:nvGrpSpPr>
        <p:grpSpPr>
          <a:xfrm>
            <a:off x="7051675" y="3314700"/>
            <a:ext cx="119062" cy="200025"/>
            <a:chOff x="3429000" y="2457450"/>
            <a:chExt cx="490537" cy="700087"/>
          </a:xfrm>
        </p:grpSpPr>
        <p:sp>
          <p:nvSpPr>
            <p:cNvPr id="754" name="Google Shape;754;p25"/>
            <p:cNvSpPr/>
            <p:nvPr/>
          </p:nvSpPr>
          <p:spPr>
            <a:xfrm>
              <a:off x="3429000" y="2457450"/>
              <a:ext cx="223837" cy="679450"/>
            </a:xfrm>
            <a:custGeom>
              <a:rect b="b" l="l" r="r" t="t"/>
              <a:pathLst>
                <a:path extrusionOk="0" h="120000" w="120000">
                  <a:moveTo>
                    <a:pt x="99574" y="119719"/>
                  </a:moveTo>
                  <a:lnTo>
                    <a:pt x="99574" y="117476"/>
                  </a:lnTo>
                  <a:lnTo>
                    <a:pt x="99574" y="115233"/>
                  </a:lnTo>
                  <a:lnTo>
                    <a:pt x="96170" y="112710"/>
                  </a:lnTo>
                  <a:lnTo>
                    <a:pt x="89361" y="109345"/>
                  </a:lnTo>
                  <a:lnTo>
                    <a:pt x="82553" y="108224"/>
                  </a:lnTo>
                  <a:lnTo>
                    <a:pt x="75744" y="105981"/>
                  </a:lnTo>
                  <a:lnTo>
                    <a:pt x="69787" y="102336"/>
                  </a:lnTo>
                  <a:lnTo>
                    <a:pt x="62978" y="100093"/>
                  </a:lnTo>
                  <a:lnTo>
                    <a:pt x="59574" y="97850"/>
                  </a:lnTo>
                  <a:lnTo>
                    <a:pt x="52765" y="96728"/>
                  </a:lnTo>
                  <a:lnTo>
                    <a:pt x="49361" y="94485"/>
                  </a:lnTo>
                  <a:lnTo>
                    <a:pt x="45957" y="91962"/>
                  </a:lnTo>
                  <a:lnTo>
                    <a:pt x="40000" y="90841"/>
                  </a:lnTo>
                  <a:lnTo>
                    <a:pt x="33191" y="88598"/>
                  </a:lnTo>
                  <a:lnTo>
                    <a:pt x="29787" y="86355"/>
                  </a:lnTo>
                  <a:lnTo>
                    <a:pt x="22978" y="85233"/>
                  </a:lnTo>
                  <a:lnTo>
                    <a:pt x="19574" y="82990"/>
                  </a:lnTo>
                  <a:lnTo>
                    <a:pt x="16170" y="80467"/>
                  </a:lnTo>
                  <a:lnTo>
                    <a:pt x="13617" y="78224"/>
                  </a:lnTo>
                  <a:lnTo>
                    <a:pt x="10212" y="75981"/>
                  </a:lnTo>
                  <a:lnTo>
                    <a:pt x="10212" y="73738"/>
                  </a:lnTo>
                  <a:lnTo>
                    <a:pt x="6808" y="71495"/>
                  </a:lnTo>
                  <a:lnTo>
                    <a:pt x="3404" y="68971"/>
                  </a:lnTo>
                  <a:lnTo>
                    <a:pt x="3404" y="66728"/>
                  </a:lnTo>
                  <a:lnTo>
                    <a:pt x="0" y="64485"/>
                  </a:lnTo>
                  <a:lnTo>
                    <a:pt x="0" y="62242"/>
                  </a:lnTo>
                  <a:lnTo>
                    <a:pt x="3404" y="60000"/>
                  </a:lnTo>
                  <a:lnTo>
                    <a:pt x="6808" y="57476"/>
                  </a:lnTo>
                  <a:lnTo>
                    <a:pt x="6808" y="55233"/>
                  </a:lnTo>
                  <a:lnTo>
                    <a:pt x="10212" y="51869"/>
                  </a:lnTo>
                  <a:lnTo>
                    <a:pt x="13617" y="49626"/>
                  </a:lnTo>
                  <a:lnTo>
                    <a:pt x="13617" y="47102"/>
                  </a:lnTo>
                  <a:lnTo>
                    <a:pt x="16170" y="44859"/>
                  </a:lnTo>
                  <a:lnTo>
                    <a:pt x="16170" y="41495"/>
                  </a:lnTo>
                  <a:lnTo>
                    <a:pt x="19574" y="37850"/>
                  </a:lnTo>
                  <a:lnTo>
                    <a:pt x="22978" y="35607"/>
                  </a:lnTo>
                  <a:lnTo>
                    <a:pt x="22978" y="32242"/>
                  </a:lnTo>
                  <a:lnTo>
                    <a:pt x="26382" y="30000"/>
                  </a:lnTo>
                  <a:lnTo>
                    <a:pt x="29787" y="27757"/>
                  </a:lnTo>
                  <a:lnTo>
                    <a:pt x="33191" y="25233"/>
                  </a:lnTo>
                  <a:lnTo>
                    <a:pt x="33191" y="22990"/>
                  </a:lnTo>
                  <a:lnTo>
                    <a:pt x="36595" y="20747"/>
                  </a:lnTo>
                  <a:lnTo>
                    <a:pt x="36595" y="18504"/>
                  </a:lnTo>
                  <a:lnTo>
                    <a:pt x="40000" y="15981"/>
                  </a:lnTo>
                  <a:lnTo>
                    <a:pt x="40000" y="13738"/>
                  </a:lnTo>
                  <a:lnTo>
                    <a:pt x="43404" y="11495"/>
                  </a:lnTo>
                  <a:lnTo>
                    <a:pt x="43404" y="9252"/>
                  </a:lnTo>
                  <a:lnTo>
                    <a:pt x="45957" y="7009"/>
                  </a:lnTo>
                  <a:lnTo>
                    <a:pt x="49361" y="4485"/>
                  </a:lnTo>
                  <a:lnTo>
                    <a:pt x="52765" y="2242"/>
                  </a:lnTo>
                  <a:lnTo>
                    <a:pt x="52765" y="0"/>
                  </a:lnTo>
                  <a:lnTo>
                    <a:pt x="56170" y="2242"/>
                  </a:lnTo>
                  <a:lnTo>
                    <a:pt x="56170" y="4485"/>
                  </a:lnTo>
                  <a:lnTo>
                    <a:pt x="56170" y="7009"/>
                  </a:lnTo>
                  <a:lnTo>
                    <a:pt x="56170" y="9252"/>
                  </a:lnTo>
                  <a:lnTo>
                    <a:pt x="56170" y="11495"/>
                  </a:lnTo>
                  <a:lnTo>
                    <a:pt x="56170" y="13738"/>
                  </a:lnTo>
                  <a:lnTo>
                    <a:pt x="56170" y="15981"/>
                  </a:lnTo>
                  <a:lnTo>
                    <a:pt x="59574" y="18504"/>
                  </a:lnTo>
                  <a:lnTo>
                    <a:pt x="62978" y="20747"/>
                  </a:lnTo>
                  <a:lnTo>
                    <a:pt x="66382" y="22990"/>
                  </a:lnTo>
                  <a:lnTo>
                    <a:pt x="69787" y="25233"/>
                  </a:lnTo>
                  <a:lnTo>
                    <a:pt x="73191" y="27757"/>
                  </a:lnTo>
                  <a:lnTo>
                    <a:pt x="75744" y="30000"/>
                  </a:lnTo>
                  <a:lnTo>
                    <a:pt x="82553" y="32242"/>
                  </a:lnTo>
                  <a:lnTo>
                    <a:pt x="85957" y="34485"/>
                  </a:lnTo>
                  <a:lnTo>
                    <a:pt x="92765" y="36728"/>
                  </a:lnTo>
                  <a:lnTo>
                    <a:pt x="96170" y="39252"/>
                  </a:lnTo>
                  <a:lnTo>
                    <a:pt x="99574" y="41495"/>
                  </a:lnTo>
                  <a:lnTo>
                    <a:pt x="102978" y="43738"/>
                  </a:lnTo>
                  <a:lnTo>
                    <a:pt x="105531" y="45981"/>
                  </a:lnTo>
                  <a:lnTo>
                    <a:pt x="108936" y="48224"/>
                  </a:lnTo>
                  <a:lnTo>
                    <a:pt x="112340" y="50747"/>
                  </a:lnTo>
                  <a:lnTo>
                    <a:pt x="115744" y="52990"/>
                  </a:lnTo>
                  <a:lnTo>
                    <a:pt x="115744" y="55233"/>
                  </a:lnTo>
                  <a:lnTo>
                    <a:pt x="119148" y="57476"/>
                  </a:lnTo>
                  <a:lnTo>
                    <a:pt x="119148" y="60000"/>
                  </a:lnTo>
                  <a:lnTo>
                    <a:pt x="119148" y="62242"/>
                  </a:lnTo>
                  <a:lnTo>
                    <a:pt x="119148" y="64485"/>
                  </a:lnTo>
                  <a:lnTo>
                    <a:pt x="119148" y="66728"/>
                  </a:lnTo>
                  <a:lnTo>
                    <a:pt x="119148" y="68971"/>
                  </a:lnTo>
                  <a:lnTo>
                    <a:pt x="119148" y="71495"/>
                  </a:lnTo>
                  <a:lnTo>
                    <a:pt x="119148" y="73738"/>
                  </a:lnTo>
                  <a:lnTo>
                    <a:pt x="119148" y="75981"/>
                  </a:lnTo>
                  <a:lnTo>
                    <a:pt x="119148" y="78224"/>
                  </a:lnTo>
                  <a:lnTo>
                    <a:pt x="119148" y="80467"/>
                  </a:lnTo>
                  <a:lnTo>
                    <a:pt x="115744" y="82990"/>
                  </a:lnTo>
                  <a:lnTo>
                    <a:pt x="115744" y="85233"/>
                  </a:lnTo>
                  <a:lnTo>
                    <a:pt x="115744" y="87476"/>
                  </a:lnTo>
                  <a:lnTo>
                    <a:pt x="115744" y="89719"/>
                  </a:lnTo>
                  <a:lnTo>
                    <a:pt x="115744" y="91962"/>
                  </a:lnTo>
                  <a:lnTo>
                    <a:pt x="115744" y="94485"/>
                  </a:lnTo>
                  <a:lnTo>
                    <a:pt x="112340" y="96728"/>
                  </a:lnTo>
                  <a:lnTo>
                    <a:pt x="112340" y="98971"/>
                  </a:lnTo>
                  <a:lnTo>
                    <a:pt x="108936" y="101214"/>
                  </a:lnTo>
                  <a:lnTo>
                    <a:pt x="108936" y="103738"/>
                  </a:lnTo>
                  <a:lnTo>
                    <a:pt x="108936" y="105981"/>
                  </a:lnTo>
                  <a:lnTo>
                    <a:pt x="108936" y="108224"/>
                  </a:lnTo>
                  <a:lnTo>
                    <a:pt x="105531" y="110467"/>
                  </a:lnTo>
                  <a:lnTo>
                    <a:pt x="102978" y="112710"/>
                  </a:lnTo>
                  <a:lnTo>
                    <a:pt x="99574" y="115233"/>
                  </a:lnTo>
                  <a:lnTo>
                    <a:pt x="99574" y="117476"/>
                  </a:lnTo>
                </a:path>
              </a:pathLst>
            </a:custGeom>
            <a:solidFill>
              <a:srgbClr val="FF6600"/>
            </a:solidFill>
            <a:ln cap="rnd" cmpd="sng" w="25400">
              <a:solidFill>
                <a:srgbClr val="F35B1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55" name="Google Shape;755;p25"/>
            <p:cNvSpPr/>
            <p:nvPr/>
          </p:nvSpPr>
          <p:spPr>
            <a:xfrm>
              <a:off x="3597275" y="2687637"/>
              <a:ext cx="230187" cy="463550"/>
            </a:xfrm>
            <a:custGeom>
              <a:rect b="b" l="l" r="r" t="t"/>
              <a:pathLst>
                <a:path extrusionOk="0" h="120000" w="120000">
                  <a:moveTo>
                    <a:pt x="19862" y="119589"/>
                  </a:moveTo>
                  <a:lnTo>
                    <a:pt x="19862" y="117123"/>
                  </a:lnTo>
                  <a:lnTo>
                    <a:pt x="19862" y="115068"/>
                  </a:lnTo>
                  <a:lnTo>
                    <a:pt x="23172" y="112602"/>
                  </a:lnTo>
                  <a:lnTo>
                    <a:pt x="29793" y="109315"/>
                  </a:lnTo>
                  <a:lnTo>
                    <a:pt x="36413" y="108082"/>
                  </a:lnTo>
                  <a:lnTo>
                    <a:pt x="43034" y="105616"/>
                  </a:lnTo>
                  <a:lnTo>
                    <a:pt x="49655" y="102328"/>
                  </a:lnTo>
                  <a:lnTo>
                    <a:pt x="56275" y="99863"/>
                  </a:lnTo>
                  <a:lnTo>
                    <a:pt x="59586" y="97808"/>
                  </a:lnTo>
                  <a:lnTo>
                    <a:pt x="66206" y="96575"/>
                  </a:lnTo>
                  <a:lnTo>
                    <a:pt x="69517" y="94109"/>
                  </a:lnTo>
                  <a:lnTo>
                    <a:pt x="72827" y="92054"/>
                  </a:lnTo>
                  <a:lnTo>
                    <a:pt x="79448" y="90821"/>
                  </a:lnTo>
                  <a:lnTo>
                    <a:pt x="86068" y="88356"/>
                  </a:lnTo>
                  <a:lnTo>
                    <a:pt x="89379" y="86301"/>
                  </a:lnTo>
                  <a:lnTo>
                    <a:pt x="96000" y="85068"/>
                  </a:lnTo>
                  <a:lnTo>
                    <a:pt x="99310" y="82602"/>
                  </a:lnTo>
                  <a:lnTo>
                    <a:pt x="102620" y="80547"/>
                  </a:lnTo>
                  <a:lnTo>
                    <a:pt x="105931" y="78082"/>
                  </a:lnTo>
                  <a:lnTo>
                    <a:pt x="109241" y="76027"/>
                  </a:lnTo>
                  <a:lnTo>
                    <a:pt x="109241" y="73561"/>
                  </a:lnTo>
                  <a:lnTo>
                    <a:pt x="112551" y="71095"/>
                  </a:lnTo>
                  <a:lnTo>
                    <a:pt x="115862" y="69041"/>
                  </a:lnTo>
                  <a:lnTo>
                    <a:pt x="115862" y="66575"/>
                  </a:lnTo>
                  <a:lnTo>
                    <a:pt x="119172" y="64520"/>
                  </a:lnTo>
                  <a:lnTo>
                    <a:pt x="119172" y="62054"/>
                  </a:lnTo>
                  <a:lnTo>
                    <a:pt x="115862" y="59999"/>
                  </a:lnTo>
                  <a:lnTo>
                    <a:pt x="112551" y="57534"/>
                  </a:lnTo>
                  <a:lnTo>
                    <a:pt x="112551" y="55068"/>
                  </a:lnTo>
                  <a:lnTo>
                    <a:pt x="109241" y="51780"/>
                  </a:lnTo>
                  <a:lnTo>
                    <a:pt x="105931" y="49315"/>
                  </a:lnTo>
                  <a:lnTo>
                    <a:pt x="105931" y="47260"/>
                  </a:lnTo>
                  <a:lnTo>
                    <a:pt x="102620" y="44794"/>
                  </a:lnTo>
                  <a:lnTo>
                    <a:pt x="102620" y="41506"/>
                  </a:lnTo>
                  <a:lnTo>
                    <a:pt x="99310" y="37808"/>
                  </a:lnTo>
                  <a:lnTo>
                    <a:pt x="96000" y="35753"/>
                  </a:lnTo>
                  <a:lnTo>
                    <a:pt x="96000" y="32054"/>
                  </a:lnTo>
                  <a:lnTo>
                    <a:pt x="92689" y="29999"/>
                  </a:lnTo>
                  <a:lnTo>
                    <a:pt x="89379" y="27534"/>
                  </a:lnTo>
                  <a:lnTo>
                    <a:pt x="86068" y="25479"/>
                  </a:lnTo>
                  <a:lnTo>
                    <a:pt x="86068" y="23013"/>
                  </a:lnTo>
                  <a:lnTo>
                    <a:pt x="82758" y="20547"/>
                  </a:lnTo>
                  <a:lnTo>
                    <a:pt x="82758" y="18493"/>
                  </a:lnTo>
                  <a:lnTo>
                    <a:pt x="79448" y="16027"/>
                  </a:lnTo>
                  <a:lnTo>
                    <a:pt x="79448" y="13972"/>
                  </a:lnTo>
                  <a:lnTo>
                    <a:pt x="76137" y="11506"/>
                  </a:lnTo>
                  <a:lnTo>
                    <a:pt x="76137" y="9041"/>
                  </a:lnTo>
                  <a:lnTo>
                    <a:pt x="72827" y="6986"/>
                  </a:lnTo>
                  <a:lnTo>
                    <a:pt x="69517" y="4520"/>
                  </a:lnTo>
                  <a:lnTo>
                    <a:pt x="66206" y="2465"/>
                  </a:lnTo>
                  <a:lnTo>
                    <a:pt x="66206" y="0"/>
                  </a:lnTo>
                  <a:lnTo>
                    <a:pt x="62896" y="2465"/>
                  </a:lnTo>
                  <a:lnTo>
                    <a:pt x="62896" y="4520"/>
                  </a:lnTo>
                  <a:lnTo>
                    <a:pt x="62896" y="6986"/>
                  </a:lnTo>
                  <a:lnTo>
                    <a:pt x="62896" y="9041"/>
                  </a:lnTo>
                  <a:lnTo>
                    <a:pt x="62896" y="11506"/>
                  </a:lnTo>
                  <a:lnTo>
                    <a:pt x="62896" y="13972"/>
                  </a:lnTo>
                  <a:lnTo>
                    <a:pt x="62896" y="16027"/>
                  </a:lnTo>
                  <a:lnTo>
                    <a:pt x="59586" y="18493"/>
                  </a:lnTo>
                  <a:lnTo>
                    <a:pt x="56275" y="20547"/>
                  </a:lnTo>
                  <a:lnTo>
                    <a:pt x="52965" y="23013"/>
                  </a:lnTo>
                  <a:lnTo>
                    <a:pt x="49655" y="25479"/>
                  </a:lnTo>
                  <a:lnTo>
                    <a:pt x="46344" y="27534"/>
                  </a:lnTo>
                  <a:lnTo>
                    <a:pt x="43034" y="29999"/>
                  </a:lnTo>
                  <a:lnTo>
                    <a:pt x="36413" y="32054"/>
                  </a:lnTo>
                  <a:lnTo>
                    <a:pt x="33103" y="34520"/>
                  </a:lnTo>
                  <a:lnTo>
                    <a:pt x="26482" y="36986"/>
                  </a:lnTo>
                  <a:lnTo>
                    <a:pt x="23172" y="39041"/>
                  </a:lnTo>
                  <a:lnTo>
                    <a:pt x="19862" y="41506"/>
                  </a:lnTo>
                  <a:lnTo>
                    <a:pt x="16551" y="43561"/>
                  </a:lnTo>
                  <a:lnTo>
                    <a:pt x="13241" y="46027"/>
                  </a:lnTo>
                  <a:lnTo>
                    <a:pt x="9931" y="48493"/>
                  </a:lnTo>
                  <a:lnTo>
                    <a:pt x="6620" y="50547"/>
                  </a:lnTo>
                  <a:lnTo>
                    <a:pt x="3310" y="53013"/>
                  </a:lnTo>
                  <a:lnTo>
                    <a:pt x="3310" y="55068"/>
                  </a:lnTo>
                  <a:lnTo>
                    <a:pt x="0" y="57534"/>
                  </a:lnTo>
                  <a:lnTo>
                    <a:pt x="0" y="59999"/>
                  </a:lnTo>
                  <a:lnTo>
                    <a:pt x="0" y="62054"/>
                  </a:lnTo>
                  <a:lnTo>
                    <a:pt x="0" y="64520"/>
                  </a:lnTo>
                  <a:lnTo>
                    <a:pt x="0" y="66575"/>
                  </a:lnTo>
                  <a:lnTo>
                    <a:pt x="0" y="69041"/>
                  </a:lnTo>
                  <a:lnTo>
                    <a:pt x="0" y="71095"/>
                  </a:lnTo>
                  <a:lnTo>
                    <a:pt x="0" y="73561"/>
                  </a:lnTo>
                  <a:lnTo>
                    <a:pt x="0" y="76027"/>
                  </a:lnTo>
                  <a:lnTo>
                    <a:pt x="0" y="78082"/>
                  </a:lnTo>
                  <a:lnTo>
                    <a:pt x="0" y="80547"/>
                  </a:lnTo>
                  <a:lnTo>
                    <a:pt x="3310" y="82602"/>
                  </a:lnTo>
                  <a:lnTo>
                    <a:pt x="3310" y="85068"/>
                  </a:lnTo>
                  <a:lnTo>
                    <a:pt x="3310" y="87534"/>
                  </a:lnTo>
                  <a:lnTo>
                    <a:pt x="3310" y="89589"/>
                  </a:lnTo>
                  <a:lnTo>
                    <a:pt x="3310" y="92054"/>
                  </a:lnTo>
                  <a:lnTo>
                    <a:pt x="3310" y="94109"/>
                  </a:lnTo>
                  <a:lnTo>
                    <a:pt x="6620" y="96575"/>
                  </a:lnTo>
                  <a:lnTo>
                    <a:pt x="6620" y="99041"/>
                  </a:lnTo>
                  <a:lnTo>
                    <a:pt x="9931" y="101095"/>
                  </a:lnTo>
                  <a:lnTo>
                    <a:pt x="9931" y="103561"/>
                  </a:lnTo>
                  <a:lnTo>
                    <a:pt x="9931" y="105616"/>
                  </a:lnTo>
                  <a:lnTo>
                    <a:pt x="9931" y="108082"/>
                  </a:lnTo>
                  <a:lnTo>
                    <a:pt x="13241" y="110547"/>
                  </a:lnTo>
                  <a:lnTo>
                    <a:pt x="16551" y="112602"/>
                  </a:lnTo>
                  <a:lnTo>
                    <a:pt x="19862" y="115068"/>
                  </a:lnTo>
                  <a:lnTo>
                    <a:pt x="19862" y="117123"/>
                  </a:lnTo>
                </a:path>
              </a:pathLst>
            </a:custGeom>
            <a:solidFill>
              <a:srgbClr val="FF5008"/>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56" name="Google Shape;756;p25"/>
            <p:cNvSpPr/>
            <p:nvPr/>
          </p:nvSpPr>
          <p:spPr>
            <a:xfrm>
              <a:off x="3494087" y="2517775"/>
              <a:ext cx="368300" cy="496887"/>
            </a:xfrm>
            <a:custGeom>
              <a:rect b="b" l="l" r="r" t="t"/>
              <a:pathLst>
                <a:path extrusionOk="0" h="120000" w="120000">
                  <a:moveTo>
                    <a:pt x="48620" y="119616"/>
                  </a:moveTo>
                  <a:lnTo>
                    <a:pt x="48620" y="117316"/>
                  </a:lnTo>
                  <a:lnTo>
                    <a:pt x="48620" y="115015"/>
                  </a:lnTo>
                  <a:lnTo>
                    <a:pt x="50689" y="112715"/>
                  </a:lnTo>
                  <a:lnTo>
                    <a:pt x="55862" y="109265"/>
                  </a:lnTo>
                  <a:lnTo>
                    <a:pt x="60517" y="108115"/>
                  </a:lnTo>
                  <a:lnTo>
                    <a:pt x="0" y="105814"/>
                  </a:lnTo>
                  <a:lnTo>
                    <a:pt x="69827" y="102364"/>
                  </a:lnTo>
                  <a:lnTo>
                    <a:pt x="74482" y="100063"/>
                  </a:lnTo>
                  <a:lnTo>
                    <a:pt x="77068" y="97763"/>
                  </a:lnTo>
                  <a:lnTo>
                    <a:pt x="81724" y="96613"/>
                  </a:lnTo>
                  <a:lnTo>
                    <a:pt x="83793" y="94313"/>
                  </a:lnTo>
                  <a:lnTo>
                    <a:pt x="86379" y="92012"/>
                  </a:lnTo>
                  <a:lnTo>
                    <a:pt x="91551" y="90862"/>
                  </a:lnTo>
                  <a:lnTo>
                    <a:pt x="95689" y="88562"/>
                  </a:lnTo>
                  <a:lnTo>
                    <a:pt x="98275" y="86261"/>
                  </a:lnTo>
                  <a:lnTo>
                    <a:pt x="103448" y="85111"/>
                  </a:lnTo>
                  <a:lnTo>
                    <a:pt x="105000" y="82811"/>
                  </a:lnTo>
                  <a:lnTo>
                    <a:pt x="107586" y="80511"/>
                  </a:lnTo>
                  <a:lnTo>
                    <a:pt x="110172" y="78210"/>
                  </a:lnTo>
                  <a:lnTo>
                    <a:pt x="112758" y="75910"/>
                  </a:lnTo>
                  <a:lnTo>
                    <a:pt x="112758" y="73610"/>
                  </a:lnTo>
                  <a:lnTo>
                    <a:pt x="114310" y="71309"/>
                  </a:lnTo>
                  <a:lnTo>
                    <a:pt x="116896" y="69009"/>
                  </a:lnTo>
                  <a:lnTo>
                    <a:pt x="116896" y="66709"/>
                  </a:lnTo>
                  <a:lnTo>
                    <a:pt x="119482" y="64408"/>
                  </a:lnTo>
                  <a:lnTo>
                    <a:pt x="119482" y="62108"/>
                  </a:lnTo>
                  <a:lnTo>
                    <a:pt x="116896" y="59808"/>
                  </a:lnTo>
                  <a:lnTo>
                    <a:pt x="114310" y="57507"/>
                  </a:lnTo>
                  <a:lnTo>
                    <a:pt x="114310" y="55207"/>
                  </a:lnTo>
                  <a:lnTo>
                    <a:pt x="112758" y="51757"/>
                  </a:lnTo>
                  <a:lnTo>
                    <a:pt x="110172" y="49456"/>
                  </a:lnTo>
                  <a:lnTo>
                    <a:pt x="110172" y="47156"/>
                  </a:lnTo>
                  <a:lnTo>
                    <a:pt x="107586" y="45239"/>
                  </a:lnTo>
                  <a:lnTo>
                    <a:pt x="107586" y="41405"/>
                  </a:lnTo>
                  <a:lnTo>
                    <a:pt x="105000" y="37955"/>
                  </a:lnTo>
                  <a:lnTo>
                    <a:pt x="103448" y="35654"/>
                  </a:lnTo>
                  <a:lnTo>
                    <a:pt x="103448" y="32204"/>
                  </a:lnTo>
                  <a:lnTo>
                    <a:pt x="100862" y="29904"/>
                  </a:lnTo>
                  <a:lnTo>
                    <a:pt x="98275" y="27603"/>
                  </a:lnTo>
                  <a:lnTo>
                    <a:pt x="95689" y="25303"/>
                  </a:lnTo>
                  <a:lnTo>
                    <a:pt x="95689" y="23003"/>
                  </a:lnTo>
                  <a:lnTo>
                    <a:pt x="93103" y="20702"/>
                  </a:lnTo>
                  <a:lnTo>
                    <a:pt x="93103" y="18402"/>
                  </a:lnTo>
                  <a:lnTo>
                    <a:pt x="91551" y="16102"/>
                  </a:lnTo>
                  <a:lnTo>
                    <a:pt x="93620" y="38338"/>
                  </a:lnTo>
                  <a:lnTo>
                    <a:pt x="88965" y="11501"/>
                  </a:lnTo>
                  <a:lnTo>
                    <a:pt x="88965" y="9201"/>
                  </a:lnTo>
                  <a:lnTo>
                    <a:pt x="86379" y="6900"/>
                  </a:lnTo>
                  <a:lnTo>
                    <a:pt x="83793" y="4600"/>
                  </a:lnTo>
                  <a:lnTo>
                    <a:pt x="81724" y="2300"/>
                  </a:lnTo>
                  <a:lnTo>
                    <a:pt x="81724" y="0"/>
                  </a:lnTo>
                  <a:lnTo>
                    <a:pt x="51724" y="46773"/>
                  </a:lnTo>
                  <a:lnTo>
                    <a:pt x="79655" y="4600"/>
                  </a:lnTo>
                  <a:lnTo>
                    <a:pt x="79655" y="6900"/>
                  </a:lnTo>
                  <a:lnTo>
                    <a:pt x="79655" y="9201"/>
                  </a:lnTo>
                  <a:lnTo>
                    <a:pt x="79655" y="11501"/>
                  </a:lnTo>
                  <a:lnTo>
                    <a:pt x="79655" y="13801"/>
                  </a:lnTo>
                  <a:lnTo>
                    <a:pt x="79655" y="16102"/>
                  </a:lnTo>
                  <a:lnTo>
                    <a:pt x="77068" y="18402"/>
                  </a:lnTo>
                  <a:lnTo>
                    <a:pt x="74482" y="20702"/>
                  </a:lnTo>
                  <a:lnTo>
                    <a:pt x="71896" y="23003"/>
                  </a:lnTo>
                  <a:lnTo>
                    <a:pt x="69827" y="25303"/>
                  </a:lnTo>
                  <a:lnTo>
                    <a:pt x="67758" y="27603"/>
                  </a:lnTo>
                  <a:lnTo>
                    <a:pt x="65172" y="29904"/>
                  </a:lnTo>
                  <a:lnTo>
                    <a:pt x="60517" y="32204"/>
                  </a:lnTo>
                  <a:lnTo>
                    <a:pt x="57931" y="34504"/>
                  </a:lnTo>
                  <a:lnTo>
                    <a:pt x="53275" y="36805"/>
                  </a:lnTo>
                  <a:lnTo>
                    <a:pt x="50689" y="39105"/>
                  </a:lnTo>
                  <a:lnTo>
                    <a:pt x="48620" y="41405"/>
                  </a:lnTo>
                  <a:lnTo>
                    <a:pt x="46034" y="43706"/>
                  </a:lnTo>
                  <a:lnTo>
                    <a:pt x="43965" y="46006"/>
                  </a:lnTo>
                  <a:lnTo>
                    <a:pt x="41379" y="48306"/>
                  </a:lnTo>
                  <a:lnTo>
                    <a:pt x="39310" y="50607"/>
                  </a:lnTo>
                  <a:lnTo>
                    <a:pt x="36724" y="52907"/>
                  </a:lnTo>
                  <a:lnTo>
                    <a:pt x="36724" y="55207"/>
                  </a:lnTo>
                  <a:lnTo>
                    <a:pt x="34655" y="57507"/>
                  </a:lnTo>
                  <a:lnTo>
                    <a:pt x="34655" y="59808"/>
                  </a:lnTo>
                  <a:lnTo>
                    <a:pt x="34655" y="62108"/>
                  </a:lnTo>
                  <a:lnTo>
                    <a:pt x="34655" y="64408"/>
                  </a:lnTo>
                  <a:lnTo>
                    <a:pt x="34655" y="66709"/>
                  </a:lnTo>
                  <a:lnTo>
                    <a:pt x="34655" y="69009"/>
                  </a:lnTo>
                  <a:lnTo>
                    <a:pt x="34655" y="71309"/>
                  </a:lnTo>
                  <a:lnTo>
                    <a:pt x="34655" y="73610"/>
                  </a:lnTo>
                  <a:lnTo>
                    <a:pt x="34655" y="75910"/>
                  </a:lnTo>
                  <a:lnTo>
                    <a:pt x="34655" y="78210"/>
                  </a:lnTo>
                  <a:lnTo>
                    <a:pt x="34655" y="80511"/>
                  </a:lnTo>
                  <a:lnTo>
                    <a:pt x="36724" y="82811"/>
                  </a:lnTo>
                  <a:lnTo>
                    <a:pt x="36724" y="85111"/>
                  </a:lnTo>
                  <a:lnTo>
                    <a:pt x="36724" y="87412"/>
                  </a:lnTo>
                  <a:lnTo>
                    <a:pt x="36724" y="89712"/>
                  </a:lnTo>
                  <a:lnTo>
                    <a:pt x="36724" y="92012"/>
                  </a:lnTo>
                  <a:lnTo>
                    <a:pt x="36724" y="94313"/>
                  </a:lnTo>
                  <a:lnTo>
                    <a:pt x="39310" y="96613"/>
                  </a:lnTo>
                  <a:lnTo>
                    <a:pt x="39310" y="98913"/>
                  </a:lnTo>
                  <a:lnTo>
                    <a:pt x="41379" y="101214"/>
                  </a:lnTo>
                  <a:lnTo>
                    <a:pt x="41379" y="103514"/>
                  </a:lnTo>
                  <a:lnTo>
                    <a:pt x="41379" y="105814"/>
                  </a:lnTo>
                  <a:lnTo>
                    <a:pt x="41379" y="108115"/>
                  </a:lnTo>
                  <a:lnTo>
                    <a:pt x="43965" y="110415"/>
                  </a:lnTo>
                  <a:lnTo>
                    <a:pt x="46034" y="112715"/>
                  </a:lnTo>
                  <a:lnTo>
                    <a:pt x="48620" y="115015"/>
                  </a:lnTo>
                  <a:lnTo>
                    <a:pt x="48620" y="117316"/>
                  </a:lnTo>
                </a:path>
              </a:pathLst>
            </a:custGeom>
            <a:solidFill>
              <a:srgbClr val="FF6600"/>
            </a:solidFill>
            <a:ln cap="rnd" cmpd="sng" w="25400">
              <a:solidFill>
                <a:srgbClr val="FAFD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57" name="Google Shape;757;p25"/>
            <p:cNvSpPr/>
            <p:nvPr/>
          </p:nvSpPr>
          <p:spPr>
            <a:xfrm>
              <a:off x="3619500" y="2668587"/>
              <a:ext cx="300037" cy="461962"/>
            </a:xfrm>
            <a:custGeom>
              <a:rect b="b" l="l" r="r" t="t"/>
              <a:pathLst>
                <a:path extrusionOk="0" h="120000" w="120000">
                  <a:moveTo>
                    <a:pt x="19682" y="119587"/>
                  </a:moveTo>
                  <a:lnTo>
                    <a:pt x="19682" y="117113"/>
                  </a:lnTo>
                  <a:lnTo>
                    <a:pt x="19682" y="115051"/>
                  </a:lnTo>
                  <a:lnTo>
                    <a:pt x="23492" y="112577"/>
                  </a:lnTo>
                  <a:lnTo>
                    <a:pt x="29841" y="109278"/>
                  </a:lnTo>
                  <a:lnTo>
                    <a:pt x="36190" y="108041"/>
                  </a:lnTo>
                  <a:lnTo>
                    <a:pt x="43174" y="105979"/>
                  </a:lnTo>
                  <a:lnTo>
                    <a:pt x="49523" y="102268"/>
                  </a:lnTo>
                  <a:lnTo>
                    <a:pt x="56507" y="100206"/>
                  </a:lnTo>
                  <a:lnTo>
                    <a:pt x="59682" y="97731"/>
                  </a:lnTo>
                  <a:lnTo>
                    <a:pt x="66031" y="96494"/>
                  </a:lnTo>
                  <a:lnTo>
                    <a:pt x="69841" y="94432"/>
                  </a:lnTo>
                  <a:lnTo>
                    <a:pt x="73015" y="91958"/>
                  </a:lnTo>
                  <a:lnTo>
                    <a:pt x="79365" y="90721"/>
                  </a:lnTo>
                  <a:lnTo>
                    <a:pt x="86349" y="88659"/>
                  </a:lnTo>
                  <a:lnTo>
                    <a:pt x="89523" y="86185"/>
                  </a:lnTo>
                  <a:lnTo>
                    <a:pt x="95873" y="84948"/>
                  </a:lnTo>
                  <a:lnTo>
                    <a:pt x="99682" y="82886"/>
                  </a:lnTo>
                  <a:lnTo>
                    <a:pt x="102857" y="80412"/>
                  </a:lnTo>
                  <a:lnTo>
                    <a:pt x="106031" y="78350"/>
                  </a:lnTo>
                  <a:lnTo>
                    <a:pt x="109206" y="75876"/>
                  </a:lnTo>
                  <a:lnTo>
                    <a:pt x="109206" y="73402"/>
                  </a:lnTo>
                  <a:lnTo>
                    <a:pt x="113015" y="71340"/>
                  </a:lnTo>
                  <a:lnTo>
                    <a:pt x="116190" y="68865"/>
                  </a:lnTo>
                  <a:lnTo>
                    <a:pt x="116190" y="66804"/>
                  </a:lnTo>
                  <a:lnTo>
                    <a:pt x="119365" y="64329"/>
                  </a:lnTo>
                  <a:lnTo>
                    <a:pt x="119365" y="62268"/>
                  </a:lnTo>
                  <a:lnTo>
                    <a:pt x="116190" y="59793"/>
                  </a:lnTo>
                  <a:lnTo>
                    <a:pt x="113015" y="57319"/>
                  </a:lnTo>
                  <a:lnTo>
                    <a:pt x="113015" y="55257"/>
                  </a:lnTo>
                  <a:lnTo>
                    <a:pt x="109206" y="51546"/>
                  </a:lnTo>
                  <a:lnTo>
                    <a:pt x="106031" y="49484"/>
                  </a:lnTo>
                  <a:lnTo>
                    <a:pt x="106031" y="47010"/>
                  </a:lnTo>
                  <a:lnTo>
                    <a:pt x="102857" y="44948"/>
                  </a:lnTo>
                  <a:lnTo>
                    <a:pt x="102857" y="41237"/>
                  </a:lnTo>
                  <a:lnTo>
                    <a:pt x="99682" y="37938"/>
                  </a:lnTo>
                  <a:lnTo>
                    <a:pt x="95873" y="35463"/>
                  </a:lnTo>
                  <a:lnTo>
                    <a:pt x="95873" y="32164"/>
                  </a:lnTo>
                  <a:lnTo>
                    <a:pt x="92698" y="30103"/>
                  </a:lnTo>
                  <a:lnTo>
                    <a:pt x="89523" y="27628"/>
                  </a:lnTo>
                  <a:lnTo>
                    <a:pt x="86349" y="25154"/>
                  </a:lnTo>
                  <a:lnTo>
                    <a:pt x="86349" y="23092"/>
                  </a:lnTo>
                  <a:lnTo>
                    <a:pt x="83174" y="20618"/>
                  </a:lnTo>
                  <a:lnTo>
                    <a:pt x="83174" y="18556"/>
                  </a:lnTo>
                  <a:lnTo>
                    <a:pt x="79365" y="16082"/>
                  </a:lnTo>
                  <a:lnTo>
                    <a:pt x="79365" y="13608"/>
                  </a:lnTo>
                  <a:lnTo>
                    <a:pt x="76190" y="11546"/>
                  </a:lnTo>
                  <a:lnTo>
                    <a:pt x="76190" y="9072"/>
                  </a:lnTo>
                  <a:lnTo>
                    <a:pt x="73015" y="7010"/>
                  </a:lnTo>
                  <a:lnTo>
                    <a:pt x="69841" y="4536"/>
                  </a:lnTo>
                  <a:lnTo>
                    <a:pt x="66031" y="2474"/>
                  </a:lnTo>
                  <a:lnTo>
                    <a:pt x="66031" y="0"/>
                  </a:lnTo>
                  <a:lnTo>
                    <a:pt x="62857" y="2474"/>
                  </a:lnTo>
                  <a:lnTo>
                    <a:pt x="62857" y="4536"/>
                  </a:lnTo>
                  <a:lnTo>
                    <a:pt x="62857" y="7010"/>
                  </a:lnTo>
                  <a:lnTo>
                    <a:pt x="62857" y="9072"/>
                  </a:lnTo>
                  <a:lnTo>
                    <a:pt x="62857" y="11546"/>
                  </a:lnTo>
                  <a:lnTo>
                    <a:pt x="62857" y="13608"/>
                  </a:lnTo>
                  <a:lnTo>
                    <a:pt x="62857" y="16082"/>
                  </a:lnTo>
                  <a:lnTo>
                    <a:pt x="59682" y="18556"/>
                  </a:lnTo>
                  <a:lnTo>
                    <a:pt x="56507" y="20618"/>
                  </a:lnTo>
                  <a:lnTo>
                    <a:pt x="53333" y="23092"/>
                  </a:lnTo>
                  <a:lnTo>
                    <a:pt x="49523" y="25154"/>
                  </a:lnTo>
                  <a:lnTo>
                    <a:pt x="46349" y="27628"/>
                  </a:lnTo>
                  <a:lnTo>
                    <a:pt x="43174" y="30103"/>
                  </a:lnTo>
                  <a:lnTo>
                    <a:pt x="36190" y="32164"/>
                  </a:lnTo>
                  <a:lnTo>
                    <a:pt x="33015" y="34639"/>
                  </a:lnTo>
                  <a:lnTo>
                    <a:pt x="26666" y="36701"/>
                  </a:lnTo>
                  <a:lnTo>
                    <a:pt x="23492" y="39175"/>
                  </a:lnTo>
                  <a:lnTo>
                    <a:pt x="19682" y="41237"/>
                  </a:lnTo>
                  <a:lnTo>
                    <a:pt x="16507" y="43711"/>
                  </a:lnTo>
                  <a:lnTo>
                    <a:pt x="13333" y="46185"/>
                  </a:lnTo>
                  <a:lnTo>
                    <a:pt x="10158" y="48247"/>
                  </a:lnTo>
                  <a:lnTo>
                    <a:pt x="6349" y="50721"/>
                  </a:lnTo>
                  <a:lnTo>
                    <a:pt x="3174" y="52783"/>
                  </a:lnTo>
                  <a:lnTo>
                    <a:pt x="3174" y="55257"/>
                  </a:lnTo>
                  <a:lnTo>
                    <a:pt x="0" y="57319"/>
                  </a:lnTo>
                  <a:lnTo>
                    <a:pt x="0" y="59793"/>
                  </a:lnTo>
                  <a:lnTo>
                    <a:pt x="0" y="62268"/>
                  </a:lnTo>
                  <a:lnTo>
                    <a:pt x="0" y="64329"/>
                  </a:lnTo>
                  <a:lnTo>
                    <a:pt x="0" y="66804"/>
                  </a:lnTo>
                  <a:lnTo>
                    <a:pt x="0" y="68865"/>
                  </a:lnTo>
                  <a:lnTo>
                    <a:pt x="0" y="71340"/>
                  </a:lnTo>
                  <a:lnTo>
                    <a:pt x="0" y="73402"/>
                  </a:lnTo>
                  <a:lnTo>
                    <a:pt x="0" y="75876"/>
                  </a:lnTo>
                  <a:lnTo>
                    <a:pt x="0" y="78350"/>
                  </a:lnTo>
                  <a:lnTo>
                    <a:pt x="0" y="80412"/>
                  </a:lnTo>
                  <a:lnTo>
                    <a:pt x="3174" y="82886"/>
                  </a:lnTo>
                  <a:lnTo>
                    <a:pt x="3174" y="84948"/>
                  </a:lnTo>
                  <a:lnTo>
                    <a:pt x="3174" y="87422"/>
                  </a:lnTo>
                  <a:lnTo>
                    <a:pt x="3174" y="89896"/>
                  </a:lnTo>
                  <a:lnTo>
                    <a:pt x="3174" y="91958"/>
                  </a:lnTo>
                  <a:lnTo>
                    <a:pt x="3174" y="94432"/>
                  </a:lnTo>
                  <a:lnTo>
                    <a:pt x="6349" y="96494"/>
                  </a:lnTo>
                  <a:lnTo>
                    <a:pt x="6349" y="98969"/>
                  </a:lnTo>
                  <a:lnTo>
                    <a:pt x="10158" y="101030"/>
                  </a:lnTo>
                  <a:lnTo>
                    <a:pt x="10158" y="103505"/>
                  </a:lnTo>
                  <a:lnTo>
                    <a:pt x="10158" y="105979"/>
                  </a:lnTo>
                  <a:lnTo>
                    <a:pt x="10158" y="108041"/>
                  </a:lnTo>
                  <a:lnTo>
                    <a:pt x="13333" y="110515"/>
                  </a:lnTo>
                  <a:lnTo>
                    <a:pt x="16507" y="112577"/>
                  </a:lnTo>
                  <a:lnTo>
                    <a:pt x="19682" y="115051"/>
                  </a:lnTo>
                  <a:lnTo>
                    <a:pt x="19682" y="117113"/>
                  </a:lnTo>
                </a:path>
              </a:pathLst>
            </a:custGeom>
            <a:solidFill>
              <a:srgbClr val="FF5008"/>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58" name="Google Shape;758;p25"/>
            <p:cNvSpPr/>
            <p:nvPr/>
          </p:nvSpPr>
          <p:spPr>
            <a:xfrm>
              <a:off x="3451225" y="2592387"/>
              <a:ext cx="269875" cy="565150"/>
            </a:xfrm>
            <a:custGeom>
              <a:rect b="b" l="l" r="r" t="t"/>
              <a:pathLst>
                <a:path extrusionOk="0" h="120000" w="120000">
                  <a:moveTo>
                    <a:pt x="99529" y="119662"/>
                  </a:moveTo>
                  <a:lnTo>
                    <a:pt x="99529" y="117303"/>
                  </a:lnTo>
                  <a:lnTo>
                    <a:pt x="99529" y="114943"/>
                  </a:lnTo>
                  <a:lnTo>
                    <a:pt x="96000" y="112921"/>
                  </a:lnTo>
                  <a:lnTo>
                    <a:pt x="89647" y="109213"/>
                  </a:lnTo>
                  <a:lnTo>
                    <a:pt x="82588" y="108202"/>
                  </a:lnTo>
                  <a:lnTo>
                    <a:pt x="76235" y="105842"/>
                  </a:lnTo>
                  <a:lnTo>
                    <a:pt x="69882" y="102471"/>
                  </a:lnTo>
                  <a:lnTo>
                    <a:pt x="62823" y="100112"/>
                  </a:lnTo>
                  <a:lnTo>
                    <a:pt x="60000" y="97752"/>
                  </a:lnTo>
                  <a:lnTo>
                    <a:pt x="52941" y="96741"/>
                  </a:lnTo>
                  <a:lnTo>
                    <a:pt x="49411" y="94382"/>
                  </a:lnTo>
                  <a:lnTo>
                    <a:pt x="46588" y="92022"/>
                  </a:lnTo>
                  <a:lnTo>
                    <a:pt x="39529" y="91011"/>
                  </a:lnTo>
                  <a:lnTo>
                    <a:pt x="33176" y="88651"/>
                  </a:lnTo>
                  <a:lnTo>
                    <a:pt x="29647" y="86292"/>
                  </a:lnTo>
                  <a:lnTo>
                    <a:pt x="23294" y="85280"/>
                  </a:lnTo>
                  <a:lnTo>
                    <a:pt x="19764" y="82921"/>
                  </a:lnTo>
                  <a:lnTo>
                    <a:pt x="16235" y="80561"/>
                  </a:lnTo>
                  <a:lnTo>
                    <a:pt x="13411" y="78202"/>
                  </a:lnTo>
                  <a:lnTo>
                    <a:pt x="9882" y="75842"/>
                  </a:lnTo>
                  <a:lnTo>
                    <a:pt x="9882" y="73483"/>
                  </a:lnTo>
                  <a:lnTo>
                    <a:pt x="6352" y="71460"/>
                  </a:lnTo>
                  <a:lnTo>
                    <a:pt x="3529" y="69101"/>
                  </a:lnTo>
                  <a:lnTo>
                    <a:pt x="3529" y="66741"/>
                  </a:lnTo>
                  <a:lnTo>
                    <a:pt x="0" y="64382"/>
                  </a:lnTo>
                  <a:lnTo>
                    <a:pt x="0" y="62022"/>
                  </a:lnTo>
                  <a:lnTo>
                    <a:pt x="3529" y="60000"/>
                  </a:lnTo>
                  <a:lnTo>
                    <a:pt x="6352" y="57640"/>
                  </a:lnTo>
                  <a:lnTo>
                    <a:pt x="6352" y="55280"/>
                  </a:lnTo>
                  <a:lnTo>
                    <a:pt x="9882" y="51910"/>
                  </a:lnTo>
                  <a:lnTo>
                    <a:pt x="13411" y="49550"/>
                  </a:lnTo>
                  <a:lnTo>
                    <a:pt x="13411" y="47191"/>
                  </a:lnTo>
                  <a:lnTo>
                    <a:pt x="16235" y="44831"/>
                  </a:lnTo>
                  <a:lnTo>
                    <a:pt x="16235" y="41460"/>
                  </a:lnTo>
                  <a:lnTo>
                    <a:pt x="19764" y="38089"/>
                  </a:lnTo>
                  <a:lnTo>
                    <a:pt x="23294" y="35730"/>
                  </a:lnTo>
                  <a:lnTo>
                    <a:pt x="23294" y="32359"/>
                  </a:lnTo>
                  <a:lnTo>
                    <a:pt x="26823" y="30000"/>
                  </a:lnTo>
                  <a:lnTo>
                    <a:pt x="29647" y="27640"/>
                  </a:lnTo>
                  <a:lnTo>
                    <a:pt x="33176" y="25280"/>
                  </a:lnTo>
                  <a:lnTo>
                    <a:pt x="33176" y="22921"/>
                  </a:lnTo>
                  <a:lnTo>
                    <a:pt x="36705" y="20561"/>
                  </a:lnTo>
                  <a:lnTo>
                    <a:pt x="36705" y="18539"/>
                  </a:lnTo>
                  <a:lnTo>
                    <a:pt x="39529" y="16179"/>
                  </a:lnTo>
                  <a:lnTo>
                    <a:pt x="39529" y="13820"/>
                  </a:lnTo>
                  <a:lnTo>
                    <a:pt x="43058" y="11460"/>
                  </a:lnTo>
                  <a:lnTo>
                    <a:pt x="43058" y="9101"/>
                  </a:lnTo>
                  <a:lnTo>
                    <a:pt x="46588" y="6741"/>
                  </a:lnTo>
                  <a:lnTo>
                    <a:pt x="49411" y="4719"/>
                  </a:lnTo>
                  <a:lnTo>
                    <a:pt x="52941" y="2359"/>
                  </a:lnTo>
                  <a:lnTo>
                    <a:pt x="52941" y="0"/>
                  </a:lnTo>
                  <a:lnTo>
                    <a:pt x="56470" y="2359"/>
                  </a:lnTo>
                  <a:lnTo>
                    <a:pt x="56470" y="4719"/>
                  </a:lnTo>
                  <a:lnTo>
                    <a:pt x="56470" y="6741"/>
                  </a:lnTo>
                  <a:lnTo>
                    <a:pt x="56470" y="9101"/>
                  </a:lnTo>
                  <a:lnTo>
                    <a:pt x="56470" y="11460"/>
                  </a:lnTo>
                  <a:lnTo>
                    <a:pt x="56470" y="13820"/>
                  </a:lnTo>
                  <a:lnTo>
                    <a:pt x="56470" y="16179"/>
                  </a:lnTo>
                  <a:lnTo>
                    <a:pt x="60000" y="18539"/>
                  </a:lnTo>
                  <a:lnTo>
                    <a:pt x="62823" y="20561"/>
                  </a:lnTo>
                  <a:lnTo>
                    <a:pt x="66352" y="22921"/>
                  </a:lnTo>
                  <a:lnTo>
                    <a:pt x="69882" y="25280"/>
                  </a:lnTo>
                  <a:lnTo>
                    <a:pt x="72705" y="27640"/>
                  </a:lnTo>
                  <a:lnTo>
                    <a:pt x="76235" y="30000"/>
                  </a:lnTo>
                  <a:lnTo>
                    <a:pt x="82588" y="32359"/>
                  </a:lnTo>
                  <a:lnTo>
                    <a:pt x="86117" y="34382"/>
                  </a:lnTo>
                  <a:lnTo>
                    <a:pt x="92470" y="36741"/>
                  </a:lnTo>
                  <a:lnTo>
                    <a:pt x="96000" y="39101"/>
                  </a:lnTo>
                  <a:lnTo>
                    <a:pt x="99529" y="41460"/>
                  </a:lnTo>
                  <a:lnTo>
                    <a:pt x="103058" y="43820"/>
                  </a:lnTo>
                  <a:lnTo>
                    <a:pt x="105882" y="46179"/>
                  </a:lnTo>
                  <a:lnTo>
                    <a:pt x="109411" y="48202"/>
                  </a:lnTo>
                  <a:lnTo>
                    <a:pt x="112941" y="50561"/>
                  </a:lnTo>
                  <a:lnTo>
                    <a:pt x="115764" y="52921"/>
                  </a:lnTo>
                  <a:lnTo>
                    <a:pt x="115764" y="55280"/>
                  </a:lnTo>
                  <a:lnTo>
                    <a:pt x="119294" y="57640"/>
                  </a:lnTo>
                  <a:lnTo>
                    <a:pt x="119294" y="60000"/>
                  </a:lnTo>
                  <a:lnTo>
                    <a:pt x="119294" y="62022"/>
                  </a:lnTo>
                  <a:lnTo>
                    <a:pt x="119294" y="64382"/>
                  </a:lnTo>
                  <a:lnTo>
                    <a:pt x="119294" y="66741"/>
                  </a:lnTo>
                  <a:lnTo>
                    <a:pt x="119294" y="69101"/>
                  </a:lnTo>
                  <a:lnTo>
                    <a:pt x="119294" y="71460"/>
                  </a:lnTo>
                  <a:lnTo>
                    <a:pt x="119294" y="73483"/>
                  </a:lnTo>
                  <a:lnTo>
                    <a:pt x="119294" y="75842"/>
                  </a:lnTo>
                  <a:lnTo>
                    <a:pt x="119294" y="78202"/>
                  </a:lnTo>
                  <a:lnTo>
                    <a:pt x="119294" y="80561"/>
                  </a:lnTo>
                  <a:lnTo>
                    <a:pt x="115764" y="82921"/>
                  </a:lnTo>
                  <a:lnTo>
                    <a:pt x="115764" y="85280"/>
                  </a:lnTo>
                  <a:lnTo>
                    <a:pt x="115764" y="87303"/>
                  </a:lnTo>
                  <a:lnTo>
                    <a:pt x="115764" y="89662"/>
                  </a:lnTo>
                  <a:lnTo>
                    <a:pt x="115764" y="92022"/>
                  </a:lnTo>
                  <a:lnTo>
                    <a:pt x="115764" y="94382"/>
                  </a:lnTo>
                  <a:lnTo>
                    <a:pt x="112941" y="96741"/>
                  </a:lnTo>
                  <a:lnTo>
                    <a:pt x="112941" y="99101"/>
                  </a:lnTo>
                  <a:lnTo>
                    <a:pt x="109411" y="101123"/>
                  </a:lnTo>
                  <a:lnTo>
                    <a:pt x="109411" y="103483"/>
                  </a:lnTo>
                  <a:lnTo>
                    <a:pt x="109411" y="105842"/>
                  </a:lnTo>
                  <a:lnTo>
                    <a:pt x="109411" y="108202"/>
                  </a:lnTo>
                  <a:lnTo>
                    <a:pt x="105882" y="110561"/>
                  </a:lnTo>
                  <a:lnTo>
                    <a:pt x="103058" y="112921"/>
                  </a:lnTo>
                  <a:lnTo>
                    <a:pt x="99529" y="114943"/>
                  </a:lnTo>
                  <a:lnTo>
                    <a:pt x="99529" y="117303"/>
                  </a:lnTo>
                </a:path>
              </a:pathLst>
            </a:custGeom>
            <a:solidFill>
              <a:srgbClr val="FFFF00"/>
            </a:solidFill>
            <a:ln cap="rnd" cmpd="sng" w="25400">
              <a:solidFill>
                <a:srgbClr val="EF91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59" name="Google Shape;759;p25"/>
            <p:cNvSpPr/>
            <p:nvPr/>
          </p:nvSpPr>
          <p:spPr>
            <a:xfrm>
              <a:off x="3573462" y="2524125"/>
              <a:ext cx="177800" cy="612775"/>
            </a:xfrm>
            <a:custGeom>
              <a:rect b="b" l="l" r="r" t="t"/>
              <a:pathLst>
                <a:path extrusionOk="0" h="120000" w="120000">
                  <a:moveTo>
                    <a:pt x="20357" y="119689"/>
                  </a:moveTo>
                  <a:lnTo>
                    <a:pt x="20357" y="117512"/>
                  </a:lnTo>
                  <a:lnTo>
                    <a:pt x="20357" y="115025"/>
                  </a:lnTo>
                  <a:lnTo>
                    <a:pt x="23571" y="112849"/>
                  </a:lnTo>
                  <a:lnTo>
                    <a:pt x="29999" y="109430"/>
                  </a:lnTo>
                  <a:lnTo>
                    <a:pt x="36428" y="108186"/>
                  </a:lnTo>
                  <a:lnTo>
                    <a:pt x="42857" y="106010"/>
                  </a:lnTo>
                  <a:lnTo>
                    <a:pt x="49285" y="102279"/>
                  </a:lnTo>
                  <a:lnTo>
                    <a:pt x="55714" y="100103"/>
                  </a:lnTo>
                  <a:lnTo>
                    <a:pt x="59999" y="97927"/>
                  </a:lnTo>
                  <a:lnTo>
                    <a:pt x="66428" y="96683"/>
                  </a:lnTo>
                  <a:lnTo>
                    <a:pt x="69642" y="94507"/>
                  </a:lnTo>
                  <a:lnTo>
                    <a:pt x="72857" y="92020"/>
                  </a:lnTo>
                  <a:lnTo>
                    <a:pt x="79285" y="90777"/>
                  </a:lnTo>
                  <a:lnTo>
                    <a:pt x="85714" y="88601"/>
                  </a:lnTo>
                  <a:lnTo>
                    <a:pt x="88928" y="86424"/>
                  </a:lnTo>
                  <a:lnTo>
                    <a:pt x="95357" y="85181"/>
                  </a:lnTo>
                  <a:lnTo>
                    <a:pt x="99642" y="83005"/>
                  </a:lnTo>
                  <a:lnTo>
                    <a:pt x="102857" y="80518"/>
                  </a:lnTo>
                  <a:lnTo>
                    <a:pt x="106071" y="78341"/>
                  </a:lnTo>
                  <a:lnTo>
                    <a:pt x="109285" y="75854"/>
                  </a:lnTo>
                  <a:lnTo>
                    <a:pt x="109285" y="73678"/>
                  </a:lnTo>
                  <a:lnTo>
                    <a:pt x="112499" y="71502"/>
                  </a:lnTo>
                  <a:lnTo>
                    <a:pt x="115714" y="69015"/>
                  </a:lnTo>
                  <a:lnTo>
                    <a:pt x="115714" y="66839"/>
                  </a:lnTo>
                  <a:lnTo>
                    <a:pt x="118928" y="64352"/>
                  </a:lnTo>
                  <a:lnTo>
                    <a:pt x="118928" y="62176"/>
                  </a:lnTo>
                  <a:lnTo>
                    <a:pt x="115714" y="60000"/>
                  </a:lnTo>
                  <a:lnTo>
                    <a:pt x="112499" y="57512"/>
                  </a:lnTo>
                  <a:lnTo>
                    <a:pt x="112499" y="55336"/>
                  </a:lnTo>
                  <a:lnTo>
                    <a:pt x="109285" y="51917"/>
                  </a:lnTo>
                  <a:lnTo>
                    <a:pt x="106071" y="49430"/>
                  </a:lnTo>
                  <a:lnTo>
                    <a:pt x="106071" y="47253"/>
                  </a:lnTo>
                  <a:lnTo>
                    <a:pt x="102857" y="44766"/>
                  </a:lnTo>
                  <a:lnTo>
                    <a:pt x="102857" y="41347"/>
                  </a:lnTo>
                  <a:lnTo>
                    <a:pt x="99642" y="37927"/>
                  </a:lnTo>
                  <a:lnTo>
                    <a:pt x="95357" y="35751"/>
                  </a:lnTo>
                  <a:lnTo>
                    <a:pt x="95357" y="32331"/>
                  </a:lnTo>
                  <a:lnTo>
                    <a:pt x="92142" y="29844"/>
                  </a:lnTo>
                  <a:lnTo>
                    <a:pt x="88928" y="27668"/>
                  </a:lnTo>
                  <a:lnTo>
                    <a:pt x="85714" y="25181"/>
                  </a:lnTo>
                  <a:lnTo>
                    <a:pt x="85714" y="23005"/>
                  </a:lnTo>
                  <a:lnTo>
                    <a:pt x="82499" y="20829"/>
                  </a:lnTo>
                  <a:lnTo>
                    <a:pt x="82499" y="18341"/>
                  </a:lnTo>
                  <a:lnTo>
                    <a:pt x="79285" y="16165"/>
                  </a:lnTo>
                  <a:lnTo>
                    <a:pt x="79285" y="13678"/>
                  </a:lnTo>
                  <a:lnTo>
                    <a:pt x="76071" y="11502"/>
                  </a:lnTo>
                  <a:lnTo>
                    <a:pt x="76071" y="9326"/>
                  </a:lnTo>
                  <a:lnTo>
                    <a:pt x="72857" y="6839"/>
                  </a:lnTo>
                  <a:lnTo>
                    <a:pt x="69642" y="4663"/>
                  </a:lnTo>
                  <a:lnTo>
                    <a:pt x="66428" y="2176"/>
                  </a:lnTo>
                  <a:lnTo>
                    <a:pt x="66428" y="0"/>
                  </a:lnTo>
                  <a:lnTo>
                    <a:pt x="63214" y="2176"/>
                  </a:lnTo>
                  <a:lnTo>
                    <a:pt x="63214" y="4663"/>
                  </a:lnTo>
                  <a:lnTo>
                    <a:pt x="63214" y="6839"/>
                  </a:lnTo>
                  <a:lnTo>
                    <a:pt x="63214" y="9326"/>
                  </a:lnTo>
                  <a:lnTo>
                    <a:pt x="63214" y="11502"/>
                  </a:lnTo>
                  <a:lnTo>
                    <a:pt x="63214" y="13678"/>
                  </a:lnTo>
                  <a:lnTo>
                    <a:pt x="63214" y="16165"/>
                  </a:lnTo>
                  <a:lnTo>
                    <a:pt x="59999" y="18341"/>
                  </a:lnTo>
                  <a:lnTo>
                    <a:pt x="55714" y="20829"/>
                  </a:lnTo>
                  <a:lnTo>
                    <a:pt x="52499" y="23005"/>
                  </a:lnTo>
                  <a:lnTo>
                    <a:pt x="49285" y="25181"/>
                  </a:lnTo>
                  <a:lnTo>
                    <a:pt x="46071" y="27668"/>
                  </a:lnTo>
                  <a:lnTo>
                    <a:pt x="42857" y="29844"/>
                  </a:lnTo>
                  <a:lnTo>
                    <a:pt x="36428" y="32331"/>
                  </a:lnTo>
                  <a:lnTo>
                    <a:pt x="33214" y="34507"/>
                  </a:lnTo>
                  <a:lnTo>
                    <a:pt x="26785" y="36683"/>
                  </a:lnTo>
                  <a:lnTo>
                    <a:pt x="23571" y="39170"/>
                  </a:lnTo>
                  <a:lnTo>
                    <a:pt x="20357" y="41347"/>
                  </a:lnTo>
                  <a:lnTo>
                    <a:pt x="16071" y="43834"/>
                  </a:lnTo>
                  <a:lnTo>
                    <a:pt x="12857" y="46010"/>
                  </a:lnTo>
                  <a:lnTo>
                    <a:pt x="9642" y="48186"/>
                  </a:lnTo>
                  <a:lnTo>
                    <a:pt x="6428" y="50673"/>
                  </a:lnTo>
                  <a:lnTo>
                    <a:pt x="3214" y="52849"/>
                  </a:lnTo>
                  <a:lnTo>
                    <a:pt x="3214" y="55336"/>
                  </a:lnTo>
                  <a:lnTo>
                    <a:pt x="0" y="57512"/>
                  </a:lnTo>
                  <a:lnTo>
                    <a:pt x="0" y="60000"/>
                  </a:lnTo>
                  <a:lnTo>
                    <a:pt x="0" y="62176"/>
                  </a:lnTo>
                  <a:lnTo>
                    <a:pt x="0" y="64352"/>
                  </a:lnTo>
                  <a:lnTo>
                    <a:pt x="0" y="66839"/>
                  </a:lnTo>
                  <a:lnTo>
                    <a:pt x="0" y="69015"/>
                  </a:lnTo>
                  <a:lnTo>
                    <a:pt x="0" y="71502"/>
                  </a:lnTo>
                  <a:lnTo>
                    <a:pt x="0" y="73678"/>
                  </a:lnTo>
                  <a:lnTo>
                    <a:pt x="0" y="75854"/>
                  </a:lnTo>
                  <a:lnTo>
                    <a:pt x="0" y="78341"/>
                  </a:lnTo>
                  <a:lnTo>
                    <a:pt x="0" y="80518"/>
                  </a:lnTo>
                  <a:lnTo>
                    <a:pt x="3214" y="83005"/>
                  </a:lnTo>
                  <a:lnTo>
                    <a:pt x="3214" y="85181"/>
                  </a:lnTo>
                  <a:lnTo>
                    <a:pt x="3214" y="87357"/>
                  </a:lnTo>
                  <a:lnTo>
                    <a:pt x="3214" y="89844"/>
                  </a:lnTo>
                  <a:lnTo>
                    <a:pt x="3214" y="92020"/>
                  </a:lnTo>
                  <a:lnTo>
                    <a:pt x="3214" y="94507"/>
                  </a:lnTo>
                  <a:lnTo>
                    <a:pt x="6428" y="96683"/>
                  </a:lnTo>
                  <a:lnTo>
                    <a:pt x="6428" y="98860"/>
                  </a:lnTo>
                  <a:lnTo>
                    <a:pt x="9642" y="101347"/>
                  </a:lnTo>
                  <a:lnTo>
                    <a:pt x="9642" y="103523"/>
                  </a:lnTo>
                  <a:lnTo>
                    <a:pt x="9642" y="106010"/>
                  </a:lnTo>
                  <a:lnTo>
                    <a:pt x="9642" y="108186"/>
                  </a:lnTo>
                  <a:lnTo>
                    <a:pt x="12857" y="110362"/>
                  </a:lnTo>
                  <a:lnTo>
                    <a:pt x="16071" y="112849"/>
                  </a:lnTo>
                  <a:lnTo>
                    <a:pt x="20357" y="115025"/>
                  </a:lnTo>
                  <a:lnTo>
                    <a:pt x="20357" y="117512"/>
                  </a:lnTo>
                </a:path>
              </a:pathLst>
            </a:custGeom>
            <a:solidFill>
              <a:srgbClr val="FF0000"/>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60" name="Google Shape;760;p25"/>
            <p:cNvSpPr/>
            <p:nvPr/>
          </p:nvSpPr>
          <p:spPr>
            <a:xfrm>
              <a:off x="3657600" y="2925762"/>
              <a:ext cx="201612" cy="204787"/>
            </a:xfrm>
            <a:custGeom>
              <a:rect b="b" l="l" r="r" t="t"/>
              <a:pathLst>
                <a:path extrusionOk="0" h="120000" w="120000">
                  <a:moveTo>
                    <a:pt x="0" y="119069"/>
                  </a:moveTo>
                  <a:lnTo>
                    <a:pt x="9448" y="119069"/>
                  </a:lnTo>
                  <a:lnTo>
                    <a:pt x="14173" y="110697"/>
                  </a:lnTo>
                  <a:lnTo>
                    <a:pt x="22677" y="110697"/>
                  </a:lnTo>
                  <a:lnTo>
                    <a:pt x="32125" y="103255"/>
                  </a:lnTo>
                  <a:lnTo>
                    <a:pt x="41574" y="99534"/>
                  </a:lnTo>
                  <a:lnTo>
                    <a:pt x="45354" y="91162"/>
                  </a:lnTo>
                  <a:lnTo>
                    <a:pt x="54803" y="91162"/>
                  </a:lnTo>
                  <a:lnTo>
                    <a:pt x="59527" y="83720"/>
                  </a:lnTo>
                  <a:lnTo>
                    <a:pt x="64251" y="75348"/>
                  </a:lnTo>
                  <a:lnTo>
                    <a:pt x="73700" y="67906"/>
                  </a:lnTo>
                  <a:lnTo>
                    <a:pt x="73700" y="59534"/>
                  </a:lnTo>
                  <a:lnTo>
                    <a:pt x="82204" y="55813"/>
                  </a:lnTo>
                  <a:lnTo>
                    <a:pt x="82204" y="47441"/>
                  </a:lnTo>
                  <a:lnTo>
                    <a:pt x="82204" y="40000"/>
                  </a:lnTo>
                  <a:lnTo>
                    <a:pt x="86929" y="31627"/>
                  </a:lnTo>
                  <a:lnTo>
                    <a:pt x="96377" y="27906"/>
                  </a:lnTo>
                  <a:lnTo>
                    <a:pt x="96377" y="19534"/>
                  </a:lnTo>
                  <a:lnTo>
                    <a:pt x="101102" y="12093"/>
                  </a:lnTo>
                  <a:lnTo>
                    <a:pt x="101102" y="3720"/>
                  </a:lnTo>
                  <a:lnTo>
                    <a:pt x="109606" y="0"/>
                  </a:lnTo>
                  <a:lnTo>
                    <a:pt x="109606" y="8372"/>
                  </a:lnTo>
                  <a:lnTo>
                    <a:pt x="109606" y="15813"/>
                  </a:lnTo>
                  <a:lnTo>
                    <a:pt x="114330" y="24186"/>
                  </a:lnTo>
                  <a:lnTo>
                    <a:pt x="114330" y="31627"/>
                  </a:lnTo>
                  <a:lnTo>
                    <a:pt x="114330" y="40000"/>
                  </a:lnTo>
                  <a:lnTo>
                    <a:pt x="119055" y="47441"/>
                  </a:lnTo>
                  <a:lnTo>
                    <a:pt x="119055" y="55813"/>
                  </a:lnTo>
                  <a:lnTo>
                    <a:pt x="119055" y="63255"/>
                  </a:lnTo>
                  <a:lnTo>
                    <a:pt x="119055" y="71627"/>
                  </a:lnTo>
                  <a:lnTo>
                    <a:pt x="119055" y="79069"/>
                  </a:lnTo>
                  <a:lnTo>
                    <a:pt x="114330" y="87441"/>
                  </a:lnTo>
                  <a:lnTo>
                    <a:pt x="104881" y="87441"/>
                  </a:lnTo>
                  <a:lnTo>
                    <a:pt x="101102" y="94883"/>
                  </a:lnTo>
                  <a:lnTo>
                    <a:pt x="91653" y="99534"/>
                  </a:lnTo>
                  <a:lnTo>
                    <a:pt x="82204" y="103255"/>
                  </a:lnTo>
                  <a:lnTo>
                    <a:pt x="73700" y="106976"/>
                  </a:lnTo>
                  <a:lnTo>
                    <a:pt x="64251" y="106976"/>
                  </a:lnTo>
                  <a:lnTo>
                    <a:pt x="54803" y="106976"/>
                  </a:lnTo>
                  <a:lnTo>
                    <a:pt x="45354" y="106976"/>
                  </a:lnTo>
                  <a:lnTo>
                    <a:pt x="36850" y="106976"/>
                  </a:lnTo>
                  <a:lnTo>
                    <a:pt x="27401" y="110697"/>
                  </a:lnTo>
                  <a:lnTo>
                    <a:pt x="17952" y="115348"/>
                  </a:lnTo>
                  <a:lnTo>
                    <a:pt x="9448" y="119069"/>
                  </a:lnTo>
                  <a:lnTo>
                    <a:pt x="0" y="119069"/>
                  </a:lnTo>
                  <a:lnTo>
                    <a:pt x="59527" y="91162"/>
                  </a:lnTo>
                </a:path>
              </a:pathLst>
            </a:custGeom>
            <a:solidFill>
              <a:srgbClr val="FFCC99"/>
            </a:solidFill>
            <a:ln cap="rnd" cmpd="sng" w="254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761" name="Google Shape;761;p25"/>
          <p:cNvGrpSpPr/>
          <p:nvPr/>
        </p:nvGrpSpPr>
        <p:grpSpPr>
          <a:xfrm>
            <a:off x="7165975" y="2924175"/>
            <a:ext cx="119062" cy="200025"/>
            <a:chOff x="3429000" y="2457450"/>
            <a:chExt cx="490537" cy="700087"/>
          </a:xfrm>
        </p:grpSpPr>
        <p:sp>
          <p:nvSpPr>
            <p:cNvPr id="762" name="Google Shape;762;p25"/>
            <p:cNvSpPr/>
            <p:nvPr/>
          </p:nvSpPr>
          <p:spPr>
            <a:xfrm>
              <a:off x="3429000" y="2457450"/>
              <a:ext cx="223837" cy="679450"/>
            </a:xfrm>
            <a:custGeom>
              <a:rect b="b" l="l" r="r" t="t"/>
              <a:pathLst>
                <a:path extrusionOk="0" h="120000" w="120000">
                  <a:moveTo>
                    <a:pt x="99574" y="119719"/>
                  </a:moveTo>
                  <a:lnTo>
                    <a:pt x="99574" y="117476"/>
                  </a:lnTo>
                  <a:lnTo>
                    <a:pt x="99574" y="115233"/>
                  </a:lnTo>
                  <a:lnTo>
                    <a:pt x="96170" y="112710"/>
                  </a:lnTo>
                  <a:lnTo>
                    <a:pt x="89361" y="109345"/>
                  </a:lnTo>
                  <a:lnTo>
                    <a:pt x="82553" y="108224"/>
                  </a:lnTo>
                  <a:lnTo>
                    <a:pt x="75744" y="105981"/>
                  </a:lnTo>
                  <a:lnTo>
                    <a:pt x="69787" y="102336"/>
                  </a:lnTo>
                  <a:lnTo>
                    <a:pt x="62978" y="100093"/>
                  </a:lnTo>
                  <a:lnTo>
                    <a:pt x="59574" y="97850"/>
                  </a:lnTo>
                  <a:lnTo>
                    <a:pt x="52765" y="96728"/>
                  </a:lnTo>
                  <a:lnTo>
                    <a:pt x="49361" y="94485"/>
                  </a:lnTo>
                  <a:lnTo>
                    <a:pt x="45957" y="91962"/>
                  </a:lnTo>
                  <a:lnTo>
                    <a:pt x="40000" y="90841"/>
                  </a:lnTo>
                  <a:lnTo>
                    <a:pt x="33191" y="88598"/>
                  </a:lnTo>
                  <a:lnTo>
                    <a:pt x="29787" y="86355"/>
                  </a:lnTo>
                  <a:lnTo>
                    <a:pt x="22978" y="85233"/>
                  </a:lnTo>
                  <a:lnTo>
                    <a:pt x="19574" y="82990"/>
                  </a:lnTo>
                  <a:lnTo>
                    <a:pt x="16170" y="80467"/>
                  </a:lnTo>
                  <a:lnTo>
                    <a:pt x="13617" y="78224"/>
                  </a:lnTo>
                  <a:lnTo>
                    <a:pt x="10212" y="75981"/>
                  </a:lnTo>
                  <a:lnTo>
                    <a:pt x="10212" y="73738"/>
                  </a:lnTo>
                  <a:lnTo>
                    <a:pt x="6808" y="71495"/>
                  </a:lnTo>
                  <a:lnTo>
                    <a:pt x="3404" y="68971"/>
                  </a:lnTo>
                  <a:lnTo>
                    <a:pt x="3404" y="66728"/>
                  </a:lnTo>
                  <a:lnTo>
                    <a:pt x="0" y="64485"/>
                  </a:lnTo>
                  <a:lnTo>
                    <a:pt x="0" y="62242"/>
                  </a:lnTo>
                  <a:lnTo>
                    <a:pt x="3404" y="60000"/>
                  </a:lnTo>
                  <a:lnTo>
                    <a:pt x="6808" y="57476"/>
                  </a:lnTo>
                  <a:lnTo>
                    <a:pt x="6808" y="55233"/>
                  </a:lnTo>
                  <a:lnTo>
                    <a:pt x="10212" y="51869"/>
                  </a:lnTo>
                  <a:lnTo>
                    <a:pt x="13617" y="49626"/>
                  </a:lnTo>
                  <a:lnTo>
                    <a:pt x="13617" y="47102"/>
                  </a:lnTo>
                  <a:lnTo>
                    <a:pt x="16170" y="44859"/>
                  </a:lnTo>
                  <a:lnTo>
                    <a:pt x="16170" y="41495"/>
                  </a:lnTo>
                  <a:lnTo>
                    <a:pt x="19574" y="37850"/>
                  </a:lnTo>
                  <a:lnTo>
                    <a:pt x="22978" y="35607"/>
                  </a:lnTo>
                  <a:lnTo>
                    <a:pt x="22978" y="32242"/>
                  </a:lnTo>
                  <a:lnTo>
                    <a:pt x="26382" y="30000"/>
                  </a:lnTo>
                  <a:lnTo>
                    <a:pt x="29787" y="27757"/>
                  </a:lnTo>
                  <a:lnTo>
                    <a:pt x="33191" y="25233"/>
                  </a:lnTo>
                  <a:lnTo>
                    <a:pt x="33191" y="22990"/>
                  </a:lnTo>
                  <a:lnTo>
                    <a:pt x="36595" y="20747"/>
                  </a:lnTo>
                  <a:lnTo>
                    <a:pt x="36595" y="18504"/>
                  </a:lnTo>
                  <a:lnTo>
                    <a:pt x="40000" y="15981"/>
                  </a:lnTo>
                  <a:lnTo>
                    <a:pt x="40000" y="13738"/>
                  </a:lnTo>
                  <a:lnTo>
                    <a:pt x="43404" y="11495"/>
                  </a:lnTo>
                  <a:lnTo>
                    <a:pt x="43404" y="9252"/>
                  </a:lnTo>
                  <a:lnTo>
                    <a:pt x="45957" y="7009"/>
                  </a:lnTo>
                  <a:lnTo>
                    <a:pt x="49361" y="4485"/>
                  </a:lnTo>
                  <a:lnTo>
                    <a:pt x="52765" y="2242"/>
                  </a:lnTo>
                  <a:lnTo>
                    <a:pt x="52765" y="0"/>
                  </a:lnTo>
                  <a:lnTo>
                    <a:pt x="56170" y="2242"/>
                  </a:lnTo>
                  <a:lnTo>
                    <a:pt x="56170" y="4485"/>
                  </a:lnTo>
                  <a:lnTo>
                    <a:pt x="56170" y="7009"/>
                  </a:lnTo>
                  <a:lnTo>
                    <a:pt x="56170" y="9252"/>
                  </a:lnTo>
                  <a:lnTo>
                    <a:pt x="56170" y="11495"/>
                  </a:lnTo>
                  <a:lnTo>
                    <a:pt x="56170" y="13738"/>
                  </a:lnTo>
                  <a:lnTo>
                    <a:pt x="56170" y="15981"/>
                  </a:lnTo>
                  <a:lnTo>
                    <a:pt x="59574" y="18504"/>
                  </a:lnTo>
                  <a:lnTo>
                    <a:pt x="62978" y="20747"/>
                  </a:lnTo>
                  <a:lnTo>
                    <a:pt x="66382" y="22990"/>
                  </a:lnTo>
                  <a:lnTo>
                    <a:pt x="69787" y="25233"/>
                  </a:lnTo>
                  <a:lnTo>
                    <a:pt x="73191" y="27757"/>
                  </a:lnTo>
                  <a:lnTo>
                    <a:pt x="75744" y="30000"/>
                  </a:lnTo>
                  <a:lnTo>
                    <a:pt x="82553" y="32242"/>
                  </a:lnTo>
                  <a:lnTo>
                    <a:pt x="85957" y="34485"/>
                  </a:lnTo>
                  <a:lnTo>
                    <a:pt x="92765" y="36728"/>
                  </a:lnTo>
                  <a:lnTo>
                    <a:pt x="96170" y="39252"/>
                  </a:lnTo>
                  <a:lnTo>
                    <a:pt x="99574" y="41495"/>
                  </a:lnTo>
                  <a:lnTo>
                    <a:pt x="102978" y="43738"/>
                  </a:lnTo>
                  <a:lnTo>
                    <a:pt x="105531" y="45981"/>
                  </a:lnTo>
                  <a:lnTo>
                    <a:pt x="108936" y="48224"/>
                  </a:lnTo>
                  <a:lnTo>
                    <a:pt x="112340" y="50747"/>
                  </a:lnTo>
                  <a:lnTo>
                    <a:pt x="115744" y="52990"/>
                  </a:lnTo>
                  <a:lnTo>
                    <a:pt x="115744" y="55233"/>
                  </a:lnTo>
                  <a:lnTo>
                    <a:pt x="119148" y="57476"/>
                  </a:lnTo>
                  <a:lnTo>
                    <a:pt x="119148" y="60000"/>
                  </a:lnTo>
                  <a:lnTo>
                    <a:pt x="119148" y="62242"/>
                  </a:lnTo>
                  <a:lnTo>
                    <a:pt x="119148" y="64485"/>
                  </a:lnTo>
                  <a:lnTo>
                    <a:pt x="119148" y="66728"/>
                  </a:lnTo>
                  <a:lnTo>
                    <a:pt x="119148" y="68971"/>
                  </a:lnTo>
                  <a:lnTo>
                    <a:pt x="119148" y="71495"/>
                  </a:lnTo>
                  <a:lnTo>
                    <a:pt x="119148" y="73738"/>
                  </a:lnTo>
                  <a:lnTo>
                    <a:pt x="119148" y="75981"/>
                  </a:lnTo>
                  <a:lnTo>
                    <a:pt x="119148" y="78224"/>
                  </a:lnTo>
                  <a:lnTo>
                    <a:pt x="119148" y="80467"/>
                  </a:lnTo>
                  <a:lnTo>
                    <a:pt x="115744" y="82990"/>
                  </a:lnTo>
                  <a:lnTo>
                    <a:pt x="115744" y="85233"/>
                  </a:lnTo>
                  <a:lnTo>
                    <a:pt x="115744" y="87476"/>
                  </a:lnTo>
                  <a:lnTo>
                    <a:pt x="115744" y="89719"/>
                  </a:lnTo>
                  <a:lnTo>
                    <a:pt x="115744" y="91962"/>
                  </a:lnTo>
                  <a:lnTo>
                    <a:pt x="115744" y="94485"/>
                  </a:lnTo>
                  <a:lnTo>
                    <a:pt x="112340" y="96728"/>
                  </a:lnTo>
                  <a:lnTo>
                    <a:pt x="112340" y="98971"/>
                  </a:lnTo>
                  <a:lnTo>
                    <a:pt x="108936" y="101214"/>
                  </a:lnTo>
                  <a:lnTo>
                    <a:pt x="108936" y="103738"/>
                  </a:lnTo>
                  <a:lnTo>
                    <a:pt x="108936" y="105981"/>
                  </a:lnTo>
                  <a:lnTo>
                    <a:pt x="108936" y="108224"/>
                  </a:lnTo>
                  <a:lnTo>
                    <a:pt x="105531" y="110467"/>
                  </a:lnTo>
                  <a:lnTo>
                    <a:pt x="102978" y="112710"/>
                  </a:lnTo>
                  <a:lnTo>
                    <a:pt x="99574" y="115233"/>
                  </a:lnTo>
                  <a:lnTo>
                    <a:pt x="99574" y="117476"/>
                  </a:lnTo>
                </a:path>
              </a:pathLst>
            </a:custGeom>
            <a:solidFill>
              <a:srgbClr val="FF6600"/>
            </a:solidFill>
            <a:ln cap="rnd" cmpd="sng" w="25400">
              <a:solidFill>
                <a:srgbClr val="F35B1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63" name="Google Shape;763;p25"/>
            <p:cNvSpPr/>
            <p:nvPr/>
          </p:nvSpPr>
          <p:spPr>
            <a:xfrm>
              <a:off x="3597275" y="2687637"/>
              <a:ext cx="230187" cy="463550"/>
            </a:xfrm>
            <a:custGeom>
              <a:rect b="b" l="l" r="r" t="t"/>
              <a:pathLst>
                <a:path extrusionOk="0" h="120000" w="120000">
                  <a:moveTo>
                    <a:pt x="19862" y="119589"/>
                  </a:moveTo>
                  <a:lnTo>
                    <a:pt x="19862" y="117123"/>
                  </a:lnTo>
                  <a:lnTo>
                    <a:pt x="19862" y="115068"/>
                  </a:lnTo>
                  <a:lnTo>
                    <a:pt x="23172" y="112602"/>
                  </a:lnTo>
                  <a:lnTo>
                    <a:pt x="29793" y="109315"/>
                  </a:lnTo>
                  <a:lnTo>
                    <a:pt x="36413" y="108082"/>
                  </a:lnTo>
                  <a:lnTo>
                    <a:pt x="43034" y="105616"/>
                  </a:lnTo>
                  <a:lnTo>
                    <a:pt x="49655" y="102328"/>
                  </a:lnTo>
                  <a:lnTo>
                    <a:pt x="56275" y="99863"/>
                  </a:lnTo>
                  <a:lnTo>
                    <a:pt x="59586" y="97808"/>
                  </a:lnTo>
                  <a:lnTo>
                    <a:pt x="66206" y="96575"/>
                  </a:lnTo>
                  <a:lnTo>
                    <a:pt x="69517" y="94109"/>
                  </a:lnTo>
                  <a:lnTo>
                    <a:pt x="72827" y="92054"/>
                  </a:lnTo>
                  <a:lnTo>
                    <a:pt x="79448" y="90821"/>
                  </a:lnTo>
                  <a:lnTo>
                    <a:pt x="86068" y="88356"/>
                  </a:lnTo>
                  <a:lnTo>
                    <a:pt x="89379" y="86301"/>
                  </a:lnTo>
                  <a:lnTo>
                    <a:pt x="96000" y="85068"/>
                  </a:lnTo>
                  <a:lnTo>
                    <a:pt x="99310" y="82602"/>
                  </a:lnTo>
                  <a:lnTo>
                    <a:pt x="102620" y="80547"/>
                  </a:lnTo>
                  <a:lnTo>
                    <a:pt x="105931" y="78082"/>
                  </a:lnTo>
                  <a:lnTo>
                    <a:pt x="109241" y="76027"/>
                  </a:lnTo>
                  <a:lnTo>
                    <a:pt x="109241" y="73561"/>
                  </a:lnTo>
                  <a:lnTo>
                    <a:pt x="112551" y="71095"/>
                  </a:lnTo>
                  <a:lnTo>
                    <a:pt x="115862" y="69041"/>
                  </a:lnTo>
                  <a:lnTo>
                    <a:pt x="115862" y="66575"/>
                  </a:lnTo>
                  <a:lnTo>
                    <a:pt x="119172" y="64520"/>
                  </a:lnTo>
                  <a:lnTo>
                    <a:pt x="119172" y="62054"/>
                  </a:lnTo>
                  <a:lnTo>
                    <a:pt x="115862" y="59999"/>
                  </a:lnTo>
                  <a:lnTo>
                    <a:pt x="112551" y="57534"/>
                  </a:lnTo>
                  <a:lnTo>
                    <a:pt x="112551" y="55068"/>
                  </a:lnTo>
                  <a:lnTo>
                    <a:pt x="109241" y="51780"/>
                  </a:lnTo>
                  <a:lnTo>
                    <a:pt x="105931" y="49315"/>
                  </a:lnTo>
                  <a:lnTo>
                    <a:pt x="105931" y="47260"/>
                  </a:lnTo>
                  <a:lnTo>
                    <a:pt x="102620" y="44794"/>
                  </a:lnTo>
                  <a:lnTo>
                    <a:pt x="102620" y="41506"/>
                  </a:lnTo>
                  <a:lnTo>
                    <a:pt x="99310" y="37808"/>
                  </a:lnTo>
                  <a:lnTo>
                    <a:pt x="96000" y="35753"/>
                  </a:lnTo>
                  <a:lnTo>
                    <a:pt x="96000" y="32054"/>
                  </a:lnTo>
                  <a:lnTo>
                    <a:pt x="92689" y="29999"/>
                  </a:lnTo>
                  <a:lnTo>
                    <a:pt x="89379" y="27534"/>
                  </a:lnTo>
                  <a:lnTo>
                    <a:pt x="86068" y="25479"/>
                  </a:lnTo>
                  <a:lnTo>
                    <a:pt x="86068" y="23013"/>
                  </a:lnTo>
                  <a:lnTo>
                    <a:pt x="82758" y="20547"/>
                  </a:lnTo>
                  <a:lnTo>
                    <a:pt x="82758" y="18493"/>
                  </a:lnTo>
                  <a:lnTo>
                    <a:pt x="79448" y="16027"/>
                  </a:lnTo>
                  <a:lnTo>
                    <a:pt x="79448" y="13972"/>
                  </a:lnTo>
                  <a:lnTo>
                    <a:pt x="76137" y="11506"/>
                  </a:lnTo>
                  <a:lnTo>
                    <a:pt x="76137" y="9041"/>
                  </a:lnTo>
                  <a:lnTo>
                    <a:pt x="72827" y="6986"/>
                  </a:lnTo>
                  <a:lnTo>
                    <a:pt x="69517" y="4520"/>
                  </a:lnTo>
                  <a:lnTo>
                    <a:pt x="66206" y="2465"/>
                  </a:lnTo>
                  <a:lnTo>
                    <a:pt x="66206" y="0"/>
                  </a:lnTo>
                  <a:lnTo>
                    <a:pt x="62896" y="2465"/>
                  </a:lnTo>
                  <a:lnTo>
                    <a:pt x="62896" y="4520"/>
                  </a:lnTo>
                  <a:lnTo>
                    <a:pt x="62896" y="6986"/>
                  </a:lnTo>
                  <a:lnTo>
                    <a:pt x="62896" y="9041"/>
                  </a:lnTo>
                  <a:lnTo>
                    <a:pt x="62896" y="11506"/>
                  </a:lnTo>
                  <a:lnTo>
                    <a:pt x="62896" y="13972"/>
                  </a:lnTo>
                  <a:lnTo>
                    <a:pt x="62896" y="16027"/>
                  </a:lnTo>
                  <a:lnTo>
                    <a:pt x="59586" y="18493"/>
                  </a:lnTo>
                  <a:lnTo>
                    <a:pt x="56275" y="20547"/>
                  </a:lnTo>
                  <a:lnTo>
                    <a:pt x="52965" y="23013"/>
                  </a:lnTo>
                  <a:lnTo>
                    <a:pt x="49655" y="25479"/>
                  </a:lnTo>
                  <a:lnTo>
                    <a:pt x="46344" y="27534"/>
                  </a:lnTo>
                  <a:lnTo>
                    <a:pt x="43034" y="29999"/>
                  </a:lnTo>
                  <a:lnTo>
                    <a:pt x="36413" y="32054"/>
                  </a:lnTo>
                  <a:lnTo>
                    <a:pt x="33103" y="34520"/>
                  </a:lnTo>
                  <a:lnTo>
                    <a:pt x="26482" y="36986"/>
                  </a:lnTo>
                  <a:lnTo>
                    <a:pt x="23172" y="39041"/>
                  </a:lnTo>
                  <a:lnTo>
                    <a:pt x="19862" y="41506"/>
                  </a:lnTo>
                  <a:lnTo>
                    <a:pt x="16551" y="43561"/>
                  </a:lnTo>
                  <a:lnTo>
                    <a:pt x="13241" y="46027"/>
                  </a:lnTo>
                  <a:lnTo>
                    <a:pt x="9931" y="48493"/>
                  </a:lnTo>
                  <a:lnTo>
                    <a:pt x="6620" y="50547"/>
                  </a:lnTo>
                  <a:lnTo>
                    <a:pt x="3310" y="53013"/>
                  </a:lnTo>
                  <a:lnTo>
                    <a:pt x="3310" y="55068"/>
                  </a:lnTo>
                  <a:lnTo>
                    <a:pt x="0" y="57534"/>
                  </a:lnTo>
                  <a:lnTo>
                    <a:pt x="0" y="59999"/>
                  </a:lnTo>
                  <a:lnTo>
                    <a:pt x="0" y="62054"/>
                  </a:lnTo>
                  <a:lnTo>
                    <a:pt x="0" y="64520"/>
                  </a:lnTo>
                  <a:lnTo>
                    <a:pt x="0" y="66575"/>
                  </a:lnTo>
                  <a:lnTo>
                    <a:pt x="0" y="69041"/>
                  </a:lnTo>
                  <a:lnTo>
                    <a:pt x="0" y="71095"/>
                  </a:lnTo>
                  <a:lnTo>
                    <a:pt x="0" y="73561"/>
                  </a:lnTo>
                  <a:lnTo>
                    <a:pt x="0" y="76027"/>
                  </a:lnTo>
                  <a:lnTo>
                    <a:pt x="0" y="78082"/>
                  </a:lnTo>
                  <a:lnTo>
                    <a:pt x="0" y="80547"/>
                  </a:lnTo>
                  <a:lnTo>
                    <a:pt x="3310" y="82602"/>
                  </a:lnTo>
                  <a:lnTo>
                    <a:pt x="3310" y="85068"/>
                  </a:lnTo>
                  <a:lnTo>
                    <a:pt x="3310" y="87534"/>
                  </a:lnTo>
                  <a:lnTo>
                    <a:pt x="3310" y="89589"/>
                  </a:lnTo>
                  <a:lnTo>
                    <a:pt x="3310" y="92054"/>
                  </a:lnTo>
                  <a:lnTo>
                    <a:pt x="3310" y="94109"/>
                  </a:lnTo>
                  <a:lnTo>
                    <a:pt x="6620" y="96575"/>
                  </a:lnTo>
                  <a:lnTo>
                    <a:pt x="6620" y="99041"/>
                  </a:lnTo>
                  <a:lnTo>
                    <a:pt x="9931" y="101095"/>
                  </a:lnTo>
                  <a:lnTo>
                    <a:pt x="9931" y="103561"/>
                  </a:lnTo>
                  <a:lnTo>
                    <a:pt x="9931" y="105616"/>
                  </a:lnTo>
                  <a:lnTo>
                    <a:pt x="9931" y="108082"/>
                  </a:lnTo>
                  <a:lnTo>
                    <a:pt x="13241" y="110547"/>
                  </a:lnTo>
                  <a:lnTo>
                    <a:pt x="16551" y="112602"/>
                  </a:lnTo>
                  <a:lnTo>
                    <a:pt x="19862" y="115068"/>
                  </a:lnTo>
                  <a:lnTo>
                    <a:pt x="19862" y="117123"/>
                  </a:lnTo>
                </a:path>
              </a:pathLst>
            </a:custGeom>
            <a:solidFill>
              <a:srgbClr val="FF5008"/>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64" name="Google Shape;764;p25"/>
            <p:cNvSpPr/>
            <p:nvPr/>
          </p:nvSpPr>
          <p:spPr>
            <a:xfrm>
              <a:off x="3494087" y="2517775"/>
              <a:ext cx="368300" cy="496887"/>
            </a:xfrm>
            <a:custGeom>
              <a:rect b="b" l="l" r="r" t="t"/>
              <a:pathLst>
                <a:path extrusionOk="0" h="120000" w="120000">
                  <a:moveTo>
                    <a:pt x="48620" y="119616"/>
                  </a:moveTo>
                  <a:lnTo>
                    <a:pt x="48620" y="117316"/>
                  </a:lnTo>
                  <a:lnTo>
                    <a:pt x="48620" y="115015"/>
                  </a:lnTo>
                  <a:lnTo>
                    <a:pt x="50689" y="112715"/>
                  </a:lnTo>
                  <a:lnTo>
                    <a:pt x="55862" y="109265"/>
                  </a:lnTo>
                  <a:lnTo>
                    <a:pt x="60517" y="108115"/>
                  </a:lnTo>
                  <a:lnTo>
                    <a:pt x="0" y="105814"/>
                  </a:lnTo>
                  <a:lnTo>
                    <a:pt x="69827" y="102364"/>
                  </a:lnTo>
                  <a:lnTo>
                    <a:pt x="74482" y="100063"/>
                  </a:lnTo>
                  <a:lnTo>
                    <a:pt x="77068" y="97763"/>
                  </a:lnTo>
                  <a:lnTo>
                    <a:pt x="81724" y="96613"/>
                  </a:lnTo>
                  <a:lnTo>
                    <a:pt x="83793" y="94313"/>
                  </a:lnTo>
                  <a:lnTo>
                    <a:pt x="86379" y="92012"/>
                  </a:lnTo>
                  <a:lnTo>
                    <a:pt x="91551" y="90862"/>
                  </a:lnTo>
                  <a:lnTo>
                    <a:pt x="95689" y="88562"/>
                  </a:lnTo>
                  <a:lnTo>
                    <a:pt x="98275" y="86261"/>
                  </a:lnTo>
                  <a:lnTo>
                    <a:pt x="103448" y="85111"/>
                  </a:lnTo>
                  <a:lnTo>
                    <a:pt x="105000" y="82811"/>
                  </a:lnTo>
                  <a:lnTo>
                    <a:pt x="107586" y="80511"/>
                  </a:lnTo>
                  <a:lnTo>
                    <a:pt x="110172" y="78210"/>
                  </a:lnTo>
                  <a:lnTo>
                    <a:pt x="112758" y="75910"/>
                  </a:lnTo>
                  <a:lnTo>
                    <a:pt x="112758" y="73610"/>
                  </a:lnTo>
                  <a:lnTo>
                    <a:pt x="114310" y="71309"/>
                  </a:lnTo>
                  <a:lnTo>
                    <a:pt x="116896" y="69009"/>
                  </a:lnTo>
                  <a:lnTo>
                    <a:pt x="116896" y="66709"/>
                  </a:lnTo>
                  <a:lnTo>
                    <a:pt x="119482" y="64408"/>
                  </a:lnTo>
                  <a:lnTo>
                    <a:pt x="119482" y="62108"/>
                  </a:lnTo>
                  <a:lnTo>
                    <a:pt x="116896" y="59808"/>
                  </a:lnTo>
                  <a:lnTo>
                    <a:pt x="114310" y="57507"/>
                  </a:lnTo>
                  <a:lnTo>
                    <a:pt x="114310" y="55207"/>
                  </a:lnTo>
                  <a:lnTo>
                    <a:pt x="112758" y="51757"/>
                  </a:lnTo>
                  <a:lnTo>
                    <a:pt x="110172" y="49456"/>
                  </a:lnTo>
                  <a:lnTo>
                    <a:pt x="110172" y="47156"/>
                  </a:lnTo>
                  <a:lnTo>
                    <a:pt x="107586" y="45239"/>
                  </a:lnTo>
                  <a:lnTo>
                    <a:pt x="107586" y="41405"/>
                  </a:lnTo>
                  <a:lnTo>
                    <a:pt x="105000" y="37955"/>
                  </a:lnTo>
                  <a:lnTo>
                    <a:pt x="103448" y="35654"/>
                  </a:lnTo>
                  <a:lnTo>
                    <a:pt x="103448" y="32204"/>
                  </a:lnTo>
                  <a:lnTo>
                    <a:pt x="100862" y="29904"/>
                  </a:lnTo>
                  <a:lnTo>
                    <a:pt x="98275" y="27603"/>
                  </a:lnTo>
                  <a:lnTo>
                    <a:pt x="95689" y="25303"/>
                  </a:lnTo>
                  <a:lnTo>
                    <a:pt x="95689" y="23003"/>
                  </a:lnTo>
                  <a:lnTo>
                    <a:pt x="93103" y="20702"/>
                  </a:lnTo>
                  <a:lnTo>
                    <a:pt x="93103" y="18402"/>
                  </a:lnTo>
                  <a:lnTo>
                    <a:pt x="91551" y="16102"/>
                  </a:lnTo>
                  <a:lnTo>
                    <a:pt x="93620" y="38338"/>
                  </a:lnTo>
                  <a:lnTo>
                    <a:pt x="88965" y="11501"/>
                  </a:lnTo>
                  <a:lnTo>
                    <a:pt x="88965" y="9201"/>
                  </a:lnTo>
                  <a:lnTo>
                    <a:pt x="86379" y="6900"/>
                  </a:lnTo>
                  <a:lnTo>
                    <a:pt x="83793" y="4600"/>
                  </a:lnTo>
                  <a:lnTo>
                    <a:pt x="81724" y="2300"/>
                  </a:lnTo>
                  <a:lnTo>
                    <a:pt x="81724" y="0"/>
                  </a:lnTo>
                  <a:lnTo>
                    <a:pt x="51724" y="46773"/>
                  </a:lnTo>
                  <a:lnTo>
                    <a:pt x="79655" y="4600"/>
                  </a:lnTo>
                  <a:lnTo>
                    <a:pt x="79655" y="6900"/>
                  </a:lnTo>
                  <a:lnTo>
                    <a:pt x="79655" y="9201"/>
                  </a:lnTo>
                  <a:lnTo>
                    <a:pt x="79655" y="11501"/>
                  </a:lnTo>
                  <a:lnTo>
                    <a:pt x="79655" y="13801"/>
                  </a:lnTo>
                  <a:lnTo>
                    <a:pt x="79655" y="16102"/>
                  </a:lnTo>
                  <a:lnTo>
                    <a:pt x="77068" y="18402"/>
                  </a:lnTo>
                  <a:lnTo>
                    <a:pt x="74482" y="20702"/>
                  </a:lnTo>
                  <a:lnTo>
                    <a:pt x="71896" y="23003"/>
                  </a:lnTo>
                  <a:lnTo>
                    <a:pt x="69827" y="25303"/>
                  </a:lnTo>
                  <a:lnTo>
                    <a:pt x="67758" y="27603"/>
                  </a:lnTo>
                  <a:lnTo>
                    <a:pt x="65172" y="29904"/>
                  </a:lnTo>
                  <a:lnTo>
                    <a:pt x="60517" y="32204"/>
                  </a:lnTo>
                  <a:lnTo>
                    <a:pt x="57931" y="34504"/>
                  </a:lnTo>
                  <a:lnTo>
                    <a:pt x="53275" y="36805"/>
                  </a:lnTo>
                  <a:lnTo>
                    <a:pt x="50689" y="39105"/>
                  </a:lnTo>
                  <a:lnTo>
                    <a:pt x="48620" y="41405"/>
                  </a:lnTo>
                  <a:lnTo>
                    <a:pt x="46034" y="43706"/>
                  </a:lnTo>
                  <a:lnTo>
                    <a:pt x="43965" y="46006"/>
                  </a:lnTo>
                  <a:lnTo>
                    <a:pt x="41379" y="48306"/>
                  </a:lnTo>
                  <a:lnTo>
                    <a:pt x="39310" y="50607"/>
                  </a:lnTo>
                  <a:lnTo>
                    <a:pt x="36724" y="52907"/>
                  </a:lnTo>
                  <a:lnTo>
                    <a:pt x="36724" y="55207"/>
                  </a:lnTo>
                  <a:lnTo>
                    <a:pt x="34655" y="57507"/>
                  </a:lnTo>
                  <a:lnTo>
                    <a:pt x="34655" y="59808"/>
                  </a:lnTo>
                  <a:lnTo>
                    <a:pt x="34655" y="62108"/>
                  </a:lnTo>
                  <a:lnTo>
                    <a:pt x="34655" y="64408"/>
                  </a:lnTo>
                  <a:lnTo>
                    <a:pt x="34655" y="66709"/>
                  </a:lnTo>
                  <a:lnTo>
                    <a:pt x="34655" y="69009"/>
                  </a:lnTo>
                  <a:lnTo>
                    <a:pt x="34655" y="71309"/>
                  </a:lnTo>
                  <a:lnTo>
                    <a:pt x="34655" y="73610"/>
                  </a:lnTo>
                  <a:lnTo>
                    <a:pt x="34655" y="75910"/>
                  </a:lnTo>
                  <a:lnTo>
                    <a:pt x="34655" y="78210"/>
                  </a:lnTo>
                  <a:lnTo>
                    <a:pt x="34655" y="80511"/>
                  </a:lnTo>
                  <a:lnTo>
                    <a:pt x="36724" y="82811"/>
                  </a:lnTo>
                  <a:lnTo>
                    <a:pt x="36724" y="85111"/>
                  </a:lnTo>
                  <a:lnTo>
                    <a:pt x="36724" y="87412"/>
                  </a:lnTo>
                  <a:lnTo>
                    <a:pt x="36724" y="89712"/>
                  </a:lnTo>
                  <a:lnTo>
                    <a:pt x="36724" y="92012"/>
                  </a:lnTo>
                  <a:lnTo>
                    <a:pt x="36724" y="94313"/>
                  </a:lnTo>
                  <a:lnTo>
                    <a:pt x="39310" y="96613"/>
                  </a:lnTo>
                  <a:lnTo>
                    <a:pt x="39310" y="98913"/>
                  </a:lnTo>
                  <a:lnTo>
                    <a:pt x="41379" y="101214"/>
                  </a:lnTo>
                  <a:lnTo>
                    <a:pt x="41379" y="103514"/>
                  </a:lnTo>
                  <a:lnTo>
                    <a:pt x="41379" y="105814"/>
                  </a:lnTo>
                  <a:lnTo>
                    <a:pt x="41379" y="108115"/>
                  </a:lnTo>
                  <a:lnTo>
                    <a:pt x="43965" y="110415"/>
                  </a:lnTo>
                  <a:lnTo>
                    <a:pt x="46034" y="112715"/>
                  </a:lnTo>
                  <a:lnTo>
                    <a:pt x="48620" y="115015"/>
                  </a:lnTo>
                  <a:lnTo>
                    <a:pt x="48620" y="117316"/>
                  </a:lnTo>
                </a:path>
              </a:pathLst>
            </a:custGeom>
            <a:solidFill>
              <a:srgbClr val="FF6600"/>
            </a:solidFill>
            <a:ln cap="rnd" cmpd="sng" w="25400">
              <a:solidFill>
                <a:srgbClr val="FAFD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65" name="Google Shape;765;p25"/>
            <p:cNvSpPr/>
            <p:nvPr/>
          </p:nvSpPr>
          <p:spPr>
            <a:xfrm>
              <a:off x="3619500" y="2668587"/>
              <a:ext cx="300037" cy="461962"/>
            </a:xfrm>
            <a:custGeom>
              <a:rect b="b" l="l" r="r" t="t"/>
              <a:pathLst>
                <a:path extrusionOk="0" h="120000" w="120000">
                  <a:moveTo>
                    <a:pt x="19682" y="119587"/>
                  </a:moveTo>
                  <a:lnTo>
                    <a:pt x="19682" y="117113"/>
                  </a:lnTo>
                  <a:lnTo>
                    <a:pt x="19682" y="115051"/>
                  </a:lnTo>
                  <a:lnTo>
                    <a:pt x="23492" y="112577"/>
                  </a:lnTo>
                  <a:lnTo>
                    <a:pt x="29841" y="109278"/>
                  </a:lnTo>
                  <a:lnTo>
                    <a:pt x="36190" y="108041"/>
                  </a:lnTo>
                  <a:lnTo>
                    <a:pt x="43174" y="105979"/>
                  </a:lnTo>
                  <a:lnTo>
                    <a:pt x="49523" y="102268"/>
                  </a:lnTo>
                  <a:lnTo>
                    <a:pt x="56507" y="100206"/>
                  </a:lnTo>
                  <a:lnTo>
                    <a:pt x="59682" y="97731"/>
                  </a:lnTo>
                  <a:lnTo>
                    <a:pt x="66031" y="96494"/>
                  </a:lnTo>
                  <a:lnTo>
                    <a:pt x="69841" y="94432"/>
                  </a:lnTo>
                  <a:lnTo>
                    <a:pt x="73015" y="91958"/>
                  </a:lnTo>
                  <a:lnTo>
                    <a:pt x="79365" y="90721"/>
                  </a:lnTo>
                  <a:lnTo>
                    <a:pt x="86349" y="88659"/>
                  </a:lnTo>
                  <a:lnTo>
                    <a:pt x="89523" y="86185"/>
                  </a:lnTo>
                  <a:lnTo>
                    <a:pt x="95873" y="84948"/>
                  </a:lnTo>
                  <a:lnTo>
                    <a:pt x="99682" y="82886"/>
                  </a:lnTo>
                  <a:lnTo>
                    <a:pt x="102857" y="80412"/>
                  </a:lnTo>
                  <a:lnTo>
                    <a:pt x="106031" y="78350"/>
                  </a:lnTo>
                  <a:lnTo>
                    <a:pt x="109206" y="75876"/>
                  </a:lnTo>
                  <a:lnTo>
                    <a:pt x="109206" y="73402"/>
                  </a:lnTo>
                  <a:lnTo>
                    <a:pt x="113015" y="71340"/>
                  </a:lnTo>
                  <a:lnTo>
                    <a:pt x="116190" y="68865"/>
                  </a:lnTo>
                  <a:lnTo>
                    <a:pt x="116190" y="66804"/>
                  </a:lnTo>
                  <a:lnTo>
                    <a:pt x="119365" y="64329"/>
                  </a:lnTo>
                  <a:lnTo>
                    <a:pt x="119365" y="62268"/>
                  </a:lnTo>
                  <a:lnTo>
                    <a:pt x="116190" y="59793"/>
                  </a:lnTo>
                  <a:lnTo>
                    <a:pt x="113015" y="57319"/>
                  </a:lnTo>
                  <a:lnTo>
                    <a:pt x="113015" y="55257"/>
                  </a:lnTo>
                  <a:lnTo>
                    <a:pt x="109206" y="51546"/>
                  </a:lnTo>
                  <a:lnTo>
                    <a:pt x="106031" y="49484"/>
                  </a:lnTo>
                  <a:lnTo>
                    <a:pt x="106031" y="47010"/>
                  </a:lnTo>
                  <a:lnTo>
                    <a:pt x="102857" y="44948"/>
                  </a:lnTo>
                  <a:lnTo>
                    <a:pt x="102857" y="41237"/>
                  </a:lnTo>
                  <a:lnTo>
                    <a:pt x="99682" y="37938"/>
                  </a:lnTo>
                  <a:lnTo>
                    <a:pt x="95873" y="35463"/>
                  </a:lnTo>
                  <a:lnTo>
                    <a:pt x="95873" y="32164"/>
                  </a:lnTo>
                  <a:lnTo>
                    <a:pt x="92698" y="30103"/>
                  </a:lnTo>
                  <a:lnTo>
                    <a:pt x="89523" y="27628"/>
                  </a:lnTo>
                  <a:lnTo>
                    <a:pt x="86349" y="25154"/>
                  </a:lnTo>
                  <a:lnTo>
                    <a:pt x="86349" y="23092"/>
                  </a:lnTo>
                  <a:lnTo>
                    <a:pt x="83174" y="20618"/>
                  </a:lnTo>
                  <a:lnTo>
                    <a:pt x="83174" y="18556"/>
                  </a:lnTo>
                  <a:lnTo>
                    <a:pt x="79365" y="16082"/>
                  </a:lnTo>
                  <a:lnTo>
                    <a:pt x="79365" y="13608"/>
                  </a:lnTo>
                  <a:lnTo>
                    <a:pt x="76190" y="11546"/>
                  </a:lnTo>
                  <a:lnTo>
                    <a:pt x="76190" y="9072"/>
                  </a:lnTo>
                  <a:lnTo>
                    <a:pt x="73015" y="7010"/>
                  </a:lnTo>
                  <a:lnTo>
                    <a:pt x="69841" y="4536"/>
                  </a:lnTo>
                  <a:lnTo>
                    <a:pt x="66031" y="2474"/>
                  </a:lnTo>
                  <a:lnTo>
                    <a:pt x="66031" y="0"/>
                  </a:lnTo>
                  <a:lnTo>
                    <a:pt x="62857" y="2474"/>
                  </a:lnTo>
                  <a:lnTo>
                    <a:pt x="62857" y="4536"/>
                  </a:lnTo>
                  <a:lnTo>
                    <a:pt x="62857" y="7010"/>
                  </a:lnTo>
                  <a:lnTo>
                    <a:pt x="62857" y="9072"/>
                  </a:lnTo>
                  <a:lnTo>
                    <a:pt x="62857" y="11546"/>
                  </a:lnTo>
                  <a:lnTo>
                    <a:pt x="62857" y="13608"/>
                  </a:lnTo>
                  <a:lnTo>
                    <a:pt x="62857" y="16082"/>
                  </a:lnTo>
                  <a:lnTo>
                    <a:pt x="59682" y="18556"/>
                  </a:lnTo>
                  <a:lnTo>
                    <a:pt x="56507" y="20618"/>
                  </a:lnTo>
                  <a:lnTo>
                    <a:pt x="53333" y="23092"/>
                  </a:lnTo>
                  <a:lnTo>
                    <a:pt x="49523" y="25154"/>
                  </a:lnTo>
                  <a:lnTo>
                    <a:pt x="46349" y="27628"/>
                  </a:lnTo>
                  <a:lnTo>
                    <a:pt x="43174" y="30103"/>
                  </a:lnTo>
                  <a:lnTo>
                    <a:pt x="36190" y="32164"/>
                  </a:lnTo>
                  <a:lnTo>
                    <a:pt x="33015" y="34639"/>
                  </a:lnTo>
                  <a:lnTo>
                    <a:pt x="26666" y="36701"/>
                  </a:lnTo>
                  <a:lnTo>
                    <a:pt x="23492" y="39175"/>
                  </a:lnTo>
                  <a:lnTo>
                    <a:pt x="19682" y="41237"/>
                  </a:lnTo>
                  <a:lnTo>
                    <a:pt x="16507" y="43711"/>
                  </a:lnTo>
                  <a:lnTo>
                    <a:pt x="13333" y="46185"/>
                  </a:lnTo>
                  <a:lnTo>
                    <a:pt x="10158" y="48247"/>
                  </a:lnTo>
                  <a:lnTo>
                    <a:pt x="6349" y="50721"/>
                  </a:lnTo>
                  <a:lnTo>
                    <a:pt x="3174" y="52783"/>
                  </a:lnTo>
                  <a:lnTo>
                    <a:pt x="3174" y="55257"/>
                  </a:lnTo>
                  <a:lnTo>
                    <a:pt x="0" y="57319"/>
                  </a:lnTo>
                  <a:lnTo>
                    <a:pt x="0" y="59793"/>
                  </a:lnTo>
                  <a:lnTo>
                    <a:pt x="0" y="62268"/>
                  </a:lnTo>
                  <a:lnTo>
                    <a:pt x="0" y="64329"/>
                  </a:lnTo>
                  <a:lnTo>
                    <a:pt x="0" y="66804"/>
                  </a:lnTo>
                  <a:lnTo>
                    <a:pt x="0" y="68865"/>
                  </a:lnTo>
                  <a:lnTo>
                    <a:pt x="0" y="71340"/>
                  </a:lnTo>
                  <a:lnTo>
                    <a:pt x="0" y="73402"/>
                  </a:lnTo>
                  <a:lnTo>
                    <a:pt x="0" y="75876"/>
                  </a:lnTo>
                  <a:lnTo>
                    <a:pt x="0" y="78350"/>
                  </a:lnTo>
                  <a:lnTo>
                    <a:pt x="0" y="80412"/>
                  </a:lnTo>
                  <a:lnTo>
                    <a:pt x="3174" y="82886"/>
                  </a:lnTo>
                  <a:lnTo>
                    <a:pt x="3174" y="84948"/>
                  </a:lnTo>
                  <a:lnTo>
                    <a:pt x="3174" y="87422"/>
                  </a:lnTo>
                  <a:lnTo>
                    <a:pt x="3174" y="89896"/>
                  </a:lnTo>
                  <a:lnTo>
                    <a:pt x="3174" y="91958"/>
                  </a:lnTo>
                  <a:lnTo>
                    <a:pt x="3174" y="94432"/>
                  </a:lnTo>
                  <a:lnTo>
                    <a:pt x="6349" y="96494"/>
                  </a:lnTo>
                  <a:lnTo>
                    <a:pt x="6349" y="98969"/>
                  </a:lnTo>
                  <a:lnTo>
                    <a:pt x="10158" y="101030"/>
                  </a:lnTo>
                  <a:lnTo>
                    <a:pt x="10158" y="103505"/>
                  </a:lnTo>
                  <a:lnTo>
                    <a:pt x="10158" y="105979"/>
                  </a:lnTo>
                  <a:lnTo>
                    <a:pt x="10158" y="108041"/>
                  </a:lnTo>
                  <a:lnTo>
                    <a:pt x="13333" y="110515"/>
                  </a:lnTo>
                  <a:lnTo>
                    <a:pt x="16507" y="112577"/>
                  </a:lnTo>
                  <a:lnTo>
                    <a:pt x="19682" y="115051"/>
                  </a:lnTo>
                  <a:lnTo>
                    <a:pt x="19682" y="117113"/>
                  </a:lnTo>
                </a:path>
              </a:pathLst>
            </a:custGeom>
            <a:solidFill>
              <a:srgbClr val="FF5008"/>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66" name="Google Shape;766;p25"/>
            <p:cNvSpPr/>
            <p:nvPr/>
          </p:nvSpPr>
          <p:spPr>
            <a:xfrm>
              <a:off x="3451225" y="2592387"/>
              <a:ext cx="269875" cy="565150"/>
            </a:xfrm>
            <a:custGeom>
              <a:rect b="b" l="l" r="r" t="t"/>
              <a:pathLst>
                <a:path extrusionOk="0" h="120000" w="120000">
                  <a:moveTo>
                    <a:pt x="99529" y="119662"/>
                  </a:moveTo>
                  <a:lnTo>
                    <a:pt x="99529" y="117303"/>
                  </a:lnTo>
                  <a:lnTo>
                    <a:pt x="99529" y="114943"/>
                  </a:lnTo>
                  <a:lnTo>
                    <a:pt x="96000" y="112921"/>
                  </a:lnTo>
                  <a:lnTo>
                    <a:pt x="89647" y="109213"/>
                  </a:lnTo>
                  <a:lnTo>
                    <a:pt x="82588" y="108202"/>
                  </a:lnTo>
                  <a:lnTo>
                    <a:pt x="76235" y="105842"/>
                  </a:lnTo>
                  <a:lnTo>
                    <a:pt x="69882" y="102471"/>
                  </a:lnTo>
                  <a:lnTo>
                    <a:pt x="62823" y="100112"/>
                  </a:lnTo>
                  <a:lnTo>
                    <a:pt x="60000" y="97752"/>
                  </a:lnTo>
                  <a:lnTo>
                    <a:pt x="52941" y="96741"/>
                  </a:lnTo>
                  <a:lnTo>
                    <a:pt x="49411" y="94382"/>
                  </a:lnTo>
                  <a:lnTo>
                    <a:pt x="46588" y="92022"/>
                  </a:lnTo>
                  <a:lnTo>
                    <a:pt x="39529" y="91011"/>
                  </a:lnTo>
                  <a:lnTo>
                    <a:pt x="33176" y="88651"/>
                  </a:lnTo>
                  <a:lnTo>
                    <a:pt x="29647" y="86292"/>
                  </a:lnTo>
                  <a:lnTo>
                    <a:pt x="23294" y="85280"/>
                  </a:lnTo>
                  <a:lnTo>
                    <a:pt x="19764" y="82921"/>
                  </a:lnTo>
                  <a:lnTo>
                    <a:pt x="16235" y="80561"/>
                  </a:lnTo>
                  <a:lnTo>
                    <a:pt x="13411" y="78202"/>
                  </a:lnTo>
                  <a:lnTo>
                    <a:pt x="9882" y="75842"/>
                  </a:lnTo>
                  <a:lnTo>
                    <a:pt x="9882" y="73483"/>
                  </a:lnTo>
                  <a:lnTo>
                    <a:pt x="6352" y="71460"/>
                  </a:lnTo>
                  <a:lnTo>
                    <a:pt x="3529" y="69101"/>
                  </a:lnTo>
                  <a:lnTo>
                    <a:pt x="3529" y="66741"/>
                  </a:lnTo>
                  <a:lnTo>
                    <a:pt x="0" y="64382"/>
                  </a:lnTo>
                  <a:lnTo>
                    <a:pt x="0" y="62022"/>
                  </a:lnTo>
                  <a:lnTo>
                    <a:pt x="3529" y="60000"/>
                  </a:lnTo>
                  <a:lnTo>
                    <a:pt x="6352" y="57640"/>
                  </a:lnTo>
                  <a:lnTo>
                    <a:pt x="6352" y="55280"/>
                  </a:lnTo>
                  <a:lnTo>
                    <a:pt x="9882" y="51910"/>
                  </a:lnTo>
                  <a:lnTo>
                    <a:pt x="13411" y="49550"/>
                  </a:lnTo>
                  <a:lnTo>
                    <a:pt x="13411" y="47191"/>
                  </a:lnTo>
                  <a:lnTo>
                    <a:pt x="16235" y="44831"/>
                  </a:lnTo>
                  <a:lnTo>
                    <a:pt x="16235" y="41460"/>
                  </a:lnTo>
                  <a:lnTo>
                    <a:pt x="19764" y="38089"/>
                  </a:lnTo>
                  <a:lnTo>
                    <a:pt x="23294" y="35730"/>
                  </a:lnTo>
                  <a:lnTo>
                    <a:pt x="23294" y="32359"/>
                  </a:lnTo>
                  <a:lnTo>
                    <a:pt x="26823" y="30000"/>
                  </a:lnTo>
                  <a:lnTo>
                    <a:pt x="29647" y="27640"/>
                  </a:lnTo>
                  <a:lnTo>
                    <a:pt x="33176" y="25280"/>
                  </a:lnTo>
                  <a:lnTo>
                    <a:pt x="33176" y="22921"/>
                  </a:lnTo>
                  <a:lnTo>
                    <a:pt x="36705" y="20561"/>
                  </a:lnTo>
                  <a:lnTo>
                    <a:pt x="36705" y="18539"/>
                  </a:lnTo>
                  <a:lnTo>
                    <a:pt x="39529" y="16179"/>
                  </a:lnTo>
                  <a:lnTo>
                    <a:pt x="39529" y="13820"/>
                  </a:lnTo>
                  <a:lnTo>
                    <a:pt x="43058" y="11460"/>
                  </a:lnTo>
                  <a:lnTo>
                    <a:pt x="43058" y="9101"/>
                  </a:lnTo>
                  <a:lnTo>
                    <a:pt x="46588" y="6741"/>
                  </a:lnTo>
                  <a:lnTo>
                    <a:pt x="49411" y="4719"/>
                  </a:lnTo>
                  <a:lnTo>
                    <a:pt x="52941" y="2359"/>
                  </a:lnTo>
                  <a:lnTo>
                    <a:pt x="52941" y="0"/>
                  </a:lnTo>
                  <a:lnTo>
                    <a:pt x="56470" y="2359"/>
                  </a:lnTo>
                  <a:lnTo>
                    <a:pt x="56470" y="4719"/>
                  </a:lnTo>
                  <a:lnTo>
                    <a:pt x="56470" y="6741"/>
                  </a:lnTo>
                  <a:lnTo>
                    <a:pt x="56470" y="9101"/>
                  </a:lnTo>
                  <a:lnTo>
                    <a:pt x="56470" y="11460"/>
                  </a:lnTo>
                  <a:lnTo>
                    <a:pt x="56470" y="13820"/>
                  </a:lnTo>
                  <a:lnTo>
                    <a:pt x="56470" y="16179"/>
                  </a:lnTo>
                  <a:lnTo>
                    <a:pt x="60000" y="18539"/>
                  </a:lnTo>
                  <a:lnTo>
                    <a:pt x="62823" y="20561"/>
                  </a:lnTo>
                  <a:lnTo>
                    <a:pt x="66352" y="22921"/>
                  </a:lnTo>
                  <a:lnTo>
                    <a:pt x="69882" y="25280"/>
                  </a:lnTo>
                  <a:lnTo>
                    <a:pt x="72705" y="27640"/>
                  </a:lnTo>
                  <a:lnTo>
                    <a:pt x="76235" y="30000"/>
                  </a:lnTo>
                  <a:lnTo>
                    <a:pt x="82588" y="32359"/>
                  </a:lnTo>
                  <a:lnTo>
                    <a:pt x="86117" y="34382"/>
                  </a:lnTo>
                  <a:lnTo>
                    <a:pt x="92470" y="36741"/>
                  </a:lnTo>
                  <a:lnTo>
                    <a:pt x="96000" y="39101"/>
                  </a:lnTo>
                  <a:lnTo>
                    <a:pt x="99529" y="41460"/>
                  </a:lnTo>
                  <a:lnTo>
                    <a:pt x="103058" y="43820"/>
                  </a:lnTo>
                  <a:lnTo>
                    <a:pt x="105882" y="46179"/>
                  </a:lnTo>
                  <a:lnTo>
                    <a:pt x="109411" y="48202"/>
                  </a:lnTo>
                  <a:lnTo>
                    <a:pt x="112941" y="50561"/>
                  </a:lnTo>
                  <a:lnTo>
                    <a:pt x="115764" y="52921"/>
                  </a:lnTo>
                  <a:lnTo>
                    <a:pt x="115764" y="55280"/>
                  </a:lnTo>
                  <a:lnTo>
                    <a:pt x="119294" y="57640"/>
                  </a:lnTo>
                  <a:lnTo>
                    <a:pt x="119294" y="60000"/>
                  </a:lnTo>
                  <a:lnTo>
                    <a:pt x="119294" y="62022"/>
                  </a:lnTo>
                  <a:lnTo>
                    <a:pt x="119294" y="64382"/>
                  </a:lnTo>
                  <a:lnTo>
                    <a:pt x="119294" y="66741"/>
                  </a:lnTo>
                  <a:lnTo>
                    <a:pt x="119294" y="69101"/>
                  </a:lnTo>
                  <a:lnTo>
                    <a:pt x="119294" y="71460"/>
                  </a:lnTo>
                  <a:lnTo>
                    <a:pt x="119294" y="73483"/>
                  </a:lnTo>
                  <a:lnTo>
                    <a:pt x="119294" y="75842"/>
                  </a:lnTo>
                  <a:lnTo>
                    <a:pt x="119294" y="78202"/>
                  </a:lnTo>
                  <a:lnTo>
                    <a:pt x="119294" y="80561"/>
                  </a:lnTo>
                  <a:lnTo>
                    <a:pt x="115764" y="82921"/>
                  </a:lnTo>
                  <a:lnTo>
                    <a:pt x="115764" y="85280"/>
                  </a:lnTo>
                  <a:lnTo>
                    <a:pt x="115764" y="87303"/>
                  </a:lnTo>
                  <a:lnTo>
                    <a:pt x="115764" y="89662"/>
                  </a:lnTo>
                  <a:lnTo>
                    <a:pt x="115764" y="92022"/>
                  </a:lnTo>
                  <a:lnTo>
                    <a:pt x="115764" y="94382"/>
                  </a:lnTo>
                  <a:lnTo>
                    <a:pt x="112941" y="96741"/>
                  </a:lnTo>
                  <a:lnTo>
                    <a:pt x="112941" y="99101"/>
                  </a:lnTo>
                  <a:lnTo>
                    <a:pt x="109411" y="101123"/>
                  </a:lnTo>
                  <a:lnTo>
                    <a:pt x="109411" y="103483"/>
                  </a:lnTo>
                  <a:lnTo>
                    <a:pt x="109411" y="105842"/>
                  </a:lnTo>
                  <a:lnTo>
                    <a:pt x="109411" y="108202"/>
                  </a:lnTo>
                  <a:lnTo>
                    <a:pt x="105882" y="110561"/>
                  </a:lnTo>
                  <a:lnTo>
                    <a:pt x="103058" y="112921"/>
                  </a:lnTo>
                  <a:lnTo>
                    <a:pt x="99529" y="114943"/>
                  </a:lnTo>
                  <a:lnTo>
                    <a:pt x="99529" y="117303"/>
                  </a:lnTo>
                </a:path>
              </a:pathLst>
            </a:custGeom>
            <a:solidFill>
              <a:srgbClr val="FFFF00"/>
            </a:solidFill>
            <a:ln cap="rnd" cmpd="sng" w="25400">
              <a:solidFill>
                <a:srgbClr val="EF91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67" name="Google Shape;767;p25"/>
            <p:cNvSpPr/>
            <p:nvPr/>
          </p:nvSpPr>
          <p:spPr>
            <a:xfrm>
              <a:off x="3573462" y="2524125"/>
              <a:ext cx="177800" cy="612775"/>
            </a:xfrm>
            <a:custGeom>
              <a:rect b="b" l="l" r="r" t="t"/>
              <a:pathLst>
                <a:path extrusionOk="0" h="120000" w="120000">
                  <a:moveTo>
                    <a:pt x="20357" y="119689"/>
                  </a:moveTo>
                  <a:lnTo>
                    <a:pt x="20357" y="117512"/>
                  </a:lnTo>
                  <a:lnTo>
                    <a:pt x="20357" y="115025"/>
                  </a:lnTo>
                  <a:lnTo>
                    <a:pt x="23571" y="112849"/>
                  </a:lnTo>
                  <a:lnTo>
                    <a:pt x="29999" y="109430"/>
                  </a:lnTo>
                  <a:lnTo>
                    <a:pt x="36428" y="108186"/>
                  </a:lnTo>
                  <a:lnTo>
                    <a:pt x="42857" y="106010"/>
                  </a:lnTo>
                  <a:lnTo>
                    <a:pt x="49285" y="102279"/>
                  </a:lnTo>
                  <a:lnTo>
                    <a:pt x="55714" y="100103"/>
                  </a:lnTo>
                  <a:lnTo>
                    <a:pt x="59999" y="97927"/>
                  </a:lnTo>
                  <a:lnTo>
                    <a:pt x="66428" y="96683"/>
                  </a:lnTo>
                  <a:lnTo>
                    <a:pt x="69642" y="94507"/>
                  </a:lnTo>
                  <a:lnTo>
                    <a:pt x="72857" y="92020"/>
                  </a:lnTo>
                  <a:lnTo>
                    <a:pt x="79285" y="90777"/>
                  </a:lnTo>
                  <a:lnTo>
                    <a:pt x="85714" y="88601"/>
                  </a:lnTo>
                  <a:lnTo>
                    <a:pt x="88928" y="86424"/>
                  </a:lnTo>
                  <a:lnTo>
                    <a:pt x="95357" y="85181"/>
                  </a:lnTo>
                  <a:lnTo>
                    <a:pt x="99642" y="83005"/>
                  </a:lnTo>
                  <a:lnTo>
                    <a:pt x="102857" y="80518"/>
                  </a:lnTo>
                  <a:lnTo>
                    <a:pt x="106071" y="78341"/>
                  </a:lnTo>
                  <a:lnTo>
                    <a:pt x="109285" y="75854"/>
                  </a:lnTo>
                  <a:lnTo>
                    <a:pt x="109285" y="73678"/>
                  </a:lnTo>
                  <a:lnTo>
                    <a:pt x="112499" y="71502"/>
                  </a:lnTo>
                  <a:lnTo>
                    <a:pt x="115714" y="69015"/>
                  </a:lnTo>
                  <a:lnTo>
                    <a:pt x="115714" y="66839"/>
                  </a:lnTo>
                  <a:lnTo>
                    <a:pt x="118928" y="64352"/>
                  </a:lnTo>
                  <a:lnTo>
                    <a:pt x="118928" y="62176"/>
                  </a:lnTo>
                  <a:lnTo>
                    <a:pt x="115714" y="60000"/>
                  </a:lnTo>
                  <a:lnTo>
                    <a:pt x="112499" y="57512"/>
                  </a:lnTo>
                  <a:lnTo>
                    <a:pt x="112499" y="55336"/>
                  </a:lnTo>
                  <a:lnTo>
                    <a:pt x="109285" y="51917"/>
                  </a:lnTo>
                  <a:lnTo>
                    <a:pt x="106071" y="49430"/>
                  </a:lnTo>
                  <a:lnTo>
                    <a:pt x="106071" y="47253"/>
                  </a:lnTo>
                  <a:lnTo>
                    <a:pt x="102857" y="44766"/>
                  </a:lnTo>
                  <a:lnTo>
                    <a:pt x="102857" y="41347"/>
                  </a:lnTo>
                  <a:lnTo>
                    <a:pt x="99642" y="37927"/>
                  </a:lnTo>
                  <a:lnTo>
                    <a:pt x="95357" y="35751"/>
                  </a:lnTo>
                  <a:lnTo>
                    <a:pt x="95357" y="32331"/>
                  </a:lnTo>
                  <a:lnTo>
                    <a:pt x="92142" y="29844"/>
                  </a:lnTo>
                  <a:lnTo>
                    <a:pt x="88928" y="27668"/>
                  </a:lnTo>
                  <a:lnTo>
                    <a:pt x="85714" y="25181"/>
                  </a:lnTo>
                  <a:lnTo>
                    <a:pt x="85714" y="23005"/>
                  </a:lnTo>
                  <a:lnTo>
                    <a:pt x="82499" y="20829"/>
                  </a:lnTo>
                  <a:lnTo>
                    <a:pt x="82499" y="18341"/>
                  </a:lnTo>
                  <a:lnTo>
                    <a:pt x="79285" y="16165"/>
                  </a:lnTo>
                  <a:lnTo>
                    <a:pt x="79285" y="13678"/>
                  </a:lnTo>
                  <a:lnTo>
                    <a:pt x="76071" y="11502"/>
                  </a:lnTo>
                  <a:lnTo>
                    <a:pt x="76071" y="9326"/>
                  </a:lnTo>
                  <a:lnTo>
                    <a:pt x="72857" y="6839"/>
                  </a:lnTo>
                  <a:lnTo>
                    <a:pt x="69642" y="4663"/>
                  </a:lnTo>
                  <a:lnTo>
                    <a:pt x="66428" y="2176"/>
                  </a:lnTo>
                  <a:lnTo>
                    <a:pt x="66428" y="0"/>
                  </a:lnTo>
                  <a:lnTo>
                    <a:pt x="63214" y="2176"/>
                  </a:lnTo>
                  <a:lnTo>
                    <a:pt x="63214" y="4663"/>
                  </a:lnTo>
                  <a:lnTo>
                    <a:pt x="63214" y="6839"/>
                  </a:lnTo>
                  <a:lnTo>
                    <a:pt x="63214" y="9326"/>
                  </a:lnTo>
                  <a:lnTo>
                    <a:pt x="63214" y="11502"/>
                  </a:lnTo>
                  <a:lnTo>
                    <a:pt x="63214" y="13678"/>
                  </a:lnTo>
                  <a:lnTo>
                    <a:pt x="63214" y="16165"/>
                  </a:lnTo>
                  <a:lnTo>
                    <a:pt x="59999" y="18341"/>
                  </a:lnTo>
                  <a:lnTo>
                    <a:pt x="55714" y="20829"/>
                  </a:lnTo>
                  <a:lnTo>
                    <a:pt x="52499" y="23005"/>
                  </a:lnTo>
                  <a:lnTo>
                    <a:pt x="49285" y="25181"/>
                  </a:lnTo>
                  <a:lnTo>
                    <a:pt x="46071" y="27668"/>
                  </a:lnTo>
                  <a:lnTo>
                    <a:pt x="42857" y="29844"/>
                  </a:lnTo>
                  <a:lnTo>
                    <a:pt x="36428" y="32331"/>
                  </a:lnTo>
                  <a:lnTo>
                    <a:pt x="33214" y="34507"/>
                  </a:lnTo>
                  <a:lnTo>
                    <a:pt x="26785" y="36683"/>
                  </a:lnTo>
                  <a:lnTo>
                    <a:pt x="23571" y="39170"/>
                  </a:lnTo>
                  <a:lnTo>
                    <a:pt x="20357" y="41347"/>
                  </a:lnTo>
                  <a:lnTo>
                    <a:pt x="16071" y="43834"/>
                  </a:lnTo>
                  <a:lnTo>
                    <a:pt x="12857" y="46010"/>
                  </a:lnTo>
                  <a:lnTo>
                    <a:pt x="9642" y="48186"/>
                  </a:lnTo>
                  <a:lnTo>
                    <a:pt x="6428" y="50673"/>
                  </a:lnTo>
                  <a:lnTo>
                    <a:pt x="3214" y="52849"/>
                  </a:lnTo>
                  <a:lnTo>
                    <a:pt x="3214" y="55336"/>
                  </a:lnTo>
                  <a:lnTo>
                    <a:pt x="0" y="57512"/>
                  </a:lnTo>
                  <a:lnTo>
                    <a:pt x="0" y="60000"/>
                  </a:lnTo>
                  <a:lnTo>
                    <a:pt x="0" y="62176"/>
                  </a:lnTo>
                  <a:lnTo>
                    <a:pt x="0" y="64352"/>
                  </a:lnTo>
                  <a:lnTo>
                    <a:pt x="0" y="66839"/>
                  </a:lnTo>
                  <a:lnTo>
                    <a:pt x="0" y="69015"/>
                  </a:lnTo>
                  <a:lnTo>
                    <a:pt x="0" y="71502"/>
                  </a:lnTo>
                  <a:lnTo>
                    <a:pt x="0" y="73678"/>
                  </a:lnTo>
                  <a:lnTo>
                    <a:pt x="0" y="75854"/>
                  </a:lnTo>
                  <a:lnTo>
                    <a:pt x="0" y="78341"/>
                  </a:lnTo>
                  <a:lnTo>
                    <a:pt x="0" y="80518"/>
                  </a:lnTo>
                  <a:lnTo>
                    <a:pt x="3214" y="83005"/>
                  </a:lnTo>
                  <a:lnTo>
                    <a:pt x="3214" y="85181"/>
                  </a:lnTo>
                  <a:lnTo>
                    <a:pt x="3214" y="87357"/>
                  </a:lnTo>
                  <a:lnTo>
                    <a:pt x="3214" y="89844"/>
                  </a:lnTo>
                  <a:lnTo>
                    <a:pt x="3214" y="92020"/>
                  </a:lnTo>
                  <a:lnTo>
                    <a:pt x="3214" y="94507"/>
                  </a:lnTo>
                  <a:lnTo>
                    <a:pt x="6428" y="96683"/>
                  </a:lnTo>
                  <a:lnTo>
                    <a:pt x="6428" y="98860"/>
                  </a:lnTo>
                  <a:lnTo>
                    <a:pt x="9642" y="101347"/>
                  </a:lnTo>
                  <a:lnTo>
                    <a:pt x="9642" y="103523"/>
                  </a:lnTo>
                  <a:lnTo>
                    <a:pt x="9642" y="106010"/>
                  </a:lnTo>
                  <a:lnTo>
                    <a:pt x="9642" y="108186"/>
                  </a:lnTo>
                  <a:lnTo>
                    <a:pt x="12857" y="110362"/>
                  </a:lnTo>
                  <a:lnTo>
                    <a:pt x="16071" y="112849"/>
                  </a:lnTo>
                  <a:lnTo>
                    <a:pt x="20357" y="115025"/>
                  </a:lnTo>
                  <a:lnTo>
                    <a:pt x="20357" y="117512"/>
                  </a:lnTo>
                </a:path>
              </a:pathLst>
            </a:custGeom>
            <a:solidFill>
              <a:srgbClr val="FF0000"/>
            </a:solidFill>
            <a:ln cap="rnd" cmpd="sng" w="25400">
              <a:solidFill>
                <a:srgbClr val="FE9B0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68" name="Google Shape;768;p25"/>
            <p:cNvSpPr/>
            <p:nvPr/>
          </p:nvSpPr>
          <p:spPr>
            <a:xfrm>
              <a:off x="3657600" y="2925762"/>
              <a:ext cx="201612" cy="204787"/>
            </a:xfrm>
            <a:custGeom>
              <a:rect b="b" l="l" r="r" t="t"/>
              <a:pathLst>
                <a:path extrusionOk="0" h="120000" w="120000">
                  <a:moveTo>
                    <a:pt x="0" y="119069"/>
                  </a:moveTo>
                  <a:lnTo>
                    <a:pt x="9448" y="119069"/>
                  </a:lnTo>
                  <a:lnTo>
                    <a:pt x="14173" y="110697"/>
                  </a:lnTo>
                  <a:lnTo>
                    <a:pt x="22677" y="110697"/>
                  </a:lnTo>
                  <a:lnTo>
                    <a:pt x="32125" y="103255"/>
                  </a:lnTo>
                  <a:lnTo>
                    <a:pt x="41574" y="99534"/>
                  </a:lnTo>
                  <a:lnTo>
                    <a:pt x="45354" y="91162"/>
                  </a:lnTo>
                  <a:lnTo>
                    <a:pt x="54803" y="91162"/>
                  </a:lnTo>
                  <a:lnTo>
                    <a:pt x="59527" y="83720"/>
                  </a:lnTo>
                  <a:lnTo>
                    <a:pt x="64251" y="75348"/>
                  </a:lnTo>
                  <a:lnTo>
                    <a:pt x="73700" y="67906"/>
                  </a:lnTo>
                  <a:lnTo>
                    <a:pt x="73700" y="59534"/>
                  </a:lnTo>
                  <a:lnTo>
                    <a:pt x="82204" y="55813"/>
                  </a:lnTo>
                  <a:lnTo>
                    <a:pt x="82204" y="47441"/>
                  </a:lnTo>
                  <a:lnTo>
                    <a:pt x="82204" y="40000"/>
                  </a:lnTo>
                  <a:lnTo>
                    <a:pt x="86929" y="31627"/>
                  </a:lnTo>
                  <a:lnTo>
                    <a:pt x="96377" y="27906"/>
                  </a:lnTo>
                  <a:lnTo>
                    <a:pt x="96377" y="19534"/>
                  </a:lnTo>
                  <a:lnTo>
                    <a:pt x="101102" y="12093"/>
                  </a:lnTo>
                  <a:lnTo>
                    <a:pt x="101102" y="3720"/>
                  </a:lnTo>
                  <a:lnTo>
                    <a:pt x="109606" y="0"/>
                  </a:lnTo>
                  <a:lnTo>
                    <a:pt x="109606" y="8372"/>
                  </a:lnTo>
                  <a:lnTo>
                    <a:pt x="109606" y="15813"/>
                  </a:lnTo>
                  <a:lnTo>
                    <a:pt x="114330" y="24186"/>
                  </a:lnTo>
                  <a:lnTo>
                    <a:pt x="114330" y="31627"/>
                  </a:lnTo>
                  <a:lnTo>
                    <a:pt x="114330" y="40000"/>
                  </a:lnTo>
                  <a:lnTo>
                    <a:pt x="119055" y="47441"/>
                  </a:lnTo>
                  <a:lnTo>
                    <a:pt x="119055" y="55813"/>
                  </a:lnTo>
                  <a:lnTo>
                    <a:pt x="119055" y="63255"/>
                  </a:lnTo>
                  <a:lnTo>
                    <a:pt x="119055" y="71627"/>
                  </a:lnTo>
                  <a:lnTo>
                    <a:pt x="119055" y="79069"/>
                  </a:lnTo>
                  <a:lnTo>
                    <a:pt x="114330" y="87441"/>
                  </a:lnTo>
                  <a:lnTo>
                    <a:pt x="104881" y="87441"/>
                  </a:lnTo>
                  <a:lnTo>
                    <a:pt x="101102" y="94883"/>
                  </a:lnTo>
                  <a:lnTo>
                    <a:pt x="91653" y="99534"/>
                  </a:lnTo>
                  <a:lnTo>
                    <a:pt x="82204" y="103255"/>
                  </a:lnTo>
                  <a:lnTo>
                    <a:pt x="73700" y="106976"/>
                  </a:lnTo>
                  <a:lnTo>
                    <a:pt x="64251" y="106976"/>
                  </a:lnTo>
                  <a:lnTo>
                    <a:pt x="54803" y="106976"/>
                  </a:lnTo>
                  <a:lnTo>
                    <a:pt x="45354" y="106976"/>
                  </a:lnTo>
                  <a:lnTo>
                    <a:pt x="36850" y="106976"/>
                  </a:lnTo>
                  <a:lnTo>
                    <a:pt x="27401" y="110697"/>
                  </a:lnTo>
                  <a:lnTo>
                    <a:pt x="17952" y="115348"/>
                  </a:lnTo>
                  <a:lnTo>
                    <a:pt x="9448" y="119069"/>
                  </a:lnTo>
                  <a:lnTo>
                    <a:pt x="0" y="119069"/>
                  </a:lnTo>
                  <a:lnTo>
                    <a:pt x="59527" y="91162"/>
                  </a:lnTo>
                </a:path>
              </a:pathLst>
            </a:custGeom>
            <a:solidFill>
              <a:srgbClr val="FFCC99"/>
            </a:solidFill>
            <a:ln cap="rnd" cmpd="sng" w="254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769" name="Google Shape;769;p25"/>
          <p:cNvSpPr/>
          <p:nvPr/>
        </p:nvSpPr>
        <p:spPr>
          <a:xfrm>
            <a:off x="2390775" y="2373312"/>
            <a:ext cx="4848225" cy="217487"/>
          </a:xfrm>
          <a:custGeom>
            <a:rect b="b" l="l" r="r" t="t"/>
            <a:pathLst>
              <a:path extrusionOk="0" h="120000" w="120000">
                <a:moveTo>
                  <a:pt x="0" y="120000"/>
                </a:moveTo>
                <a:cubicBezTo>
                  <a:pt x="19449" y="117372"/>
                  <a:pt x="38899" y="115620"/>
                  <a:pt x="58899" y="95474"/>
                </a:cubicBezTo>
                <a:cubicBezTo>
                  <a:pt x="78899" y="75328"/>
                  <a:pt x="99449" y="37664"/>
                  <a:pt x="120000" y="0"/>
                </a:cubicBezTo>
              </a:path>
            </a:pathLst>
          </a:custGeom>
          <a:noFill/>
          <a:ln cap="flat" cmpd="sng" w="38100">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70" name="Google Shape;770;p25"/>
          <p:cNvSpPr txBox="1"/>
          <p:nvPr/>
        </p:nvSpPr>
        <p:spPr>
          <a:xfrm>
            <a:off x="2582862" y="2133600"/>
            <a:ext cx="71755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1.8x</a:t>
            </a:r>
            <a:endParaRPr/>
          </a:p>
        </p:txBody>
      </p:sp>
      <p:sp>
        <p:nvSpPr>
          <p:cNvPr id="771" name="Google Shape;771;p25"/>
          <p:cNvSpPr txBox="1"/>
          <p:nvPr/>
        </p:nvSpPr>
        <p:spPr>
          <a:xfrm>
            <a:off x="4497387" y="2062162"/>
            <a:ext cx="48895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2x</a:t>
            </a:r>
            <a:endParaRPr/>
          </a:p>
        </p:txBody>
      </p:sp>
      <p:sp>
        <p:nvSpPr>
          <p:cNvPr id="772" name="Google Shape;772;p25"/>
          <p:cNvSpPr txBox="1"/>
          <p:nvPr/>
        </p:nvSpPr>
        <p:spPr>
          <a:xfrm>
            <a:off x="6488112" y="1931987"/>
            <a:ext cx="71755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2.9x</a:t>
            </a:r>
            <a:endParaRPr/>
          </a:p>
        </p:txBody>
      </p:sp>
      <p:sp>
        <p:nvSpPr>
          <p:cNvPr id="773" name="Google Shape;773;p25"/>
          <p:cNvSpPr txBox="1"/>
          <p:nvPr/>
        </p:nvSpPr>
        <p:spPr>
          <a:xfrm>
            <a:off x="685800" y="3081337"/>
            <a:ext cx="1385887"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2000" u="none">
                <a:solidFill>
                  <a:schemeClr val="dk2"/>
                </a:solidFill>
                <a:latin typeface="Comic Sans MS"/>
                <a:ea typeface="Comic Sans MS"/>
                <a:cs typeface="Comic Sans MS"/>
                <a:sym typeface="Comic Sans MS"/>
              </a:rPr>
              <a:t>User code</a:t>
            </a:r>
            <a:endParaRPr/>
          </a:p>
        </p:txBody>
      </p:sp>
      <p:sp>
        <p:nvSpPr>
          <p:cNvPr id="774" name="Google Shape;774;p25"/>
          <p:cNvSpPr txBox="1"/>
          <p:nvPr/>
        </p:nvSpPr>
        <p:spPr>
          <a:xfrm>
            <a:off x="623887" y="4103687"/>
            <a:ext cx="1408112"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2000" u="none">
                <a:solidFill>
                  <a:schemeClr val="dk1"/>
                </a:solidFill>
                <a:latin typeface="Comic Sans MS"/>
                <a:ea typeface="Comic Sans MS"/>
                <a:cs typeface="Comic Sans MS"/>
                <a:sym typeface="Comic Sans MS"/>
              </a:rPr>
              <a:t>Multicore</a:t>
            </a:r>
            <a:endParaRPr/>
          </a:p>
        </p:txBody>
      </p:sp>
      <p:sp>
        <p:nvSpPr>
          <p:cNvPr id="775" name="Google Shape;775;p25"/>
          <p:cNvSpPr txBox="1"/>
          <p:nvPr/>
        </p:nvSpPr>
        <p:spPr>
          <a:xfrm>
            <a:off x="704850" y="1744662"/>
            <a:ext cx="1193800"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2000" u="none">
                <a:solidFill>
                  <a:schemeClr val="dk2"/>
                </a:solidFill>
                <a:latin typeface="Comic Sans MS"/>
                <a:ea typeface="Comic Sans MS"/>
                <a:cs typeface="Comic Sans MS"/>
                <a:sym typeface="Comic Sans MS"/>
              </a:rPr>
              <a:t>Speedup</a:t>
            </a:r>
            <a:endParaRPr/>
          </a:p>
        </p:txBody>
      </p:sp>
      <p:sp>
        <p:nvSpPr>
          <p:cNvPr id="776" name="Google Shape;776;p25"/>
          <p:cNvSpPr txBox="1"/>
          <p:nvPr/>
        </p:nvSpPr>
        <p:spPr>
          <a:xfrm>
            <a:off x="704850" y="5310187"/>
            <a:ext cx="54356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Font typeface="Comic Sans MS"/>
              <a:buNone/>
            </a:pPr>
            <a:r>
              <a:rPr b="1" i="0" lang="en-US" sz="2400" u="none">
                <a:solidFill>
                  <a:srgbClr val="CC0000"/>
                </a:solidFill>
                <a:latin typeface="Comic Sans MS"/>
                <a:ea typeface="Comic Sans MS"/>
                <a:cs typeface="Comic Sans MS"/>
                <a:sym typeface="Comic Sans MS"/>
              </a:rPr>
              <a:t>Parallelization and Synchronization </a:t>
            </a:r>
            <a:endParaRPr/>
          </a:p>
          <a:p>
            <a:pPr indent="0" lvl="0" marL="0" marR="0" rtl="0" algn="l">
              <a:lnSpc>
                <a:spcPct val="100000"/>
              </a:lnSpc>
              <a:spcBef>
                <a:spcPts val="0"/>
              </a:spcBef>
              <a:spcAft>
                <a:spcPts val="0"/>
              </a:spcAft>
              <a:buClr>
                <a:srgbClr val="CC0000"/>
              </a:buClr>
              <a:buFont typeface="Comic Sans MS"/>
              <a:buNone/>
            </a:pPr>
            <a:r>
              <a:rPr b="1" i="0" lang="en-US" sz="2400" u="none">
                <a:solidFill>
                  <a:srgbClr val="CC0000"/>
                </a:solidFill>
                <a:latin typeface="Comic Sans MS"/>
                <a:ea typeface="Comic Sans MS"/>
                <a:cs typeface="Comic Sans MS"/>
                <a:sym typeface="Comic Sans MS"/>
              </a:rPr>
              <a:t>require great care… </a:t>
            </a:r>
            <a:endParaRPr/>
          </a:p>
        </p:txBody>
      </p:sp>
      <p:grpSp>
        <p:nvGrpSpPr>
          <p:cNvPr id="777" name="Google Shape;777;p25"/>
          <p:cNvGrpSpPr/>
          <p:nvPr/>
        </p:nvGrpSpPr>
        <p:grpSpPr>
          <a:xfrm>
            <a:off x="2484437" y="4187825"/>
            <a:ext cx="227012" cy="344487"/>
            <a:chOff x="3962400" y="4325937"/>
            <a:chExt cx="1130300" cy="1173163"/>
          </a:xfrm>
        </p:grpSpPr>
        <p:sp>
          <p:nvSpPr>
            <p:cNvPr id="778" name="Google Shape;778;p25"/>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79" name="Google Shape;779;p25"/>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780" name="Google Shape;780;p25"/>
            <p:cNvGrpSpPr/>
            <p:nvPr/>
          </p:nvGrpSpPr>
          <p:grpSpPr>
            <a:xfrm>
              <a:off x="4876800" y="4495800"/>
              <a:ext cx="215900" cy="1003300"/>
              <a:chOff x="4876800" y="4495800"/>
              <a:chExt cx="215900" cy="1003300"/>
            </a:xfrm>
          </p:grpSpPr>
          <p:sp>
            <p:nvSpPr>
              <p:cNvPr id="781" name="Google Shape;781;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82" name="Google Shape;782;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83" name="Google Shape;783;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784" name="Google Shape;784;p25"/>
            <p:cNvGrpSpPr/>
            <p:nvPr/>
          </p:nvGrpSpPr>
          <p:grpSpPr>
            <a:xfrm flipH="1">
              <a:off x="3962400" y="4495800"/>
              <a:ext cx="215900" cy="1003300"/>
              <a:chOff x="4876800" y="4495800"/>
              <a:chExt cx="215900" cy="1003300"/>
            </a:xfrm>
          </p:grpSpPr>
          <p:sp>
            <p:nvSpPr>
              <p:cNvPr id="785" name="Google Shape;785;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86" name="Google Shape;786;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87" name="Google Shape;787;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788" name="Google Shape;788;p25"/>
          <p:cNvGrpSpPr/>
          <p:nvPr/>
        </p:nvGrpSpPr>
        <p:grpSpPr>
          <a:xfrm>
            <a:off x="3189287" y="4187825"/>
            <a:ext cx="227012" cy="344487"/>
            <a:chOff x="3962400" y="4325937"/>
            <a:chExt cx="1130300" cy="1173163"/>
          </a:xfrm>
        </p:grpSpPr>
        <p:sp>
          <p:nvSpPr>
            <p:cNvPr id="789" name="Google Shape;789;p25"/>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90" name="Google Shape;790;p25"/>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791" name="Google Shape;791;p25"/>
            <p:cNvGrpSpPr/>
            <p:nvPr/>
          </p:nvGrpSpPr>
          <p:grpSpPr>
            <a:xfrm>
              <a:off x="4876800" y="4495800"/>
              <a:ext cx="215900" cy="1003300"/>
              <a:chOff x="4876800" y="4495800"/>
              <a:chExt cx="215900" cy="1003300"/>
            </a:xfrm>
          </p:grpSpPr>
          <p:sp>
            <p:nvSpPr>
              <p:cNvPr id="792" name="Google Shape;792;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93" name="Google Shape;793;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94" name="Google Shape;794;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795" name="Google Shape;795;p25"/>
            <p:cNvGrpSpPr/>
            <p:nvPr/>
          </p:nvGrpSpPr>
          <p:grpSpPr>
            <a:xfrm flipH="1">
              <a:off x="3962400" y="4495800"/>
              <a:ext cx="215900" cy="1003300"/>
              <a:chOff x="4876800" y="4495800"/>
              <a:chExt cx="215900" cy="1003300"/>
            </a:xfrm>
          </p:grpSpPr>
          <p:sp>
            <p:nvSpPr>
              <p:cNvPr id="796" name="Google Shape;796;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97" name="Google Shape;797;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98" name="Google Shape;798;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799" name="Google Shape;799;p25"/>
          <p:cNvGrpSpPr/>
          <p:nvPr/>
        </p:nvGrpSpPr>
        <p:grpSpPr>
          <a:xfrm>
            <a:off x="4437062" y="4195762"/>
            <a:ext cx="227012" cy="344487"/>
            <a:chOff x="3962400" y="4325937"/>
            <a:chExt cx="1130300" cy="1173163"/>
          </a:xfrm>
        </p:grpSpPr>
        <p:sp>
          <p:nvSpPr>
            <p:cNvPr id="800" name="Google Shape;800;p25"/>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01" name="Google Shape;801;p25"/>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802" name="Google Shape;802;p25"/>
            <p:cNvGrpSpPr/>
            <p:nvPr/>
          </p:nvGrpSpPr>
          <p:grpSpPr>
            <a:xfrm>
              <a:off x="4876800" y="4495800"/>
              <a:ext cx="215900" cy="1003300"/>
              <a:chOff x="4876800" y="4495800"/>
              <a:chExt cx="215900" cy="1003300"/>
            </a:xfrm>
          </p:grpSpPr>
          <p:sp>
            <p:nvSpPr>
              <p:cNvPr id="803" name="Google Shape;803;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04" name="Google Shape;804;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05" name="Google Shape;805;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806" name="Google Shape;806;p25"/>
            <p:cNvGrpSpPr/>
            <p:nvPr/>
          </p:nvGrpSpPr>
          <p:grpSpPr>
            <a:xfrm flipH="1">
              <a:off x="3962400" y="4495800"/>
              <a:ext cx="215900" cy="1003300"/>
              <a:chOff x="4876800" y="4495800"/>
              <a:chExt cx="215900" cy="1003300"/>
            </a:xfrm>
          </p:grpSpPr>
          <p:sp>
            <p:nvSpPr>
              <p:cNvPr id="807" name="Google Shape;807;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08" name="Google Shape;808;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09" name="Google Shape;809;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810" name="Google Shape;810;p25"/>
          <p:cNvGrpSpPr/>
          <p:nvPr/>
        </p:nvGrpSpPr>
        <p:grpSpPr>
          <a:xfrm>
            <a:off x="5070475" y="4181475"/>
            <a:ext cx="227012" cy="344487"/>
            <a:chOff x="3962400" y="4325937"/>
            <a:chExt cx="1130300" cy="1173163"/>
          </a:xfrm>
        </p:grpSpPr>
        <p:sp>
          <p:nvSpPr>
            <p:cNvPr id="811" name="Google Shape;811;p25"/>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12" name="Google Shape;812;p25"/>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813" name="Google Shape;813;p25"/>
            <p:cNvGrpSpPr/>
            <p:nvPr/>
          </p:nvGrpSpPr>
          <p:grpSpPr>
            <a:xfrm>
              <a:off x="4876800" y="4495800"/>
              <a:ext cx="215900" cy="1003300"/>
              <a:chOff x="4876800" y="4495800"/>
              <a:chExt cx="215900" cy="1003300"/>
            </a:xfrm>
          </p:grpSpPr>
          <p:sp>
            <p:nvSpPr>
              <p:cNvPr id="814" name="Google Shape;814;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15" name="Google Shape;815;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16" name="Google Shape;816;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817" name="Google Shape;817;p25"/>
            <p:cNvGrpSpPr/>
            <p:nvPr/>
          </p:nvGrpSpPr>
          <p:grpSpPr>
            <a:xfrm flipH="1">
              <a:off x="3962400" y="4495800"/>
              <a:ext cx="215900" cy="1003300"/>
              <a:chOff x="4876800" y="4495800"/>
              <a:chExt cx="215900" cy="1003300"/>
            </a:xfrm>
          </p:grpSpPr>
          <p:sp>
            <p:nvSpPr>
              <p:cNvPr id="818" name="Google Shape;818;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19" name="Google Shape;819;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20" name="Google Shape;820;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821" name="Google Shape;821;p25"/>
          <p:cNvGrpSpPr/>
          <p:nvPr/>
        </p:nvGrpSpPr>
        <p:grpSpPr>
          <a:xfrm>
            <a:off x="4445000" y="4610100"/>
            <a:ext cx="227012" cy="344487"/>
            <a:chOff x="3962400" y="4325937"/>
            <a:chExt cx="1130300" cy="1173163"/>
          </a:xfrm>
        </p:grpSpPr>
        <p:sp>
          <p:nvSpPr>
            <p:cNvPr id="822" name="Google Shape;822;p25"/>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23" name="Google Shape;823;p25"/>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824" name="Google Shape;824;p25"/>
            <p:cNvGrpSpPr/>
            <p:nvPr/>
          </p:nvGrpSpPr>
          <p:grpSpPr>
            <a:xfrm>
              <a:off x="4876800" y="4495800"/>
              <a:ext cx="215900" cy="1003300"/>
              <a:chOff x="4876800" y="4495800"/>
              <a:chExt cx="215900" cy="1003300"/>
            </a:xfrm>
          </p:grpSpPr>
          <p:sp>
            <p:nvSpPr>
              <p:cNvPr id="825" name="Google Shape;825;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26" name="Google Shape;826;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27" name="Google Shape;827;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828" name="Google Shape;828;p25"/>
            <p:cNvGrpSpPr/>
            <p:nvPr/>
          </p:nvGrpSpPr>
          <p:grpSpPr>
            <a:xfrm flipH="1">
              <a:off x="3962400" y="4495800"/>
              <a:ext cx="215900" cy="1003300"/>
              <a:chOff x="4876800" y="4495800"/>
              <a:chExt cx="215900" cy="1003300"/>
            </a:xfrm>
          </p:grpSpPr>
          <p:sp>
            <p:nvSpPr>
              <p:cNvPr id="829" name="Google Shape;829;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30" name="Google Shape;830;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31" name="Google Shape;831;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832" name="Google Shape;832;p25"/>
          <p:cNvGrpSpPr/>
          <p:nvPr/>
        </p:nvGrpSpPr>
        <p:grpSpPr>
          <a:xfrm>
            <a:off x="5064125" y="4610100"/>
            <a:ext cx="227012" cy="344487"/>
            <a:chOff x="3962400" y="4325937"/>
            <a:chExt cx="1130300" cy="1173163"/>
          </a:xfrm>
        </p:grpSpPr>
        <p:sp>
          <p:nvSpPr>
            <p:cNvPr id="833" name="Google Shape;833;p25"/>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34" name="Google Shape;834;p25"/>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835" name="Google Shape;835;p25"/>
            <p:cNvGrpSpPr/>
            <p:nvPr/>
          </p:nvGrpSpPr>
          <p:grpSpPr>
            <a:xfrm>
              <a:off x="4876800" y="4495800"/>
              <a:ext cx="215900" cy="1003300"/>
              <a:chOff x="4876800" y="4495800"/>
              <a:chExt cx="215900" cy="1003300"/>
            </a:xfrm>
          </p:grpSpPr>
          <p:sp>
            <p:nvSpPr>
              <p:cNvPr id="836" name="Google Shape;836;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37" name="Google Shape;837;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38" name="Google Shape;838;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839" name="Google Shape;839;p25"/>
            <p:cNvGrpSpPr/>
            <p:nvPr/>
          </p:nvGrpSpPr>
          <p:grpSpPr>
            <a:xfrm flipH="1">
              <a:off x="3962400" y="4495800"/>
              <a:ext cx="215900" cy="1003300"/>
              <a:chOff x="4876800" y="4495800"/>
              <a:chExt cx="215900" cy="1003300"/>
            </a:xfrm>
          </p:grpSpPr>
          <p:sp>
            <p:nvSpPr>
              <p:cNvPr id="840" name="Google Shape;840;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41" name="Google Shape;841;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42" name="Google Shape;842;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sp>
        <p:nvSpPr>
          <p:cNvPr id="843" name="Google Shape;843;p25"/>
          <p:cNvSpPr txBox="1"/>
          <p:nvPr/>
        </p:nvSpPr>
        <p:spPr>
          <a:xfrm>
            <a:off x="4278312" y="4152900"/>
            <a:ext cx="1160462" cy="842962"/>
          </a:xfrm>
          <a:prstGeom prst="rect">
            <a:avLst/>
          </a:prstGeom>
          <a:solidFill>
            <a:schemeClr val="accent1">
              <a:alpha val="49803"/>
            </a:scheme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44" name="Google Shape;844;p25"/>
          <p:cNvSpPr txBox="1"/>
          <p:nvPr/>
        </p:nvSpPr>
        <p:spPr>
          <a:xfrm>
            <a:off x="2408237" y="4151312"/>
            <a:ext cx="1101725" cy="452437"/>
          </a:xfrm>
          <a:prstGeom prst="rect">
            <a:avLst/>
          </a:prstGeom>
          <a:solidFill>
            <a:schemeClr val="accent1">
              <a:alpha val="49803"/>
            </a:scheme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845" name="Google Shape;845;p25"/>
          <p:cNvGrpSpPr/>
          <p:nvPr/>
        </p:nvGrpSpPr>
        <p:grpSpPr>
          <a:xfrm>
            <a:off x="6330950" y="4175125"/>
            <a:ext cx="227012" cy="344487"/>
            <a:chOff x="3962400" y="4325937"/>
            <a:chExt cx="1130300" cy="1173163"/>
          </a:xfrm>
        </p:grpSpPr>
        <p:sp>
          <p:nvSpPr>
            <p:cNvPr id="846" name="Google Shape;846;p25"/>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47" name="Google Shape;847;p25"/>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848" name="Google Shape;848;p25"/>
            <p:cNvGrpSpPr/>
            <p:nvPr/>
          </p:nvGrpSpPr>
          <p:grpSpPr>
            <a:xfrm>
              <a:off x="4876800" y="4495800"/>
              <a:ext cx="215900" cy="1003300"/>
              <a:chOff x="4876800" y="4495800"/>
              <a:chExt cx="215900" cy="1003300"/>
            </a:xfrm>
          </p:grpSpPr>
          <p:sp>
            <p:nvSpPr>
              <p:cNvPr id="849" name="Google Shape;849;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50" name="Google Shape;850;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51" name="Google Shape;851;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852" name="Google Shape;852;p25"/>
            <p:cNvGrpSpPr/>
            <p:nvPr/>
          </p:nvGrpSpPr>
          <p:grpSpPr>
            <a:xfrm flipH="1">
              <a:off x="3962400" y="4495800"/>
              <a:ext cx="215900" cy="1003300"/>
              <a:chOff x="4876800" y="4495800"/>
              <a:chExt cx="215900" cy="1003300"/>
            </a:xfrm>
          </p:grpSpPr>
          <p:sp>
            <p:nvSpPr>
              <p:cNvPr id="853" name="Google Shape;853;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54" name="Google Shape;854;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55" name="Google Shape;855;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856" name="Google Shape;856;p25"/>
          <p:cNvGrpSpPr/>
          <p:nvPr/>
        </p:nvGrpSpPr>
        <p:grpSpPr>
          <a:xfrm>
            <a:off x="6964362" y="4160837"/>
            <a:ext cx="227012" cy="344487"/>
            <a:chOff x="3962400" y="4325937"/>
            <a:chExt cx="1130300" cy="1173163"/>
          </a:xfrm>
        </p:grpSpPr>
        <p:sp>
          <p:nvSpPr>
            <p:cNvPr id="857" name="Google Shape;857;p25"/>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58" name="Google Shape;858;p25"/>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859" name="Google Shape;859;p25"/>
            <p:cNvGrpSpPr/>
            <p:nvPr/>
          </p:nvGrpSpPr>
          <p:grpSpPr>
            <a:xfrm>
              <a:off x="4876800" y="4495800"/>
              <a:ext cx="215900" cy="1003300"/>
              <a:chOff x="4876800" y="4495800"/>
              <a:chExt cx="215900" cy="1003300"/>
            </a:xfrm>
          </p:grpSpPr>
          <p:sp>
            <p:nvSpPr>
              <p:cNvPr id="860" name="Google Shape;860;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61" name="Google Shape;861;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62" name="Google Shape;862;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863" name="Google Shape;863;p25"/>
            <p:cNvGrpSpPr/>
            <p:nvPr/>
          </p:nvGrpSpPr>
          <p:grpSpPr>
            <a:xfrm flipH="1">
              <a:off x="3962400" y="4495800"/>
              <a:ext cx="215900" cy="1003300"/>
              <a:chOff x="4876800" y="4495800"/>
              <a:chExt cx="215900" cy="1003300"/>
            </a:xfrm>
          </p:grpSpPr>
          <p:sp>
            <p:nvSpPr>
              <p:cNvPr id="864" name="Google Shape;864;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65" name="Google Shape;865;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66" name="Google Shape;866;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867" name="Google Shape;867;p25"/>
          <p:cNvGrpSpPr/>
          <p:nvPr/>
        </p:nvGrpSpPr>
        <p:grpSpPr>
          <a:xfrm>
            <a:off x="6338887" y="4589462"/>
            <a:ext cx="227012" cy="344487"/>
            <a:chOff x="3962400" y="4325937"/>
            <a:chExt cx="1130300" cy="1173163"/>
          </a:xfrm>
        </p:grpSpPr>
        <p:sp>
          <p:nvSpPr>
            <p:cNvPr id="868" name="Google Shape;868;p25"/>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69" name="Google Shape;869;p25"/>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870" name="Google Shape;870;p25"/>
            <p:cNvGrpSpPr/>
            <p:nvPr/>
          </p:nvGrpSpPr>
          <p:grpSpPr>
            <a:xfrm>
              <a:off x="4876800" y="4495800"/>
              <a:ext cx="215900" cy="1003300"/>
              <a:chOff x="4876800" y="4495800"/>
              <a:chExt cx="215900" cy="1003300"/>
            </a:xfrm>
          </p:grpSpPr>
          <p:sp>
            <p:nvSpPr>
              <p:cNvPr id="871" name="Google Shape;871;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72" name="Google Shape;872;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73" name="Google Shape;873;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874" name="Google Shape;874;p25"/>
            <p:cNvGrpSpPr/>
            <p:nvPr/>
          </p:nvGrpSpPr>
          <p:grpSpPr>
            <a:xfrm flipH="1">
              <a:off x="3962400" y="4495800"/>
              <a:ext cx="215900" cy="1003300"/>
              <a:chOff x="4876800" y="4495800"/>
              <a:chExt cx="215900" cy="1003300"/>
            </a:xfrm>
          </p:grpSpPr>
          <p:sp>
            <p:nvSpPr>
              <p:cNvPr id="875" name="Google Shape;875;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76" name="Google Shape;876;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77" name="Google Shape;877;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878" name="Google Shape;878;p25"/>
          <p:cNvGrpSpPr/>
          <p:nvPr/>
        </p:nvGrpSpPr>
        <p:grpSpPr>
          <a:xfrm>
            <a:off x="6958012" y="4589462"/>
            <a:ext cx="227012" cy="344487"/>
            <a:chOff x="3962400" y="4325937"/>
            <a:chExt cx="1130300" cy="1173163"/>
          </a:xfrm>
        </p:grpSpPr>
        <p:sp>
          <p:nvSpPr>
            <p:cNvPr id="879" name="Google Shape;879;p25"/>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80" name="Google Shape;880;p25"/>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881" name="Google Shape;881;p25"/>
            <p:cNvGrpSpPr/>
            <p:nvPr/>
          </p:nvGrpSpPr>
          <p:grpSpPr>
            <a:xfrm>
              <a:off x="4876800" y="4495800"/>
              <a:ext cx="215900" cy="1003300"/>
              <a:chOff x="4876800" y="4495800"/>
              <a:chExt cx="215900" cy="1003300"/>
            </a:xfrm>
          </p:grpSpPr>
          <p:sp>
            <p:nvSpPr>
              <p:cNvPr id="882" name="Google Shape;882;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83" name="Google Shape;883;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84" name="Google Shape;884;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885" name="Google Shape;885;p25"/>
            <p:cNvGrpSpPr/>
            <p:nvPr/>
          </p:nvGrpSpPr>
          <p:grpSpPr>
            <a:xfrm flipH="1">
              <a:off x="3962400" y="4495800"/>
              <a:ext cx="215900" cy="1003300"/>
              <a:chOff x="4876800" y="4495800"/>
              <a:chExt cx="215900" cy="1003300"/>
            </a:xfrm>
          </p:grpSpPr>
          <p:sp>
            <p:nvSpPr>
              <p:cNvPr id="886" name="Google Shape;886;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87" name="Google Shape;887;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88" name="Google Shape;888;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889" name="Google Shape;889;p25"/>
          <p:cNvGrpSpPr/>
          <p:nvPr/>
        </p:nvGrpSpPr>
        <p:grpSpPr>
          <a:xfrm>
            <a:off x="6323012" y="5038725"/>
            <a:ext cx="227012" cy="344487"/>
            <a:chOff x="3962400" y="4325937"/>
            <a:chExt cx="1130300" cy="1173163"/>
          </a:xfrm>
        </p:grpSpPr>
        <p:sp>
          <p:nvSpPr>
            <p:cNvPr id="890" name="Google Shape;890;p25"/>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91" name="Google Shape;891;p25"/>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892" name="Google Shape;892;p25"/>
            <p:cNvGrpSpPr/>
            <p:nvPr/>
          </p:nvGrpSpPr>
          <p:grpSpPr>
            <a:xfrm>
              <a:off x="4876800" y="4495800"/>
              <a:ext cx="215900" cy="1003300"/>
              <a:chOff x="4876800" y="4495800"/>
              <a:chExt cx="215900" cy="1003300"/>
            </a:xfrm>
          </p:grpSpPr>
          <p:sp>
            <p:nvSpPr>
              <p:cNvPr id="893" name="Google Shape;893;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94" name="Google Shape;894;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95" name="Google Shape;895;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896" name="Google Shape;896;p25"/>
            <p:cNvGrpSpPr/>
            <p:nvPr/>
          </p:nvGrpSpPr>
          <p:grpSpPr>
            <a:xfrm flipH="1">
              <a:off x="3962400" y="4495800"/>
              <a:ext cx="215900" cy="1003300"/>
              <a:chOff x="4876800" y="4495800"/>
              <a:chExt cx="215900" cy="1003300"/>
            </a:xfrm>
          </p:grpSpPr>
          <p:sp>
            <p:nvSpPr>
              <p:cNvPr id="897" name="Google Shape;897;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98" name="Google Shape;898;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99" name="Google Shape;899;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900" name="Google Shape;900;p25"/>
          <p:cNvGrpSpPr/>
          <p:nvPr/>
        </p:nvGrpSpPr>
        <p:grpSpPr>
          <a:xfrm>
            <a:off x="6956425" y="5024437"/>
            <a:ext cx="227012" cy="344487"/>
            <a:chOff x="3962400" y="4325937"/>
            <a:chExt cx="1130300" cy="1173163"/>
          </a:xfrm>
        </p:grpSpPr>
        <p:sp>
          <p:nvSpPr>
            <p:cNvPr id="901" name="Google Shape;901;p25"/>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02" name="Google Shape;902;p25"/>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903" name="Google Shape;903;p25"/>
            <p:cNvGrpSpPr/>
            <p:nvPr/>
          </p:nvGrpSpPr>
          <p:grpSpPr>
            <a:xfrm>
              <a:off x="4876800" y="4495800"/>
              <a:ext cx="215900" cy="1003300"/>
              <a:chOff x="4876800" y="4495800"/>
              <a:chExt cx="215900" cy="1003300"/>
            </a:xfrm>
          </p:grpSpPr>
          <p:sp>
            <p:nvSpPr>
              <p:cNvPr id="904" name="Google Shape;904;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05" name="Google Shape;905;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06" name="Google Shape;906;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907" name="Google Shape;907;p25"/>
            <p:cNvGrpSpPr/>
            <p:nvPr/>
          </p:nvGrpSpPr>
          <p:grpSpPr>
            <a:xfrm flipH="1">
              <a:off x="3962400" y="4495800"/>
              <a:ext cx="215900" cy="1003300"/>
              <a:chOff x="4876800" y="4495800"/>
              <a:chExt cx="215900" cy="1003300"/>
            </a:xfrm>
          </p:grpSpPr>
          <p:sp>
            <p:nvSpPr>
              <p:cNvPr id="908" name="Google Shape;908;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09" name="Google Shape;909;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10" name="Google Shape;910;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911" name="Google Shape;911;p25"/>
          <p:cNvGrpSpPr/>
          <p:nvPr/>
        </p:nvGrpSpPr>
        <p:grpSpPr>
          <a:xfrm>
            <a:off x="6330950" y="5453062"/>
            <a:ext cx="227012" cy="344487"/>
            <a:chOff x="3962400" y="4325937"/>
            <a:chExt cx="1130300" cy="1173163"/>
          </a:xfrm>
        </p:grpSpPr>
        <p:sp>
          <p:nvSpPr>
            <p:cNvPr id="912" name="Google Shape;912;p25"/>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13" name="Google Shape;913;p25"/>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914" name="Google Shape;914;p25"/>
            <p:cNvGrpSpPr/>
            <p:nvPr/>
          </p:nvGrpSpPr>
          <p:grpSpPr>
            <a:xfrm>
              <a:off x="4876800" y="4495800"/>
              <a:ext cx="215900" cy="1003300"/>
              <a:chOff x="4876800" y="4495800"/>
              <a:chExt cx="215900" cy="1003300"/>
            </a:xfrm>
          </p:grpSpPr>
          <p:sp>
            <p:nvSpPr>
              <p:cNvPr id="915" name="Google Shape;915;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16" name="Google Shape;916;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17" name="Google Shape;917;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918" name="Google Shape;918;p25"/>
            <p:cNvGrpSpPr/>
            <p:nvPr/>
          </p:nvGrpSpPr>
          <p:grpSpPr>
            <a:xfrm flipH="1">
              <a:off x="3962400" y="4495800"/>
              <a:ext cx="215900" cy="1003300"/>
              <a:chOff x="4876800" y="4495800"/>
              <a:chExt cx="215900" cy="1003300"/>
            </a:xfrm>
          </p:grpSpPr>
          <p:sp>
            <p:nvSpPr>
              <p:cNvPr id="919" name="Google Shape;919;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20" name="Google Shape;920;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21" name="Google Shape;921;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922" name="Google Shape;922;p25"/>
          <p:cNvGrpSpPr/>
          <p:nvPr/>
        </p:nvGrpSpPr>
        <p:grpSpPr>
          <a:xfrm>
            <a:off x="6950075" y="5453062"/>
            <a:ext cx="227012" cy="344487"/>
            <a:chOff x="3962400" y="4325937"/>
            <a:chExt cx="1130300" cy="1173163"/>
          </a:xfrm>
        </p:grpSpPr>
        <p:sp>
          <p:nvSpPr>
            <p:cNvPr id="923" name="Google Shape;923;p25"/>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24" name="Google Shape;924;p25"/>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925" name="Google Shape;925;p25"/>
            <p:cNvGrpSpPr/>
            <p:nvPr/>
          </p:nvGrpSpPr>
          <p:grpSpPr>
            <a:xfrm>
              <a:off x="4876800" y="4495800"/>
              <a:ext cx="215900" cy="1003300"/>
              <a:chOff x="4876800" y="4495800"/>
              <a:chExt cx="215900" cy="1003300"/>
            </a:xfrm>
          </p:grpSpPr>
          <p:sp>
            <p:nvSpPr>
              <p:cNvPr id="926" name="Google Shape;926;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27" name="Google Shape;927;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28" name="Google Shape;928;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929" name="Google Shape;929;p25"/>
            <p:cNvGrpSpPr/>
            <p:nvPr/>
          </p:nvGrpSpPr>
          <p:grpSpPr>
            <a:xfrm flipH="1">
              <a:off x="3962400" y="4495800"/>
              <a:ext cx="215900" cy="1003300"/>
              <a:chOff x="4876800" y="4495800"/>
              <a:chExt cx="215900" cy="1003300"/>
            </a:xfrm>
          </p:grpSpPr>
          <p:sp>
            <p:nvSpPr>
              <p:cNvPr id="930" name="Google Shape;930;p25"/>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31" name="Google Shape;931;p25"/>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32" name="Google Shape;932;p25"/>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sp>
        <p:nvSpPr>
          <p:cNvPr id="933" name="Google Shape;933;p25"/>
          <p:cNvSpPr txBox="1"/>
          <p:nvPr/>
        </p:nvSpPr>
        <p:spPr>
          <a:xfrm>
            <a:off x="6192837" y="4106862"/>
            <a:ext cx="1160462" cy="1757362"/>
          </a:xfrm>
          <a:prstGeom prst="rect">
            <a:avLst/>
          </a:prstGeom>
          <a:solidFill>
            <a:schemeClr val="accent1">
              <a:alpha val="49803"/>
            </a:scheme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94" name="Shape 3194"/>
        <p:cNvGrpSpPr/>
        <p:nvPr/>
      </p:nvGrpSpPr>
      <p:grpSpPr>
        <a:xfrm>
          <a:off x="0" y="0"/>
          <a:ext cx="0" cy="0"/>
          <a:chOff x="0" y="0"/>
          <a:chExt cx="0" cy="0"/>
        </a:xfrm>
      </p:grpSpPr>
      <p:sp>
        <p:nvSpPr>
          <p:cNvPr id="3195" name="Google Shape;3195;p115"/>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3196" name="Google Shape;3196;p115"/>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3197" name="Google Shape;3197;p115"/>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3198" name="Google Shape;3198;p11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Example</a:t>
            </a:r>
            <a:endParaRPr/>
          </a:p>
        </p:txBody>
      </p:sp>
      <p:sp>
        <p:nvSpPr>
          <p:cNvPr id="3199" name="Google Shape;3199;p115"/>
          <p:cNvSpPr txBox="1"/>
          <p:nvPr>
            <p:ph idx="1" type="body"/>
          </p:nvPr>
        </p:nvSpPr>
        <p:spPr>
          <a:xfrm>
            <a:off x="685800" y="1981200"/>
            <a:ext cx="73152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Ten processors</a:t>
            </a:r>
            <a:endParaRPr/>
          </a:p>
          <a:p>
            <a:pPr indent="-342900" lvl="0" marL="34290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60% concurrent, 40% sequential</a:t>
            </a:r>
            <a:endParaRPr/>
          </a:p>
          <a:p>
            <a:pPr indent="-342900" lvl="0" marL="34290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How close to 10-fold speedup?</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03" name="Shape 3203"/>
        <p:cNvGrpSpPr/>
        <p:nvPr/>
      </p:nvGrpSpPr>
      <p:grpSpPr>
        <a:xfrm>
          <a:off x="0" y="0"/>
          <a:ext cx="0" cy="0"/>
          <a:chOff x="0" y="0"/>
          <a:chExt cx="0" cy="0"/>
        </a:xfrm>
      </p:grpSpPr>
      <p:sp>
        <p:nvSpPr>
          <p:cNvPr id="3204" name="Google Shape;3204;p116"/>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3205" name="Google Shape;3205;p116"/>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3206" name="Google Shape;3206;p116"/>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3207" name="Google Shape;3207;p11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Example</a:t>
            </a:r>
            <a:endParaRPr/>
          </a:p>
        </p:txBody>
      </p:sp>
      <p:sp>
        <p:nvSpPr>
          <p:cNvPr id="3208" name="Google Shape;3208;p116"/>
          <p:cNvSpPr txBox="1"/>
          <p:nvPr>
            <p:ph idx="1" type="body"/>
          </p:nvPr>
        </p:nvSpPr>
        <p:spPr>
          <a:xfrm>
            <a:off x="685800" y="1981200"/>
            <a:ext cx="73152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Ten processors</a:t>
            </a:r>
            <a:endParaRPr/>
          </a:p>
          <a:p>
            <a:pPr indent="-342900" lvl="0" marL="34290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60% concurrent, 40% sequential</a:t>
            </a:r>
            <a:endParaRPr/>
          </a:p>
          <a:p>
            <a:pPr indent="-342900" lvl="0" marL="34290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How close to 10-fold speedup?</a:t>
            </a:r>
            <a:endParaRPr/>
          </a:p>
        </p:txBody>
      </p:sp>
      <p:grpSp>
        <p:nvGrpSpPr>
          <p:cNvPr id="3209" name="Google Shape;3209;p116"/>
          <p:cNvGrpSpPr/>
          <p:nvPr/>
        </p:nvGrpSpPr>
        <p:grpSpPr>
          <a:xfrm>
            <a:off x="1371600" y="4038600"/>
            <a:ext cx="5410200" cy="1481137"/>
            <a:chOff x="1828800" y="3276600"/>
            <a:chExt cx="5410200" cy="1481137"/>
          </a:xfrm>
        </p:grpSpPr>
        <p:pic>
          <p:nvPicPr>
            <p:cNvPr id="3210" name="Google Shape;3210;p116"/>
            <p:cNvPicPr preferRelativeResize="0"/>
            <p:nvPr/>
          </p:nvPicPr>
          <p:blipFill rotWithShape="1">
            <a:blip r:embed="rId4">
              <a:alphaModFix/>
            </a:blip>
            <a:srcRect b="0" l="0" r="0" t="0"/>
            <a:stretch/>
          </p:blipFill>
          <p:spPr>
            <a:xfrm>
              <a:off x="4953000" y="3276600"/>
              <a:ext cx="2286000" cy="1481137"/>
            </a:xfrm>
            <a:prstGeom prst="rect">
              <a:avLst/>
            </a:prstGeom>
            <a:noFill/>
            <a:ln>
              <a:noFill/>
            </a:ln>
          </p:spPr>
        </p:pic>
        <p:sp>
          <p:nvSpPr>
            <p:cNvPr id="3211" name="Google Shape;3211;p116"/>
            <p:cNvSpPr txBox="1"/>
            <p:nvPr/>
          </p:nvSpPr>
          <p:spPr>
            <a:xfrm>
              <a:off x="1828800" y="3505200"/>
              <a:ext cx="2990850" cy="5794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Comic Sans MS"/>
                <a:buNone/>
              </a:pPr>
              <a:r>
                <a:rPr b="0" i="0" lang="en-US" sz="3200" u="none">
                  <a:solidFill>
                    <a:srgbClr val="0000FF"/>
                  </a:solidFill>
                  <a:latin typeface="Comic Sans MS"/>
                  <a:ea typeface="Comic Sans MS"/>
                  <a:cs typeface="Comic Sans MS"/>
                  <a:sym typeface="Comic Sans MS"/>
                </a:rPr>
                <a:t>Speedup=2.17=</a:t>
              </a:r>
              <a:endParaRPr/>
            </a:p>
          </p:txBody>
        </p:sp>
      </p:gr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15" name="Shape 3215"/>
        <p:cNvGrpSpPr/>
        <p:nvPr/>
      </p:nvGrpSpPr>
      <p:grpSpPr>
        <a:xfrm>
          <a:off x="0" y="0"/>
          <a:ext cx="0" cy="0"/>
          <a:chOff x="0" y="0"/>
          <a:chExt cx="0" cy="0"/>
        </a:xfrm>
      </p:grpSpPr>
      <p:sp>
        <p:nvSpPr>
          <p:cNvPr id="3216" name="Google Shape;3216;p117"/>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3217" name="Google Shape;3217;p117"/>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3218" name="Google Shape;3218;p117"/>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3219" name="Google Shape;3219;p11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Example</a:t>
            </a:r>
            <a:endParaRPr/>
          </a:p>
        </p:txBody>
      </p:sp>
      <p:sp>
        <p:nvSpPr>
          <p:cNvPr id="3220" name="Google Shape;3220;p117"/>
          <p:cNvSpPr txBox="1"/>
          <p:nvPr>
            <p:ph idx="1" type="body"/>
          </p:nvPr>
        </p:nvSpPr>
        <p:spPr>
          <a:xfrm>
            <a:off x="685800" y="1981200"/>
            <a:ext cx="73152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Ten processors</a:t>
            </a:r>
            <a:endParaRPr/>
          </a:p>
          <a:p>
            <a:pPr indent="-342900" lvl="0" marL="34290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80% concurrent, 20% sequential</a:t>
            </a:r>
            <a:endParaRPr/>
          </a:p>
          <a:p>
            <a:pPr indent="-342900" lvl="0" marL="34290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How close to 10-fold speedup?</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24" name="Shape 3224"/>
        <p:cNvGrpSpPr/>
        <p:nvPr/>
      </p:nvGrpSpPr>
      <p:grpSpPr>
        <a:xfrm>
          <a:off x="0" y="0"/>
          <a:ext cx="0" cy="0"/>
          <a:chOff x="0" y="0"/>
          <a:chExt cx="0" cy="0"/>
        </a:xfrm>
      </p:grpSpPr>
      <p:sp>
        <p:nvSpPr>
          <p:cNvPr id="3225" name="Google Shape;3225;p118"/>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3226" name="Google Shape;3226;p118"/>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3227" name="Google Shape;3227;p118"/>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3228" name="Google Shape;3228;p11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Example</a:t>
            </a:r>
            <a:endParaRPr/>
          </a:p>
        </p:txBody>
      </p:sp>
      <p:sp>
        <p:nvSpPr>
          <p:cNvPr id="3229" name="Google Shape;3229;p118"/>
          <p:cNvSpPr txBox="1"/>
          <p:nvPr>
            <p:ph idx="1" type="body"/>
          </p:nvPr>
        </p:nvSpPr>
        <p:spPr>
          <a:xfrm>
            <a:off x="685800" y="1981200"/>
            <a:ext cx="73152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Ten processors</a:t>
            </a:r>
            <a:endParaRPr/>
          </a:p>
          <a:p>
            <a:pPr indent="-342900" lvl="0" marL="34290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80% concurrent, 20% sequential</a:t>
            </a:r>
            <a:endParaRPr/>
          </a:p>
          <a:p>
            <a:pPr indent="-342900" lvl="0" marL="34290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How close to 10-fold speedup?</a:t>
            </a:r>
            <a:endParaRPr/>
          </a:p>
        </p:txBody>
      </p:sp>
      <p:grpSp>
        <p:nvGrpSpPr>
          <p:cNvPr id="3230" name="Google Shape;3230;p118"/>
          <p:cNvGrpSpPr/>
          <p:nvPr/>
        </p:nvGrpSpPr>
        <p:grpSpPr>
          <a:xfrm>
            <a:off x="1306512" y="4038600"/>
            <a:ext cx="5475288" cy="1481137"/>
            <a:chOff x="1763712" y="3276600"/>
            <a:chExt cx="5475288" cy="1481137"/>
          </a:xfrm>
        </p:grpSpPr>
        <p:pic>
          <p:nvPicPr>
            <p:cNvPr id="3231" name="Google Shape;3231;p118"/>
            <p:cNvPicPr preferRelativeResize="0"/>
            <p:nvPr/>
          </p:nvPicPr>
          <p:blipFill rotWithShape="1">
            <a:blip r:embed="rId4">
              <a:alphaModFix/>
            </a:blip>
            <a:srcRect b="0" l="0" r="0" t="0"/>
            <a:stretch/>
          </p:blipFill>
          <p:spPr>
            <a:xfrm>
              <a:off x="4953000" y="3276600"/>
              <a:ext cx="2286000" cy="1481137"/>
            </a:xfrm>
            <a:prstGeom prst="rect">
              <a:avLst/>
            </a:prstGeom>
            <a:noFill/>
            <a:ln>
              <a:noFill/>
            </a:ln>
          </p:spPr>
        </p:pic>
        <p:sp>
          <p:nvSpPr>
            <p:cNvPr id="3232" name="Google Shape;3232;p118"/>
            <p:cNvSpPr txBox="1"/>
            <p:nvPr/>
          </p:nvSpPr>
          <p:spPr>
            <a:xfrm>
              <a:off x="1763712" y="3505200"/>
              <a:ext cx="3055937" cy="5794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Comic Sans MS"/>
                <a:buNone/>
              </a:pPr>
              <a:r>
                <a:rPr b="0" i="0" lang="en-US" sz="3200" u="none">
                  <a:solidFill>
                    <a:srgbClr val="0000FF"/>
                  </a:solidFill>
                  <a:latin typeface="Comic Sans MS"/>
                  <a:ea typeface="Comic Sans MS"/>
                  <a:cs typeface="Comic Sans MS"/>
                  <a:sym typeface="Comic Sans MS"/>
                </a:rPr>
                <a:t>Speedup=3.57=</a:t>
              </a:r>
              <a:endParaRPr/>
            </a:p>
          </p:txBody>
        </p:sp>
      </p:gr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36" name="Shape 3236"/>
        <p:cNvGrpSpPr/>
        <p:nvPr/>
      </p:nvGrpSpPr>
      <p:grpSpPr>
        <a:xfrm>
          <a:off x="0" y="0"/>
          <a:ext cx="0" cy="0"/>
          <a:chOff x="0" y="0"/>
          <a:chExt cx="0" cy="0"/>
        </a:xfrm>
      </p:grpSpPr>
      <p:sp>
        <p:nvSpPr>
          <p:cNvPr id="3237" name="Google Shape;3237;p119"/>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3238" name="Google Shape;3238;p119"/>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3239" name="Google Shape;3239;p119"/>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3240" name="Google Shape;3240;p11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Example</a:t>
            </a:r>
            <a:endParaRPr/>
          </a:p>
        </p:txBody>
      </p:sp>
      <p:sp>
        <p:nvSpPr>
          <p:cNvPr id="3241" name="Google Shape;3241;p119"/>
          <p:cNvSpPr txBox="1"/>
          <p:nvPr>
            <p:ph idx="1" type="body"/>
          </p:nvPr>
        </p:nvSpPr>
        <p:spPr>
          <a:xfrm>
            <a:off x="685800" y="1981200"/>
            <a:ext cx="73152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Ten processors</a:t>
            </a:r>
            <a:endParaRPr/>
          </a:p>
          <a:p>
            <a:pPr indent="-342900" lvl="0" marL="34290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90% concurrent, 10% sequential</a:t>
            </a:r>
            <a:endParaRPr/>
          </a:p>
          <a:p>
            <a:pPr indent="-342900" lvl="0" marL="34290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How close to 10-fold speedup?</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45" name="Shape 3245"/>
        <p:cNvGrpSpPr/>
        <p:nvPr/>
      </p:nvGrpSpPr>
      <p:grpSpPr>
        <a:xfrm>
          <a:off x="0" y="0"/>
          <a:ext cx="0" cy="0"/>
          <a:chOff x="0" y="0"/>
          <a:chExt cx="0" cy="0"/>
        </a:xfrm>
      </p:grpSpPr>
      <p:sp>
        <p:nvSpPr>
          <p:cNvPr id="3246" name="Google Shape;3246;p120"/>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3247" name="Google Shape;3247;p120"/>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3248" name="Google Shape;3248;p120"/>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3249" name="Google Shape;3249;p12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Example</a:t>
            </a:r>
            <a:endParaRPr/>
          </a:p>
        </p:txBody>
      </p:sp>
      <p:sp>
        <p:nvSpPr>
          <p:cNvPr id="3250" name="Google Shape;3250;p120"/>
          <p:cNvSpPr txBox="1"/>
          <p:nvPr>
            <p:ph idx="1" type="body"/>
          </p:nvPr>
        </p:nvSpPr>
        <p:spPr>
          <a:xfrm>
            <a:off x="685800" y="1981200"/>
            <a:ext cx="73152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Ten processors</a:t>
            </a:r>
            <a:endParaRPr/>
          </a:p>
          <a:p>
            <a:pPr indent="-342900" lvl="0" marL="34290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90% concurrent, 10% sequential</a:t>
            </a:r>
            <a:endParaRPr/>
          </a:p>
          <a:p>
            <a:pPr indent="-342900" lvl="0" marL="34290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How close to 10-fold speedup?</a:t>
            </a:r>
            <a:endParaRPr/>
          </a:p>
        </p:txBody>
      </p:sp>
      <p:grpSp>
        <p:nvGrpSpPr>
          <p:cNvPr id="3251" name="Google Shape;3251;p120"/>
          <p:cNvGrpSpPr/>
          <p:nvPr/>
        </p:nvGrpSpPr>
        <p:grpSpPr>
          <a:xfrm>
            <a:off x="1306512" y="4038600"/>
            <a:ext cx="5475288" cy="1481137"/>
            <a:chOff x="1763712" y="3276600"/>
            <a:chExt cx="5475288" cy="1481137"/>
          </a:xfrm>
        </p:grpSpPr>
        <p:pic>
          <p:nvPicPr>
            <p:cNvPr id="3252" name="Google Shape;3252;p120"/>
            <p:cNvPicPr preferRelativeResize="0"/>
            <p:nvPr/>
          </p:nvPicPr>
          <p:blipFill rotWithShape="1">
            <a:blip r:embed="rId4">
              <a:alphaModFix/>
            </a:blip>
            <a:srcRect b="0" l="0" r="0" t="0"/>
            <a:stretch/>
          </p:blipFill>
          <p:spPr>
            <a:xfrm>
              <a:off x="4953000" y="3276600"/>
              <a:ext cx="2286000" cy="1481137"/>
            </a:xfrm>
            <a:prstGeom prst="rect">
              <a:avLst/>
            </a:prstGeom>
            <a:noFill/>
            <a:ln>
              <a:noFill/>
            </a:ln>
          </p:spPr>
        </p:pic>
        <p:sp>
          <p:nvSpPr>
            <p:cNvPr id="3253" name="Google Shape;3253;p120"/>
            <p:cNvSpPr txBox="1"/>
            <p:nvPr/>
          </p:nvSpPr>
          <p:spPr>
            <a:xfrm>
              <a:off x="1763712" y="3505200"/>
              <a:ext cx="3055937" cy="5794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Comic Sans MS"/>
                <a:buNone/>
              </a:pPr>
              <a:r>
                <a:rPr b="0" i="0" lang="en-US" sz="3200" u="none">
                  <a:solidFill>
                    <a:srgbClr val="0000FF"/>
                  </a:solidFill>
                  <a:latin typeface="Comic Sans MS"/>
                  <a:ea typeface="Comic Sans MS"/>
                  <a:cs typeface="Comic Sans MS"/>
                  <a:sym typeface="Comic Sans MS"/>
                </a:rPr>
                <a:t>Speedup=5.26=</a:t>
              </a:r>
              <a:endParaRPr/>
            </a:p>
          </p:txBody>
        </p:sp>
      </p:gr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57" name="Shape 3257"/>
        <p:cNvGrpSpPr/>
        <p:nvPr/>
      </p:nvGrpSpPr>
      <p:grpSpPr>
        <a:xfrm>
          <a:off x="0" y="0"/>
          <a:ext cx="0" cy="0"/>
          <a:chOff x="0" y="0"/>
          <a:chExt cx="0" cy="0"/>
        </a:xfrm>
      </p:grpSpPr>
      <p:sp>
        <p:nvSpPr>
          <p:cNvPr id="3258" name="Google Shape;3258;p121"/>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3259" name="Google Shape;3259;p121"/>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3260" name="Google Shape;3260;p121"/>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3261" name="Google Shape;3261;p12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Example</a:t>
            </a:r>
            <a:endParaRPr/>
          </a:p>
        </p:txBody>
      </p:sp>
      <p:sp>
        <p:nvSpPr>
          <p:cNvPr id="3262" name="Google Shape;3262;p121"/>
          <p:cNvSpPr txBox="1"/>
          <p:nvPr>
            <p:ph idx="1" type="body"/>
          </p:nvPr>
        </p:nvSpPr>
        <p:spPr>
          <a:xfrm>
            <a:off x="685800" y="1981200"/>
            <a:ext cx="73152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Ten processors</a:t>
            </a:r>
            <a:endParaRPr/>
          </a:p>
          <a:p>
            <a:pPr indent="-342900" lvl="0" marL="34290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99% concurrent, 01% sequential</a:t>
            </a:r>
            <a:endParaRPr/>
          </a:p>
          <a:p>
            <a:pPr indent="-342900" lvl="0" marL="34290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How close to 10-fold speedup?</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66" name="Shape 3266"/>
        <p:cNvGrpSpPr/>
        <p:nvPr/>
      </p:nvGrpSpPr>
      <p:grpSpPr>
        <a:xfrm>
          <a:off x="0" y="0"/>
          <a:ext cx="0" cy="0"/>
          <a:chOff x="0" y="0"/>
          <a:chExt cx="0" cy="0"/>
        </a:xfrm>
      </p:grpSpPr>
      <p:sp>
        <p:nvSpPr>
          <p:cNvPr id="3267" name="Google Shape;3267;p122"/>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3268" name="Google Shape;3268;p122"/>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3269" name="Google Shape;3269;p122"/>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3270" name="Google Shape;3270;p12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Example</a:t>
            </a:r>
            <a:endParaRPr/>
          </a:p>
        </p:txBody>
      </p:sp>
      <p:sp>
        <p:nvSpPr>
          <p:cNvPr id="3271" name="Google Shape;3271;p122"/>
          <p:cNvSpPr txBox="1"/>
          <p:nvPr>
            <p:ph idx="1" type="body"/>
          </p:nvPr>
        </p:nvSpPr>
        <p:spPr>
          <a:xfrm>
            <a:off x="685800" y="1981200"/>
            <a:ext cx="73152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Ten processors</a:t>
            </a:r>
            <a:endParaRPr/>
          </a:p>
          <a:p>
            <a:pPr indent="-342900" lvl="0" marL="34290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99% concurrent, 01% sequential</a:t>
            </a:r>
            <a:endParaRPr/>
          </a:p>
          <a:p>
            <a:pPr indent="-342900" lvl="0" marL="34290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How close to 10-fold speedup?</a:t>
            </a:r>
            <a:endParaRPr/>
          </a:p>
        </p:txBody>
      </p:sp>
      <p:grpSp>
        <p:nvGrpSpPr>
          <p:cNvPr id="3272" name="Google Shape;3272;p122"/>
          <p:cNvGrpSpPr/>
          <p:nvPr/>
        </p:nvGrpSpPr>
        <p:grpSpPr>
          <a:xfrm>
            <a:off x="1371600" y="4167187"/>
            <a:ext cx="5410200" cy="1222375"/>
            <a:chOff x="1828800" y="3405187"/>
            <a:chExt cx="5410200" cy="1222375"/>
          </a:xfrm>
        </p:grpSpPr>
        <p:pic>
          <p:nvPicPr>
            <p:cNvPr id="3273" name="Google Shape;3273;p122"/>
            <p:cNvPicPr preferRelativeResize="0"/>
            <p:nvPr/>
          </p:nvPicPr>
          <p:blipFill rotWithShape="1">
            <a:blip r:embed="rId4">
              <a:alphaModFix/>
            </a:blip>
            <a:srcRect b="0" l="0" r="0" t="0"/>
            <a:stretch/>
          </p:blipFill>
          <p:spPr>
            <a:xfrm>
              <a:off x="4953000" y="3405187"/>
              <a:ext cx="2286000" cy="1222375"/>
            </a:xfrm>
            <a:prstGeom prst="rect">
              <a:avLst/>
            </a:prstGeom>
            <a:noFill/>
            <a:ln>
              <a:noFill/>
            </a:ln>
          </p:spPr>
        </p:pic>
        <p:sp>
          <p:nvSpPr>
            <p:cNvPr id="3274" name="Google Shape;3274;p122"/>
            <p:cNvSpPr txBox="1"/>
            <p:nvPr/>
          </p:nvSpPr>
          <p:spPr>
            <a:xfrm>
              <a:off x="1828800" y="3505200"/>
              <a:ext cx="2990850" cy="5794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Comic Sans MS"/>
                <a:buNone/>
              </a:pPr>
              <a:r>
                <a:rPr b="0" i="0" lang="en-US" sz="3200" u="none">
                  <a:solidFill>
                    <a:srgbClr val="0000FF"/>
                  </a:solidFill>
                  <a:latin typeface="Comic Sans MS"/>
                  <a:ea typeface="Comic Sans MS"/>
                  <a:cs typeface="Comic Sans MS"/>
                  <a:sym typeface="Comic Sans MS"/>
                </a:rPr>
                <a:t>Speedup=9.17=</a:t>
              </a:r>
              <a:endParaRPr/>
            </a:p>
          </p:txBody>
        </p:sp>
      </p:gr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78" name="Shape 3278"/>
        <p:cNvGrpSpPr/>
        <p:nvPr/>
      </p:nvGrpSpPr>
      <p:grpSpPr>
        <a:xfrm>
          <a:off x="0" y="0"/>
          <a:ext cx="0" cy="0"/>
          <a:chOff x="0" y="0"/>
          <a:chExt cx="0" cy="0"/>
        </a:xfrm>
      </p:grpSpPr>
      <p:sp>
        <p:nvSpPr>
          <p:cNvPr id="3279" name="Google Shape;3279;p123"/>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3280" name="Google Shape;3280;p123"/>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3281" name="Google Shape;3281;p123"/>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3282" name="Google Shape;3282;p12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The Moral</a:t>
            </a:r>
            <a:endParaRPr/>
          </a:p>
        </p:txBody>
      </p:sp>
      <p:sp>
        <p:nvSpPr>
          <p:cNvPr id="3283" name="Google Shape;3283;p12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Making good use of our multiple processors (cores) means </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Finding ways to effectively parallelize our code</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Minimize sequential parts</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Reduce idle time in which threads </a:t>
            </a:r>
            <a:r>
              <a:rPr b="1" i="0" lang="en-US" sz="2800" u="none" cap="none" strike="noStrike">
                <a:solidFill>
                  <a:srgbClr val="0000FF"/>
                </a:solidFill>
                <a:latin typeface="Comic Sans MS"/>
                <a:ea typeface="Comic Sans MS"/>
                <a:cs typeface="Comic Sans MS"/>
                <a:sym typeface="Comic Sans MS"/>
              </a:rPr>
              <a:t>wait </a:t>
            </a:r>
            <a:r>
              <a:rPr b="0" i="0" lang="en-US" sz="2800" u="none" cap="none" strike="noStrike">
                <a:solidFill>
                  <a:srgbClr val="0000FF"/>
                </a:solidFill>
                <a:latin typeface="Comic Sans MS"/>
                <a:ea typeface="Comic Sans MS"/>
                <a:cs typeface="Comic Sans MS"/>
                <a:sym typeface="Comic Sans MS"/>
              </a:rPr>
              <a:t>without</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8" name="Shape 3288"/>
        <p:cNvGrpSpPr/>
        <p:nvPr/>
      </p:nvGrpSpPr>
      <p:grpSpPr>
        <a:xfrm>
          <a:off x="0" y="0"/>
          <a:ext cx="0" cy="0"/>
          <a:chOff x="0" y="0"/>
          <a:chExt cx="0" cy="0"/>
        </a:xfrm>
      </p:grpSpPr>
      <p:sp>
        <p:nvSpPr>
          <p:cNvPr id="3289" name="Google Shape;3289;p124"/>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3290" name="Google Shape;3290;p124"/>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3291" name="Google Shape;3291;p124"/>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3292" name="Google Shape;3292;p12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Multicore Programming</a:t>
            </a:r>
            <a:endParaRPr/>
          </a:p>
        </p:txBody>
      </p:sp>
      <p:sp>
        <p:nvSpPr>
          <p:cNvPr id="3293" name="Google Shape;3293;p12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This is what this course is about… </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The % that is not easy to make concurrent yet may have a large impact on overall speedup</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Next week: </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A more serious look at mutual exclusion</a:t>
            </a:r>
            <a:endParaRPr/>
          </a:p>
          <a:p>
            <a:pPr indent="-165100" lvl="0" marL="342900" marR="0" rtl="0" algn="l">
              <a:spcBef>
                <a:spcPts val="560"/>
              </a:spcBef>
              <a:spcAft>
                <a:spcPts val="0"/>
              </a:spcAft>
              <a:buClr>
                <a:srgbClr val="0000FF"/>
              </a:buClr>
              <a:buSzPts val="2800"/>
              <a:buFont typeface="Comic Sans MS"/>
              <a:buNone/>
            </a:pPr>
            <a:r>
              <a:t/>
            </a:r>
            <a:endParaRPr b="0" i="0" sz="2800" u="none" cap="none" strike="noStrike">
              <a:solidFill>
                <a:srgbClr val="0000FF"/>
              </a:solidFill>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7" name="Shape 937"/>
        <p:cNvGrpSpPr/>
        <p:nvPr/>
      </p:nvGrpSpPr>
      <p:grpSpPr>
        <a:xfrm>
          <a:off x="0" y="0"/>
          <a:ext cx="0" cy="0"/>
          <a:chOff x="0" y="0"/>
          <a:chExt cx="0" cy="0"/>
        </a:xfrm>
      </p:grpSpPr>
      <p:sp>
        <p:nvSpPr>
          <p:cNvPr id="938" name="Google Shape;938;p26"/>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939" name="Google Shape;939;p26"/>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940" name="Google Shape;940;p2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Multicore Programming:  Course Overview</a:t>
            </a:r>
            <a:endParaRPr/>
          </a:p>
        </p:txBody>
      </p:sp>
      <p:sp>
        <p:nvSpPr>
          <p:cNvPr id="941" name="Google Shape;941;p26"/>
          <p:cNvSpPr txBox="1"/>
          <p:nvPr>
            <p:ph idx="1" type="body"/>
          </p:nvPr>
        </p:nvSpPr>
        <p:spPr>
          <a:xfrm>
            <a:off x="685800" y="2401887"/>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600"/>
              <a:buFont typeface="Comic Sans MS"/>
              <a:buChar char="•"/>
            </a:pPr>
            <a:r>
              <a:rPr b="0" i="0" lang="en-US" sz="3600" u="none" cap="none" strike="noStrike">
                <a:solidFill>
                  <a:srgbClr val="0000FF"/>
                </a:solidFill>
                <a:latin typeface="Comic Sans MS"/>
                <a:ea typeface="Comic Sans MS"/>
                <a:cs typeface="Comic Sans MS"/>
                <a:sym typeface="Comic Sans MS"/>
              </a:rPr>
              <a:t>Fundamentals</a:t>
            </a:r>
            <a:endParaRPr/>
          </a:p>
          <a:p>
            <a:pPr indent="-285750" lvl="1" marL="74295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Models, algorithms, impossibility</a:t>
            </a:r>
            <a:endParaRPr/>
          </a:p>
          <a:p>
            <a:pPr indent="-342900" lvl="0" marL="342900" marR="0" rtl="0" algn="l">
              <a:lnSpc>
                <a:spcPct val="100000"/>
              </a:lnSpc>
              <a:spcBef>
                <a:spcPts val="720"/>
              </a:spcBef>
              <a:spcAft>
                <a:spcPts val="0"/>
              </a:spcAft>
              <a:buClr>
                <a:srgbClr val="0000FF"/>
              </a:buClr>
              <a:buSzPts val="3600"/>
              <a:buFont typeface="Comic Sans MS"/>
              <a:buChar char="•"/>
            </a:pPr>
            <a:r>
              <a:rPr b="0" i="0" lang="en-US" sz="3600" u="none" cap="none" strike="noStrike">
                <a:solidFill>
                  <a:srgbClr val="0000FF"/>
                </a:solidFill>
                <a:latin typeface="Comic Sans MS"/>
                <a:ea typeface="Comic Sans MS"/>
                <a:cs typeface="Comic Sans MS"/>
                <a:sym typeface="Comic Sans MS"/>
              </a:rPr>
              <a:t>Real-World programming</a:t>
            </a:r>
            <a:endParaRPr/>
          </a:p>
          <a:p>
            <a:pPr indent="-285750" lvl="1" marL="74295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Architectures</a:t>
            </a:r>
            <a:endParaRPr/>
          </a:p>
          <a:p>
            <a:pPr indent="-285750" lvl="1" marL="74295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Techniques</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8" name="Shape 3298"/>
        <p:cNvGrpSpPr/>
        <p:nvPr/>
      </p:nvGrpSpPr>
      <p:grpSpPr>
        <a:xfrm>
          <a:off x="0" y="0"/>
          <a:ext cx="0" cy="0"/>
          <a:chOff x="0" y="0"/>
          <a:chExt cx="0" cy="0"/>
        </a:xfrm>
      </p:grpSpPr>
      <p:sp>
        <p:nvSpPr>
          <p:cNvPr id="3299" name="Google Shape;3299;p125"/>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3300" name="Google Shape;3300;p125"/>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3301" name="Google Shape;3301;p125"/>
          <p:cNvSpPr txBox="1"/>
          <p:nvPr/>
        </p:nvSpPr>
        <p:spPr>
          <a:xfrm>
            <a:off x="0" y="0"/>
            <a:ext cx="9144000" cy="11874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sng">
                <a:solidFill>
                  <a:schemeClr val="hlink"/>
                </a:solidFill>
                <a:latin typeface="Comic Sans MS"/>
                <a:ea typeface="Comic Sans MS"/>
                <a:cs typeface="Comic Sans MS"/>
                <a:sym typeface="Comic Sans MS"/>
                <a:hlinkClick r:id="rId3"/>
              </a:rPr>
              <a:t>  </a:t>
            </a:r>
            <a:r>
              <a:rPr b="0" i="0" lang="en-US" sz="1800" u="none">
                <a:solidFill>
                  <a:schemeClr val="dk1"/>
                </a:solidFill>
                <a:latin typeface="Comic Sans MS"/>
                <a:ea typeface="Comic Sans MS"/>
                <a:cs typeface="Comic Sans MS"/>
                <a:sym typeface="Comic Sans MS"/>
              </a:rPr>
              <a:t> </a:t>
            </a:r>
            <a:r>
              <a:rPr b="0" i="0" lang="en-US" sz="2400" u="none">
                <a:solidFill>
                  <a:schemeClr val="dk1"/>
                </a:solidFill>
                <a:latin typeface="Comic Sans MS"/>
                <a:ea typeface="Comic Sans MS"/>
                <a:cs typeface="Comic Sans MS"/>
                <a:sym typeface="Comic Sans MS"/>
              </a:rPr>
              <a:t>        </a:t>
            </a:r>
            <a:br>
              <a:rPr b="0" i="0" lang="en-US" sz="2400" u="none">
                <a:solidFill>
                  <a:schemeClr val="dk1"/>
                </a:solidFill>
                <a:latin typeface="Comic Sans MS"/>
                <a:ea typeface="Comic Sans MS"/>
                <a:cs typeface="Comic Sans MS"/>
                <a:sym typeface="Comic Sans MS"/>
              </a:rPr>
            </a:br>
            <a:r>
              <a:rPr b="0" i="0" lang="en-US" sz="2400" u="none">
                <a:solidFill>
                  <a:schemeClr val="dk1"/>
                </a:solidFill>
                <a:latin typeface="Comic Sans MS"/>
                <a:ea typeface="Comic Sans MS"/>
                <a:cs typeface="Comic Sans MS"/>
                <a:sym typeface="Comic Sans MS"/>
              </a:rPr>
              <a:t>This work is licensed under a </a:t>
            </a:r>
            <a:r>
              <a:rPr b="0" i="0" lang="en-US" sz="2400" u="sng">
                <a:solidFill>
                  <a:schemeClr val="hlink"/>
                </a:solidFill>
                <a:latin typeface="Comic Sans MS"/>
                <a:ea typeface="Comic Sans MS"/>
                <a:cs typeface="Comic Sans MS"/>
                <a:sym typeface="Comic Sans MS"/>
                <a:hlinkClick r:id="rId4"/>
              </a:rPr>
              <a:t>Creative Commons Attribution-ShareAlike 2.5 License</a:t>
            </a:r>
            <a:r>
              <a:rPr b="0" i="0" lang="en-US" sz="2400" u="none">
                <a:solidFill>
                  <a:schemeClr val="dk1"/>
                </a:solidFill>
                <a:latin typeface="Comic Sans MS"/>
                <a:ea typeface="Comic Sans MS"/>
                <a:cs typeface="Comic Sans MS"/>
                <a:sym typeface="Comic Sans MS"/>
              </a:rPr>
              <a:t>. </a:t>
            </a:r>
            <a:endParaRPr/>
          </a:p>
        </p:txBody>
      </p:sp>
      <p:pic>
        <p:nvPicPr>
          <p:cNvPr descr="Creative Commons License" id="3302" name="Google Shape;3302;p125"/>
          <p:cNvPicPr preferRelativeResize="0"/>
          <p:nvPr/>
        </p:nvPicPr>
        <p:blipFill rotWithShape="1">
          <a:blip r:embed="rId5">
            <a:alphaModFix/>
          </a:blip>
          <a:srcRect b="0" l="0" r="0" t="0"/>
          <a:stretch/>
        </p:blipFill>
        <p:spPr>
          <a:xfrm>
            <a:off x="182562" y="46037"/>
            <a:ext cx="838200" cy="295275"/>
          </a:xfrm>
          <a:prstGeom prst="rect">
            <a:avLst/>
          </a:prstGeom>
          <a:noFill/>
          <a:ln>
            <a:noFill/>
          </a:ln>
        </p:spPr>
      </p:pic>
      <p:sp>
        <p:nvSpPr>
          <p:cNvPr id="3303" name="Google Shape;3303;p125"/>
          <p:cNvSpPr txBox="1"/>
          <p:nvPr/>
        </p:nvSpPr>
        <p:spPr>
          <a:xfrm>
            <a:off x="684212" y="1341437"/>
            <a:ext cx="7772400" cy="47529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800"/>
              <a:buFont typeface="Allerta"/>
              <a:buChar char="•"/>
            </a:pPr>
            <a:r>
              <a:rPr b="1" i="0" lang="en-US" sz="1800" u="none">
                <a:solidFill>
                  <a:schemeClr val="dk1"/>
                </a:solidFill>
                <a:latin typeface="Allerta"/>
                <a:ea typeface="Allerta"/>
                <a:cs typeface="Allerta"/>
                <a:sym typeface="Allerta"/>
              </a:rPr>
              <a:t>You are free</a:t>
            </a:r>
            <a:r>
              <a:rPr b="0" i="0" lang="en-US" sz="1800" u="none">
                <a:solidFill>
                  <a:schemeClr val="dk1"/>
                </a:solidFill>
                <a:latin typeface="Allerta"/>
                <a:ea typeface="Allerta"/>
                <a:cs typeface="Allerta"/>
                <a:sym typeface="Allerta"/>
              </a:rPr>
              <a:t>:</a:t>
            </a:r>
            <a:endParaRPr/>
          </a:p>
          <a:p>
            <a:pPr indent="-285750" lvl="1" marL="742950" marR="0" rtl="0" algn="l">
              <a:lnSpc>
                <a:spcPct val="80000"/>
              </a:lnSpc>
              <a:spcBef>
                <a:spcPts val="360"/>
              </a:spcBef>
              <a:spcAft>
                <a:spcPts val="0"/>
              </a:spcAft>
              <a:buClr>
                <a:schemeClr val="dk1"/>
              </a:buClr>
              <a:buSzPts val="1800"/>
              <a:buFont typeface="Allerta"/>
              <a:buChar char="–"/>
            </a:pPr>
            <a:r>
              <a:rPr b="1" i="0" lang="en-US" sz="1800" u="none" cap="none" strike="noStrike">
                <a:solidFill>
                  <a:schemeClr val="dk1"/>
                </a:solidFill>
                <a:latin typeface="Allerta"/>
                <a:ea typeface="Allerta"/>
                <a:cs typeface="Allerta"/>
                <a:sym typeface="Allerta"/>
              </a:rPr>
              <a:t>to Share</a:t>
            </a:r>
            <a:r>
              <a:rPr b="0" i="0" lang="en-US" sz="1800" u="none" cap="none" strike="noStrike">
                <a:solidFill>
                  <a:schemeClr val="dk1"/>
                </a:solidFill>
                <a:latin typeface="Allerta"/>
                <a:ea typeface="Allerta"/>
                <a:cs typeface="Allerta"/>
                <a:sym typeface="Allerta"/>
              </a:rPr>
              <a:t> — to copy, distribute and transmit the work </a:t>
            </a:r>
            <a:endParaRPr/>
          </a:p>
          <a:p>
            <a:pPr indent="-285750" lvl="1" marL="742950" marR="0" rtl="0" algn="l">
              <a:lnSpc>
                <a:spcPct val="80000"/>
              </a:lnSpc>
              <a:spcBef>
                <a:spcPts val="360"/>
              </a:spcBef>
              <a:spcAft>
                <a:spcPts val="0"/>
              </a:spcAft>
              <a:buClr>
                <a:schemeClr val="dk1"/>
              </a:buClr>
              <a:buSzPts val="1800"/>
              <a:buFont typeface="Allerta"/>
              <a:buChar char="–"/>
            </a:pPr>
            <a:r>
              <a:rPr b="1" i="0" lang="en-US" sz="1800" u="none" cap="none" strike="noStrike">
                <a:solidFill>
                  <a:schemeClr val="dk1"/>
                </a:solidFill>
                <a:latin typeface="Allerta"/>
                <a:ea typeface="Allerta"/>
                <a:cs typeface="Allerta"/>
                <a:sym typeface="Allerta"/>
              </a:rPr>
              <a:t>to Remix</a:t>
            </a:r>
            <a:r>
              <a:rPr b="0" i="0" lang="en-US" sz="1800" u="none" cap="none" strike="noStrike">
                <a:solidFill>
                  <a:schemeClr val="dk1"/>
                </a:solidFill>
                <a:latin typeface="Allerta"/>
                <a:ea typeface="Allerta"/>
                <a:cs typeface="Allerta"/>
                <a:sym typeface="Allerta"/>
              </a:rPr>
              <a:t> — to adapt the work </a:t>
            </a:r>
            <a:endParaRPr/>
          </a:p>
          <a:p>
            <a:pPr indent="-342900" lvl="0" marL="342900" marR="0" rtl="0" algn="l">
              <a:lnSpc>
                <a:spcPct val="80000"/>
              </a:lnSpc>
              <a:spcBef>
                <a:spcPts val="360"/>
              </a:spcBef>
              <a:spcAft>
                <a:spcPts val="0"/>
              </a:spcAft>
              <a:buClr>
                <a:schemeClr val="dk1"/>
              </a:buClr>
              <a:buSzPts val="1800"/>
              <a:buFont typeface="Allerta"/>
              <a:buChar char="•"/>
            </a:pPr>
            <a:r>
              <a:rPr b="1" i="0" lang="en-US" sz="1800" u="none">
                <a:solidFill>
                  <a:schemeClr val="dk1"/>
                </a:solidFill>
                <a:latin typeface="Allerta"/>
                <a:ea typeface="Allerta"/>
                <a:cs typeface="Allerta"/>
                <a:sym typeface="Allerta"/>
              </a:rPr>
              <a:t>Under the following conditions</a:t>
            </a:r>
            <a:r>
              <a:rPr b="0" i="0" lang="en-US" sz="1800" u="none">
                <a:solidFill>
                  <a:schemeClr val="dk1"/>
                </a:solidFill>
                <a:latin typeface="Allerta"/>
                <a:ea typeface="Allerta"/>
                <a:cs typeface="Allerta"/>
                <a:sym typeface="Allerta"/>
              </a:rPr>
              <a:t>:</a:t>
            </a:r>
            <a:endParaRPr/>
          </a:p>
          <a:p>
            <a:pPr indent="-285750" lvl="1" marL="742950" marR="0" rtl="0" algn="l">
              <a:lnSpc>
                <a:spcPct val="80000"/>
              </a:lnSpc>
              <a:spcBef>
                <a:spcPts val="360"/>
              </a:spcBef>
              <a:spcAft>
                <a:spcPts val="0"/>
              </a:spcAft>
              <a:buClr>
                <a:schemeClr val="dk1"/>
              </a:buClr>
              <a:buSzPts val="1800"/>
              <a:buFont typeface="Allerta"/>
              <a:buChar char="–"/>
            </a:pPr>
            <a:r>
              <a:rPr b="1" i="0" lang="en-US" sz="1800" u="none" cap="none" strike="noStrike">
                <a:solidFill>
                  <a:schemeClr val="dk1"/>
                </a:solidFill>
                <a:latin typeface="Allerta"/>
                <a:ea typeface="Allerta"/>
                <a:cs typeface="Allerta"/>
                <a:sym typeface="Allerta"/>
              </a:rPr>
              <a:t>Attribution</a:t>
            </a:r>
            <a:r>
              <a:rPr b="0" i="0" lang="en-US" sz="1800" u="none" cap="none" strike="noStrike">
                <a:solidFill>
                  <a:schemeClr val="dk1"/>
                </a:solidFill>
                <a:latin typeface="Allerta"/>
                <a:ea typeface="Allerta"/>
                <a:cs typeface="Allerta"/>
                <a:sym typeface="Allerta"/>
              </a:rPr>
              <a:t>. You must attribute the work to “The Art of Multiprocessor Programming” (but not in any way that suggests that the authors endorse you or your use of the work). </a:t>
            </a:r>
            <a:endParaRPr/>
          </a:p>
          <a:p>
            <a:pPr indent="-285750" lvl="1" marL="742950" marR="0" rtl="0" algn="l">
              <a:lnSpc>
                <a:spcPct val="80000"/>
              </a:lnSpc>
              <a:spcBef>
                <a:spcPts val="360"/>
              </a:spcBef>
              <a:spcAft>
                <a:spcPts val="0"/>
              </a:spcAft>
              <a:buClr>
                <a:schemeClr val="dk1"/>
              </a:buClr>
              <a:buSzPts val="1800"/>
              <a:buFont typeface="Allerta"/>
              <a:buChar char="–"/>
            </a:pPr>
            <a:r>
              <a:rPr b="1" i="0" lang="en-US" sz="1800" u="none" cap="none" strike="noStrike">
                <a:solidFill>
                  <a:schemeClr val="dk1"/>
                </a:solidFill>
                <a:latin typeface="Allerta"/>
                <a:ea typeface="Allerta"/>
                <a:cs typeface="Allerta"/>
                <a:sym typeface="Allerta"/>
              </a:rPr>
              <a:t>Share Alike</a:t>
            </a:r>
            <a:r>
              <a:rPr b="0" i="0" lang="en-US" sz="1800" u="none" cap="none" strike="noStrike">
                <a:solidFill>
                  <a:schemeClr val="dk1"/>
                </a:solidFill>
                <a:latin typeface="Allerta"/>
                <a:ea typeface="Allerta"/>
                <a:cs typeface="Allerta"/>
                <a:sym typeface="Allerta"/>
              </a:rPr>
              <a:t>. If you alter, transform, or build upon this work, you may distribute the resulting work only under the same, similar or a compatible license. </a:t>
            </a:r>
            <a:endParaRPr/>
          </a:p>
          <a:p>
            <a:pPr indent="-342900" lvl="0" marL="342900" marR="0" rtl="0" algn="l">
              <a:lnSpc>
                <a:spcPct val="80000"/>
              </a:lnSpc>
              <a:spcBef>
                <a:spcPts val="360"/>
              </a:spcBef>
              <a:spcAft>
                <a:spcPts val="0"/>
              </a:spcAft>
              <a:buClr>
                <a:schemeClr val="dk1"/>
              </a:buClr>
              <a:buSzPts val="1800"/>
              <a:buFont typeface="Allerta"/>
              <a:buChar char="•"/>
            </a:pPr>
            <a:r>
              <a:rPr b="0" i="0" lang="en-US" sz="1800" u="none">
                <a:solidFill>
                  <a:schemeClr val="dk1"/>
                </a:solidFill>
                <a:latin typeface="Allerta"/>
                <a:ea typeface="Allerta"/>
                <a:cs typeface="Allerta"/>
                <a:sym typeface="Allerta"/>
              </a:rPr>
              <a:t>For any reuse or distribution, you must make clear to others the license terms of this work. The best way to do this is with a link to</a:t>
            </a:r>
            <a:endParaRPr/>
          </a:p>
          <a:p>
            <a:pPr indent="-285750" lvl="1" marL="742950" marR="0" rtl="0" algn="l">
              <a:lnSpc>
                <a:spcPct val="80000"/>
              </a:lnSpc>
              <a:spcBef>
                <a:spcPts val="360"/>
              </a:spcBef>
              <a:spcAft>
                <a:spcPts val="0"/>
              </a:spcAft>
              <a:buClr>
                <a:schemeClr val="dk1"/>
              </a:buClr>
              <a:buSzPts val="1800"/>
              <a:buFont typeface="Allerta"/>
              <a:buChar char="–"/>
            </a:pPr>
            <a:r>
              <a:rPr b="0" i="0" lang="en-US" sz="1800" u="none" cap="none" strike="noStrike">
                <a:solidFill>
                  <a:schemeClr val="dk1"/>
                </a:solidFill>
                <a:latin typeface="Allerta"/>
                <a:ea typeface="Allerta"/>
                <a:cs typeface="Allerta"/>
                <a:sym typeface="Allerta"/>
              </a:rPr>
              <a:t>http://creativecommons.org/licenses/by-sa/3.0/. </a:t>
            </a:r>
            <a:endParaRPr/>
          </a:p>
          <a:p>
            <a:pPr indent="-342900" lvl="0" marL="342900" marR="0" rtl="0" algn="l">
              <a:lnSpc>
                <a:spcPct val="80000"/>
              </a:lnSpc>
              <a:spcBef>
                <a:spcPts val="360"/>
              </a:spcBef>
              <a:spcAft>
                <a:spcPts val="0"/>
              </a:spcAft>
              <a:buClr>
                <a:schemeClr val="dk1"/>
              </a:buClr>
              <a:buSzPts val="1800"/>
              <a:buFont typeface="Allerta"/>
              <a:buChar char="•"/>
            </a:pPr>
            <a:r>
              <a:rPr b="0" i="0" lang="en-US" sz="1800" u="none">
                <a:solidFill>
                  <a:schemeClr val="dk1"/>
                </a:solidFill>
                <a:latin typeface="Allerta"/>
                <a:ea typeface="Allerta"/>
                <a:cs typeface="Allerta"/>
                <a:sym typeface="Allerta"/>
              </a:rPr>
              <a:t>Any of the above conditions can be waived if you get permission from the copyright holder. </a:t>
            </a:r>
            <a:endParaRPr/>
          </a:p>
          <a:p>
            <a:pPr indent="-342900" lvl="0" marL="342900" marR="0" rtl="0" algn="l">
              <a:lnSpc>
                <a:spcPct val="80000"/>
              </a:lnSpc>
              <a:spcBef>
                <a:spcPts val="360"/>
              </a:spcBef>
              <a:spcAft>
                <a:spcPts val="0"/>
              </a:spcAft>
              <a:buClr>
                <a:schemeClr val="dk1"/>
              </a:buClr>
              <a:buSzPts val="1800"/>
              <a:buFont typeface="Allerta"/>
              <a:buChar char="•"/>
            </a:pPr>
            <a:r>
              <a:rPr b="0" i="0" lang="en-US" sz="1800" u="none">
                <a:solidFill>
                  <a:schemeClr val="dk1"/>
                </a:solidFill>
                <a:latin typeface="Allerta"/>
                <a:ea typeface="Allerta"/>
                <a:cs typeface="Allerta"/>
                <a:sym typeface="Allerta"/>
              </a:rPr>
              <a:t>Nothing in this license impairs or restricts the author's moral rights. </a:t>
            </a:r>
            <a:endParaRPr/>
          </a:p>
          <a:p>
            <a:pPr indent="0" lvl="0" marL="0" marR="0" rtl="0" algn="r">
              <a:lnSpc>
                <a:spcPct val="100000"/>
              </a:lnSpc>
              <a:spcBef>
                <a:spcPts val="0"/>
              </a:spcBef>
              <a:spcAft>
                <a:spcPts val="0"/>
              </a:spcAft>
              <a:buNone/>
            </a:pPr>
            <a:r>
              <a:t/>
            </a:r>
            <a:endParaRPr b="0" i="0" sz="1800" u="none">
              <a:solidFill>
                <a:schemeClr val="dk1"/>
              </a:solidFill>
              <a:latin typeface="Allerta"/>
              <a:ea typeface="Allerta"/>
              <a:cs typeface="Allerta"/>
              <a:sym typeface="Allert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5" name="Shape 945"/>
        <p:cNvGrpSpPr/>
        <p:nvPr/>
      </p:nvGrpSpPr>
      <p:grpSpPr>
        <a:xfrm>
          <a:off x="0" y="0"/>
          <a:ext cx="0" cy="0"/>
          <a:chOff x="0" y="0"/>
          <a:chExt cx="0" cy="0"/>
        </a:xfrm>
      </p:grpSpPr>
      <p:sp>
        <p:nvSpPr>
          <p:cNvPr id="946" name="Google Shape;946;p27"/>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947" name="Google Shape;947;p27"/>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948" name="Google Shape;948;p2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Multicore Programming:  Course Overview</a:t>
            </a:r>
            <a:endParaRPr/>
          </a:p>
        </p:txBody>
      </p:sp>
      <p:sp>
        <p:nvSpPr>
          <p:cNvPr id="949" name="Google Shape;949;p27"/>
          <p:cNvSpPr txBox="1"/>
          <p:nvPr>
            <p:ph idx="1" type="body"/>
          </p:nvPr>
        </p:nvSpPr>
        <p:spPr>
          <a:xfrm>
            <a:off x="685800" y="2401887"/>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600"/>
              <a:buFont typeface="Comic Sans MS"/>
              <a:buChar char="•"/>
            </a:pPr>
            <a:r>
              <a:rPr b="0" i="0" lang="en-US" sz="3600" u="none" cap="none" strike="noStrike">
                <a:solidFill>
                  <a:srgbClr val="0000FF"/>
                </a:solidFill>
                <a:latin typeface="Comic Sans MS"/>
                <a:ea typeface="Comic Sans MS"/>
                <a:cs typeface="Comic Sans MS"/>
                <a:sym typeface="Comic Sans MS"/>
              </a:rPr>
              <a:t>Fundamentals</a:t>
            </a:r>
            <a:endParaRPr/>
          </a:p>
          <a:p>
            <a:pPr indent="-285750" lvl="1" marL="74295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Models, algorithms, impossibility</a:t>
            </a:r>
            <a:endParaRPr/>
          </a:p>
          <a:p>
            <a:pPr indent="-342900" lvl="0" marL="342900" marR="0" rtl="0" algn="l">
              <a:lnSpc>
                <a:spcPct val="100000"/>
              </a:lnSpc>
              <a:spcBef>
                <a:spcPts val="720"/>
              </a:spcBef>
              <a:spcAft>
                <a:spcPts val="0"/>
              </a:spcAft>
              <a:buClr>
                <a:srgbClr val="0000FF"/>
              </a:buClr>
              <a:buSzPts val="3600"/>
              <a:buFont typeface="Comic Sans MS"/>
              <a:buChar char="•"/>
            </a:pPr>
            <a:r>
              <a:rPr b="0" i="0" lang="en-US" sz="3600" u="none" cap="none" strike="noStrike">
                <a:solidFill>
                  <a:srgbClr val="0000FF"/>
                </a:solidFill>
                <a:latin typeface="Comic Sans MS"/>
                <a:ea typeface="Comic Sans MS"/>
                <a:cs typeface="Comic Sans MS"/>
                <a:sym typeface="Comic Sans MS"/>
              </a:rPr>
              <a:t>Real-World programming</a:t>
            </a:r>
            <a:endParaRPr/>
          </a:p>
          <a:p>
            <a:pPr indent="-285750" lvl="1" marL="74295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Architectures</a:t>
            </a:r>
            <a:endParaRPr/>
          </a:p>
          <a:p>
            <a:pPr indent="-285750" lvl="1" marL="74295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Techniques</a:t>
            </a:r>
            <a:endParaRPr/>
          </a:p>
        </p:txBody>
      </p:sp>
      <p:sp>
        <p:nvSpPr>
          <p:cNvPr id="950" name="Google Shape;950;p27"/>
          <p:cNvSpPr txBox="1"/>
          <p:nvPr/>
        </p:nvSpPr>
        <p:spPr>
          <a:xfrm rot="-1680000">
            <a:off x="3325812" y="3259137"/>
            <a:ext cx="4995862" cy="1749425"/>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1" i="0" lang="en-US" sz="3600" u="none">
                <a:solidFill>
                  <a:schemeClr val="dk1"/>
                </a:solidFill>
                <a:latin typeface="Comic Sans MS"/>
                <a:ea typeface="Comic Sans MS"/>
                <a:cs typeface="Comic Sans MS"/>
                <a:sym typeface="Comic Sans MS"/>
              </a:rPr>
              <a:t>We don’t necessarily </a:t>
            </a:r>
            <a:endParaRPr/>
          </a:p>
          <a:p>
            <a:pPr indent="0" lvl="0" marL="0" marR="0" rtl="0" algn="l">
              <a:lnSpc>
                <a:spcPct val="100000"/>
              </a:lnSpc>
              <a:spcBef>
                <a:spcPts val="0"/>
              </a:spcBef>
              <a:spcAft>
                <a:spcPts val="0"/>
              </a:spcAft>
              <a:buClr>
                <a:schemeClr val="dk1"/>
              </a:buClr>
              <a:buFont typeface="Comic Sans MS"/>
              <a:buNone/>
            </a:pPr>
            <a:r>
              <a:rPr b="1" i="0" lang="en-US" sz="3600" u="none">
                <a:solidFill>
                  <a:schemeClr val="dk1"/>
                </a:solidFill>
                <a:latin typeface="Comic Sans MS"/>
                <a:ea typeface="Comic Sans MS"/>
                <a:cs typeface="Comic Sans MS"/>
                <a:sym typeface="Comic Sans MS"/>
              </a:rPr>
              <a:t>want to make </a:t>
            </a:r>
            <a:endParaRPr/>
          </a:p>
          <a:p>
            <a:pPr indent="0" lvl="0" marL="0" marR="0" rtl="0" algn="l">
              <a:lnSpc>
                <a:spcPct val="100000"/>
              </a:lnSpc>
              <a:spcBef>
                <a:spcPts val="0"/>
              </a:spcBef>
              <a:spcAft>
                <a:spcPts val="0"/>
              </a:spcAft>
              <a:buClr>
                <a:schemeClr val="dk1"/>
              </a:buClr>
              <a:buFont typeface="Comic Sans MS"/>
              <a:buNone/>
            </a:pPr>
            <a:r>
              <a:rPr b="1" i="0" lang="en-US" sz="3600" u="none">
                <a:solidFill>
                  <a:schemeClr val="dk1"/>
                </a:solidFill>
                <a:latin typeface="Comic Sans MS"/>
                <a:ea typeface="Comic Sans MS"/>
                <a:cs typeface="Comic Sans MS"/>
                <a:sym typeface="Comic Sans MS"/>
              </a:rPr>
              <a:t>you experts…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4" name="Shape 954"/>
        <p:cNvGrpSpPr/>
        <p:nvPr/>
      </p:nvGrpSpPr>
      <p:grpSpPr>
        <a:xfrm>
          <a:off x="0" y="0"/>
          <a:ext cx="0" cy="0"/>
          <a:chOff x="0" y="0"/>
          <a:chExt cx="0" cy="0"/>
        </a:xfrm>
      </p:grpSpPr>
      <p:sp>
        <p:nvSpPr>
          <p:cNvPr id="955" name="Google Shape;955;p28"/>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956" name="Google Shape;956;p28"/>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957" name="Google Shape;957;p28"/>
          <p:cNvSpPr/>
          <p:nvPr/>
        </p:nvSpPr>
        <p:spPr>
          <a:xfrm>
            <a:off x="838200" y="3352800"/>
            <a:ext cx="7391400" cy="2895600"/>
          </a:xfrm>
          <a:prstGeom prst="roundRect">
            <a:avLst>
              <a:gd fmla="val 16667" name="adj"/>
            </a:avLst>
          </a:prstGeom>
          <a:solidFill>
            <a:schemeClr val="lt1"/>
          </a:solidFill>
          <a:ln cap="flat" cmpd="sng" w="38100">
            <a:solidFill>
              <a:srgbClr val="0000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58" name="Google Shape;958;p2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Sequential Computation</a:t>
            </a:r>
            <a:endParaRPr/>
          </a:p>
        </p:txBody>
      </p:sp>
      <p:grpSp>
        <p:nvGrpSpPr>
          <p:cNvPr id="959" name="Google Shape;959;p28"/>
          <p:cNvGrpSpPr/>
          <p:nvPr/>
        </p:nvGrpSpPr>
        <p:grpSpPr>
          <a:xfrm>
            <a:off x="2286000" y="1851025"/>
            <a:ext cx="1379537" cy="1174750"/>
            <a:chOff x="1655762" y="4008437"/>
            <a:chExt cx="1379537" cy="1174750"/>
          </a:xfrm>
        </p:grpSpPr>
        <p:sp>
          <p:nvSpPr>
            <p:cNvPr id="960" name="Google Shape;960;p28"/>
            <p:cNvSpPr/>
            <p:nvPr/>
          </p:nvSpPr>
          <p:spPr>
            <a:xfrm>
              <a:off x="2808287" y="4735512"/>
              <a:ext cx="227012" cy="441325"/>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61" name="Google Shape;961;p28"/>
            <p:cNvSpPr/>
            <p:nvPr/>
          </p:nvSpPr>
          <p:spPr>
            <a:xfrm>
              <a:off x="2757487" y="4433887"/>
              <a:ext cx="136525" cy="350837"/>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62" name="Google Shape;962;p28"/>
            <p:cNvSpPr/>
            <p:nvPr/>
          </p:nvSpPr>
          <p:spPr>
            <a:xfrm>
              <a:off x="2706687" y="4189412"/>
              <a:ext cx="80962" cy="282575"/>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63" name="Google Shape;963;p28"/>
            <p:cNvSpPr/>
            <p:nvPr/>
          </p:nvSpPr>
          <p:spPr>
            <a:xfrm>
              <a:off x="2655887" y="4049712"/>
              <a:ext cx="74612" cy="247650"/>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64" name="Google Shape;964;p28"/>
            <p:cNvSpPr/>
            <p:nvPr/>
          </p:nvSpPr>
          <p:spPr>
            <a:xfrm flipH="1">
              <a:off x="1655762" y="4741862"/>
              <a:ext cx="227012" cy="441325"/>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65" name="Google Shape;965;p28"/>
            <p:cNvSpPr/>
            <p:nvPr/>
          </p:nvSpPr>
          <p:spPr>
            <a:xfrm flipH="1">
              <a:off x="1798637" y="4464050"/>
              <a:ext cx="136525" cy="350837"/>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66" name="Google Shape;966;p28"/>
            <p:cNvSpPr/>
            <p:nvPr/>
          </p:nvSpPr>
          <p:spPr>
            <a:xfrm flipH="1">
              <a:off x="1974850" y="4105275"/>
              <a:ext cx="80962" cy="282575"/>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67" name="Google Shape;967;p28"/>
            <p:cNvSpPr/>
            <p:nvPr/>
          </p:nvSpPr>
          <p:spPr>
            <a:xfrm flipH="1">
              <a:off x="1911350" y="4271962"/>
              <a:ext cx="74612" cy="247650"/>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68" name="Google Shape;968;p28"/>
            <p:cNvSpPr/>
            <p:nvPr/>
          </p:nvSpPr>
          <p:spPr>
            <a:xfrm flipH="1" rot="10800000">
              <a:off x="1846262" y="4008437"/>
              <a:ext cx="1042987" cy="884237"/>
            </a:xfrm>
            <a:custGeom>
              <a:rect b="b" l="l" r="r" t="t"/>
              <a:pathLst>
                <a:path extrusionOk="0" h="120000" w="120000">
                  <a:moveTo>
                    <a:pt x="0" y="0"/>
                  </a:moveTo>
                  <a:lnTo>
                    <a:pt x="30000" y="120000"/>
                  </a:lnTo>
                  <a:lnTo>
                    <a:pt x="90000" y="120000"/>
                  </a:lnTo>
                  <a:lnTo>
                    <a:pt x="120000" y="0"/>
                  </a:lnTo>
                  <a:close/>
                </a:path>
              </a:pathLst>
            </a:custGeom>
            <a:solidFill>
              <a:srgbClr val="FF0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69" name="Google Shape;969;p28"/>
            <p:cNvSpPr txBox="1"/>
            <p:nvPr/>
          </p:nvSpPr>
          <p:spPr>
            <a:xfrm>
              <a:off x="1846262" y="4903787"/>
              <a:ext cx="1042987" cy="249237"/>
            </a:xfrm>
            <a:prstGeom prst="rect">
              <a:avLst/>
            </a:prstGeom>
            <a:solidFill>
              <a:srgbClr val="FF0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970" name="Google Shape;970;p28"/>
          <p:cNvSpPr/>
          <p:nvPr/>
        </p:nvSpPr>
        <p:spPr>
          <a:xfrm>
            <a:off x="1524000" y="4648200"/>
            <a:ext cx="838200" cy="381000"/>
          </a:xfrm>
          <a:prstGeom prst="ellipse">
            <a:avLst/>
          </a:prstGeom>
          <a:solidFill>
            <a:schemeClr va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71" name="Google Shape;971;p28"/>
          <p:cNvSpPr/>
          <p:nvPr/>
        </p:nvSpPr>
        <p:spPr>
          <a:xfrm>
            <a:off x="6781800" y="4572000"/>
            <a:ext cx="838200" cy="381000"/>
          </a:xfrm>
          <a:prstGeom prst="ellipse">
            <a:avLst/>
          </a:prstGeom>
          <a:solidFill>
            <a:srgbClr val="00FF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72" name="Google Shape;972;p28"/>
          <p:cNvSpPr/>
          <p:nvPr/>
        </p:nvSpPr>
        <p:spPr>
          <a:xfrm>
            <a:off x="6057900" y="3886200"/>
            <a:ext cx="838200" cy="381000"/>
          </a:xfrm>
          <a:prstGeom prst="ellipse">
            <a:avLst/>
          </a:prstGeom>
          <a:solidFill>
            <a:srgbClr val="00FF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73" name="Google Shape;973;p28"/>
          <p:cNvSpPr/>
          <p:nvPr/>
        </p:nvSpPr>
        <p:spPr>
          <a:xfrm>
            <a:off x="5334000" y="4572000"/>
            <a:ext cx="838200" cy="381000"/>
          </a:xfrm>
          <a:prstGeom prst="ellipse">
            <a:avLst/>
          </a:prstGeom>
          <a:solidFill>
            <a:srgbClr val="00FF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74" name="Google Shape;974;p28"/>
          <p:cNvSpPr/>
          <p:nvPr/>
        </p:nvSpPr>
        <p:spPr>
          <a:xfrm>
            <a:off x="2819400" y="4648200"/>
            <a:ext cx="838200" cy="381000"/>
          </a:xfrm>
          <a:prstGeom prst="ellipse">
            <a:avLst/>
          </a:prstGeom>
          <a:solidFill>
            <a:schemeClr va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75" name="Google Shape;975;p28"/>
          <p:cNvSpPr/>
          <p:nvPr/>
        </p:nvSpPr>
        <p:spPr>
          <a:xfrm>
            <a:off x="2438400" y="4686300"/>
            <a:ext cx="304800" cy="304800"/>
          </a:xfrm>
          <a:prstGeom prst="rightArrow">
            <a:avLst>
              <a:gd fmla="val 50000" name="adj1"/>
              <a:gd fmla="val 50000" name="adj2"/>
            </a:avLst>
          </a:prstGeom>
          <a:solidFill>
            <a:schemeClr va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76" name="Google Shape;976;p28"/>
          <p:cNvSpPr/>
          <p:nvPr/>
        </p:nvSpPr>
        <p:spPr>
          <a:xfrm>
            <a:off x="3733800" y="4686300"/>
            <a:ext cx="304800" cy="304800"/>
          </a:xfrm>
          <a:prstGeom prst="rightArrow">
            <a:avLst>
              <a:gd fmla="val 50000" name="adj1"/>
              <a:gd fmla="val 50000" name="adj2"/>
            </a:avLst>
          </a:prstGeom>
          <a:solidFill>
            <a:schemeClr va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77" name="Google Shape;977;p28"/>
          <p:cNvSpPr/>
          <p:nvPr/>
        </p:nvSpPr>
        <p:spPr>
          <a:xfrm rot="2520000">
            <a:off x="6705600" y="4267200"/>
            <a:ext cx="304800" cy="304800"/>
          </a:xfrm>
          <a:prstGeom prst="rightArrow">
            <a:avLst>
              <a:gd fmla="val 50000" name="adj1"/>
              <a:gd fmla="val 50000" name="adj2"/>
            </a:avLst>
          </a:prstGeom>
          <a:solidFill>
            <a:srgbClr val="00FF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78" name="Google Shape;978;p28"/>
          <p:cNvSpPr/>
          <p:nvPr/>
        </p:nvSpPr>
        <p:spPr>
          <a:xfrm flipH="1" rot="-2520000">
            <a:off x="5867400" y="4267200"/>
            <a:ext cx="304800" cy="304800"/>
          </a:xfrm>
          <a:prstGeom prst="rightArrow">
            <a:avLst>
              <a:gd fmla="val 50000" name="adj1"/>
              <a:gd fmla="val 50000" name="adj2"/>
            </a:avLst>
          </a:prstGeom>
          <a:solidFill>
            <a:srgbClr val="00FF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79" name="Google Shape;979;p28"/>
          <p:cNvSpPr/>
          <p:nvPr/>
        </p:nvSpPr>
        <p:spPr>
          <a:xfrm flipH="1" rot="-2520000">
            <a:off x="5181600" y="4953000"/>
            <a:ext cx="304800" cy="304800"/>
          </a:xfrm>
          <a:prstGeom prst="rightArrow">
            <a:avLst>
              <a:gd fmla="val 50000" name="adj1"/>
              <a:gd fmla="val 50000" name="adj2"/>
            </a:avLst>
          </a:prstGeom>
          <a:solidFill>
            <a:srgbClr val="00FF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80" name="Google Shape;980;p28"/>
          <p:cNvSpPr txBox="1"/>
          <p:nvPr/>
        </p:nvSpPr>
        <p:spPr>
          <a:xfrm>
            <a:off x="990600" y="3505200"/>
            <a:ext cx="1658937" cy="5794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Comic Sans MS"/>
              <a:buNone/>
            </a:pPr>
            <a:r>
              <a:rPr b="0" i="0" lang="en-US" sz="3200" u="none">
                <a:solidFill>
                  <a:srgbClr val="0000FF"/>
                </a:solidFill>
                <a:latin typeface="Comic Sans MS"/>
                <a:ea typeface="Comic Sans MS"/>
                <a:cs typeface="Comic Sans MS"/>
                <a:sym typeface="Comic Sans MS"/>
              </a:rPr>
              <a:t>memory</a:t>
            </a:r>
            <a:endParaRPr/>
          </a:p>
        </p:txBody>
      </p:sp>
      <p:sp>
        <p:nvSpPr>
          <p:cNvPr id="981" name="Google Shape;981;p28"/>
          <p:cNvSpPr/>
          <p:nvPr/>
        </p:nvSpPr>
        <p:spPr>
          <a:xfrm>
            <a:off x="3214687" y="2865437"/>
            <a:ext cx="457200" cy="1905000"/>
          </a:xfrm>
          <a:custGeom>
            <a:rect b="b" l="l" r="r" t="t"/>
            <a:pathLst>
              <a:path extrusionOk="0" h="120000" w="120000">
                <a:moveTo>
                  <a:pt x="120000" y="0"/>
                </a:moveTo>
                <a:lnTo>
                  <a:pt x="0" y="120000"/>
                </a:lnTo>
                <a:lnTo>
                  <a:pt x="100000" y="4800"/>
                </a:lnTo>
              </a:path>
            </a:pathLst>
          </a:custGeom>
          <a:solidFill>
            <a:schemeClr val="dk2"/>
          </a:solidFill>
          <a:ln cap="flat" cmpd="sng" w="9525">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82" name="Google Shape;982;p28"/>
          <p:cNvSpPr/>
          <p:nvPr/>
        </p:nvSpPr>
        <p:spPr>
          <a:xfrm>
            <a:off x="1295400" y="4419600"/>
            <a:ext cx="3733800" cy="1371600"/>
          </a:xfrm>
          <a:prstGeom prst="roundRect">
            <a:avLst>
              <a:gd fmla="val 16667" name="adj"/>
            </a:avLst>
          </a:prstGeom>
          <a:noFill/>
          <a:ln cap="flat" cmpd="sng" w="381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83" name="Google Shape;983;p28"/>
          <p:cNvSpPr txBox="1"/>
          <p:nvPr/>
        </p:nvSpPr>
        <p:spPr>
          <a:xfrm>
            <a:off x="1447800" y="5181600"/>
            <a:ext cx="1427162" cy="5794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2"/>
              </a:buClr>
              <a:buFont typeface="Comic Sans MS"/>
              <a:buNone/>
            </a:pPr>
            <a:r>
              <a:rPr b="0" i="0" lang="en-US" sz="3200" u="none">
                <a:solidFill>
                  <a:schemeClr val="lt2"/>
                </a:solidFill>
                <a:latin typeface="Comic Sans MS"/>
                <a:ea typeface="Comic Sans MS"/>
                <a:cs typeface="Comic Sans MS"/>
                <a:sym typeface="Comic Sans MS"/>
              </a:rPr>
              <a:t>object</a:t>
            </a:r>
            <a:endParaRPr/>
          </a:p>
        </p:txBody>
      </p:sp>
      <p:sp>
        <p:nvSpPr>
          <p:cNvPr id="984" name="Google Shape;984;p28"/>
          <p:cNvSpPr/>
          <p:nvPr/>
        </p:nvSpPr>
        <p:spPr>
          <a:xfrm>
            <a:off x="4343400" y="3657600"/>
            <a:ext cx="3505200" cy="2362200"/>
          </a:xfrm>
          <a:prstGeom prst="roundRect">
            <a:avLst>
              <a:gd fmla="val 16667" name="adj"/>
            </a:avLst>
          </a:prstGeom>
          <a:noFill/>
          <a:ln cap="flat" cmpd="sng" w="381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85" name="Google Shape;985;p28"/>
          <p:cNvSpPr txBox="1"/>
          <p:nvPr/>
        </p:nvSpPr>
        <p:spPr>
          <a:xfrm>
            <a:off x="6172200" y="5334000"/>
            <a:ext cx="1427162" cy="5794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2"/>
              </a:buClr>
              <a:buFont typeface="Comic Sans MS"/>
              <a:buNone/>
            </a:pPr>
            <a:r>
              <a:rPr b="0" i="0" lang="en-US" sz="3200" u="none">
                <a:solidFill>
                  <a:schemeClr val="lt2"/>
                </a:solidFill>
                <a:latin typeface="Comic Sans MS"/>
                <a:ea typeface="Comic Sans MS"/>
                <a:cs typeface="Comic Sans MS"/>
                <a:sym typeface="Comic Sans MS"/>
              </a:rPr>
              <a:t>object</a:t>
            </a:r>
            <a:endParaRPr/>
          </a:p>
        </p:txBody>
      </p:sp>
      <p:sp>
        <p:nvSpPr>
          <p:cNvPr id="986" name="Google Shape;986;p28"/>
          <p:cNvSpPr/>
          <p:nvPr/>
        </p:nvSpPr>
        <p:spPr>
          <a:xfrm>
            <a:off x="4572000" y="5257800"/>
            <a:ext cx="838200" cy="381000"/>
          </a:xfrm>
          <a:prstGeom prst="ellipse">
            <a:avLst/>
          </a:prstGeom>
          <a:solidFill>
            <a:srgbClr val="00FF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87" name="Google Shape;987;p28"/>
          <p:cNvSpPr/>
          <p:nvPr/>
        </p:nvSpPr>
        <p:spPr>
          <a:xfrm>
            <a:off x="4152900" y="4648200"/>
            <a:ext cx="838200" cy="381000"/>
          </a:xfrm>
          <a:prstGeom prst="ellipse">
            <a:avLst/>
          </a:prstGeom>
          <a:solidFill>
            <a:schemeClr va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88" name="Google Shape;988;p28"/>
          <p:cNvSpPr txBox="1"/>
          <p:nvPr/>
        </p:nvSpPr>
        <p:spPr>
          <a:xfrm>
            <a:off x="4298950" y="2147887"/>
            <a:ext cx="1474787" cy="5794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Comic Sans MS"/>
              <a:buNone/>
            </a:pPr>
            <a:r>
              <a:rPr b="0" i="0" lang="en-US" sz="3200" u="none">
                <a:solidFill>
                  <a:srgbClr val="FF0000"/>
                </a:solidFill>
                <a:latin typeface="Comic Sans MS"/>
                <a:ea typeface="Comic Sans MS"/>
                <a:cs typeface="Comic Sans MS"/>
                <a:sym typeface="Comic Sans MS"/>
              </a:rPr>
              <a:t>thread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2" name="Shape 992"/>
        <p:cNvGrpSpPr/>
        <p:nvPr/>
      </p:nvGrpSpPr>
      <p:grpSpPr>
        <a:xfrm>
          <a:off x="0" y="0"/>
          <a:ext cx="0" cy="0"/>
          <a:chOff x="0" y="0"/>
          <a:chExt cx="0" cy="0"/>
        </a:xfrm>
      </p:grpSpPr>
      <p:sp>
        <p:nvSpPr>
          <p:cNvPr id="993" name="Google Shape;993;p29"/>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994" name="Google Shape;994;p29"/>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995" name="Google Shape;995;p29"/>
          <p:cNvSpPr/>
          <p:nvPr/>
        </p:nvSpPr>
        <p:spPr>
          <a:xfrm>
            <a:off x="838200" y="3352800"/>
            <a:ext cx="7391400" cy="2895600"/>
          </a:xfrm>
          <a:prstGeom prst="roundRect">
            <a:avLst>
              <a:gd fmla="val 16667" name="adj"/>
            </a:avLst>
          </a:prstGeom>
          <a:solidFill>
            <a:schemeClr val="lt1"/>
          </a:solidFill>
          <a:ln cap="flat" cmpd="sng" w="38100">
            <a:solidFill>
              <a:srgbClr val="0000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96" name="Google Shape;996;p29"/>
          <p:cNvSpPr txBox="1"/>
          <p:nvPr>
            <p:ph type="title"/>
          </p:nvPr>
        </p:nvSpPr>
        <p:spPr>
          <a:xfrm>
            <a:off x="685800" y="420687"/>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Concurrent Computation</a:t>
            </a:r>
            <a:endParaRPr/>
          </a:p>
        </p:txBody>
      </p:sp>
      <p:grpSp>
        <p:nvGrpSpPr>
          <p:cNvPr id="997" name="Google Shape;997;p29"/>
          <p:cNvGrpSpPr/>
          <p:nvPr/>
        </p:nvGrpSpPr>
        <p:grpSpPr>
          <a:xfrm>
            <a:off x="2286000" y="1851025"/>
            <a:ext cx="1379537" cy="1174750"/>
            <a:chOff x="1655762" y="4008437"/>
            <a:chExt cx="1379537" cy="1174750"/>
          </a:xfrm>
        </p:grpSpPr>
        <p:sp>
          <p:nvSpPr>
            <p:cNvPr id="998" name="Google Shape;998;p29"/>
            <p:cNvSpPr/>
            <p:nvPr/>
          </p:nvSpPr>
          <p:spPr>
            <a:xfrm>
              <a:off x="2808287" y="4735512"/>
              <a:ext cx="227012" cy="441325"/>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99" name="Google Shape;999;p29"/>
            <p:cNvSpPr/>
            <p:nvPr/>
          </p:nvSpPr>
          <p:spPr>
            <a:xfrm>
              <a:off x="2757487" y="4433887"/>
              <a:ext cx="136525" cy="350837"/>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00" name="Google Shape;1000;p29"/>
            <p:cNvSpPr/>
            <p:nvPr/>
          </p:nvSpPr>
          <p:spPr>
            <a:xfrm>
              <a:off x="2706687" y="4189412"/>
              <a:ext cx="80962" cy="282575"/>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01" name="Google Shape;1001;p29"/>
            <p:cNvSpPr/>
            <p:nvPr/>
          </p:nvSpPr>
          <p:spPr>
            <a:xfrm>
              <a:off x="2655887" y="4049712"/>
              <a:ext cx="74612" cy="247650"/>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02" name="Google Shape;1002;p29"/>
            <p:cNvSpPr/>
            <p:nvPr/>
          </p:nvSpPr>
          <p:spPr>
            <a:xfrm flipH="1">
              <a:off x="1655762" y="4741862"/>
              <a:ext cx="227012" cy="441325"/>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03" name="Google Shape;1003;p29"/>
            <p:cNvSpPr/>
            <p:nvPr/>
          </p:nvSpPr>
          <p:spPr>
            <a:xfrm flipH="1">
              <a:off x="1798637" y="4464050"/>
              <a:ext cx="136525" cy="350837"/>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04" name="Google Shape;1004;p29"/>
            <p:cNvSpPr/>
            <p:nvPr/>
          </p:nvSpPr>
          <p:spPr>
            <a:xfrm flipH="1">
              <a:off x="1974850" y="4105275"/>
              <a:ext cx="80962" cy="282575"/>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05" name="Google Shape;1005;p29"/>
            <p:cNvSpPr/>
            <p:nvPr/>
          </p:nvSpPr>
          <p:spPr>
            <a:xfrm flipH="1">
              <a:off x="1911350" y="4271962"/>
              <a:ext cx="74612" cy="247650"/>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06" name="Google Shape;1006;p29"/>
            <p:cNvSpPr/>
            <p:nvPr/>
          </p:nvSpPr>
          <p:spPr>
            <a:xfrm flipH="1" rot="10800000">
              <a:off x="1846262" y="4008437"/>
              <a:ext cx="1042987" cy="884237"/>
            </a:xfrm>
            <a:custGeom>
              <a:rect b="b" l="l" r="r" t="t"/>
              <a:pathLst>
                <a:path extrusionOk="0" h="120000" w="120000">
                  <a:moveTo>
                    <a:pt x="0" y="0"/>
                  </a:moveTo>
                  <a:lnTo>
                    <a:pt x="30000" y="120000"/>
                  </a:lnTo>
                  <a:lnTo>
                    <a:pt x="90000" y="120000"/>
                  </a:lnTo>
                  <a:lnTo>
                    <a:pt x="120000" y="0"/>
                  </a:lnTo>
                  <a:close/>
                </a:path>
              </a:pathLst>
            </a:custGeom>
            <a:solidFill>
              <a:srgbClr val="FF0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07" name="Google Shape;1007;p29"/>
            <p:cNvSpPr txBox="1"/>
            <p:nvPr/>
          </p:nvSpPr>
          <p:spPr>
            <a:xfrm>
              <a:off x="1846262" y="4903787"/>
              <a:ext cx="1042987" cy="249237"/>
            </a:xfrm>
            <a:prstGeom prst="rect">
              <a:avLst/>
            </a:prstGeom>
            <a:solidFill>
              <a:srgbClr val="FF0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1008" name="Google Shape;1008;p29"/>
          <p:cNvSpPr/>
          <p:nvPr/>
        </p:nvSpPr>
        <p:spPr>
          <a:xfrm>
            <a:off x="1524000" y="4648200"/>
            <a:ext cx="838200" cy="381000"/>
          </a:xfrm>
          <a:prstGeom prst="ellipse">
            <a:avLst/>
          </a:prstGeom>
          <a:solidFill>
            <a:schemeClr va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09" name="Google Shape;1009;p29"/>
          <p:cNvSpPr/>
          <p:nvPr/>
        </p:nvSpPr>
        <p:spPr>
          <a:xfrm>
            <a:off x="6781800" y="4572000"/>
            <a:ext cx="838200" cy="381000"/>
          </a:xfrm>
          <a:prstGeom prst="ellipse">
            <a:avLst/>
          </a:prstGeom>
          <a:solidFill>
            <a:srgbClr val="00FF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10" name="Google Shape;1010;p29"/>
          <p:cNvSpPr/>
          <p:nvPr/>
        </p:nvSpPr>
        <p:spPr>
          <a:xfrm>
            <a:off x="6057900" y="3886200"/>
            <a:ext cx="838200" cy="381000"/>
          </a:xfrm>
          <a:prstGeom prst="ellipse">
            <a:avLst/>
          </a:prstGeom>
          <a:solidFill>
            <a:srgbClr val="00FF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11" name="Google Shape;1011;p29"/>
          <p:cNvSpPr/>
          <p:nvPr/>
        </p:nvSpPr>
        <p:spPr>
          <a:xfrm>
            <a:off x="5334000" y="4572000"/>
            <a:ext cx="838200" cy="381000"/>
          </a:xfrm>
          <a:prstGeom prst="ellipse">
            <a:avLst/>
          </a:prstGeom>
          <a:solidFill>
            <a:srgbClr val="00FF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12" name="Google Shape;1012;p29"/>
          <p:cNvSpPr/>
          <p:nvPr/>
        </p:nvSpPr>
        <p:spPr>
          <a:xfrm>
            <a:off x="2819400" y="4648200"/>
            <a:ext cx="838200" cy="381000"/>
          </a:xfrm>
          <a:prstGeom prst="ellipse">
            <a:avLst/>
          </a:prstGeom>
          <a:solidFill>
            <a:schemeClr va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13" name="Google Shape;1013;p29"/>
          <p:cNvSpPr/>
          <p:nvPr/>
        </p:nvSpPr>
        <p:spPr>
          <a:xfrm>
            <a:off x="2438400" y="4686300"/>
            <a:ext cx="304800" cy="304800"/>
          </a:xfrm>
          <a:prstGeom prst="rightArrow">
            <a:avLst>
              <a:gd fmla="val 50000" name="adj1"/>
              <a:gd fmla="val 50000" name="adj2"/>
            </a:avLst>
          </a:prstGeom>
          <a:solidFill>
            <a:schemeClr va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14" name="Google Shape;1014;p29"/>
          <p:cNvSpPr/>
          <p:nvPr/>
        </p:nvSpPr>
        <p:spPr>
          <a:xfrm>
            <a:off x="3733800" y="4686300"/>
            <a:ext cx="304800" cy="304800"/>
          </a:xfrm>
          <a:prstGeom prst="rightArrow">
            <a:avLst>
              <a:gd fmla="val 50000" name="adj1"/>
              <a:gd fmla="val 50000" name="adj2"/>
            </a:avLst>
          </a:prstGeom>
          <a:solidFill>
            <a:schemeClr va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15" name="Google Shape;1015;p29"/>
          <p:cNvSpPr/>
          <p:nvPr/>
        </p:nvSpPr>
        <p:spPr>
          <a:xfrm rot="2520000">
            <a:off x="6705600" y="4267200"/>
            <a:ext cx="304800" cy="304800"/>
          </a:xfrm>
          <a:prstGeom prst="rightArrow">
            <a:avLst>
              <a:gd fmla="val 50000" name="adj1"/>
              <a:gd fmla="val 50000" name="adj2"/>
            </a:avLst>
          </a:prstGeom>
          <a:solidFill>
            <a:srgbClr val="00FF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16" name="Google Shape;1016;p29"/>
          <p:cNvSpPr/>
          <p:nvPr/>
        </p:nvSpPr>
        <p:spPr>
          <a:xfrm flipH="1" rot="-2520000">
            <a:off x="5867400" y="4267200"/>
            <a:ext cx="304800" cy="304800"/>
          </a:xfrm>
          <a:prstGeom prst="rightArrow">
            <a:avLst>
              <a:gd fmla="val 50000" name="adj1"/>
              <a:gd fmla="val 50000" name="adj2"/>
            </a:avLst>
          </a:prstGeom>
          <a:solidFill>
            <a:srgbClr val="00FF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17" name="Google Shape;1017;p29"/>
          <p:cNvSpPr/>
          <p:nvPr/>
        </p:nvSpPr>
        <p:spPr>
          <a:xfrm flipH="1" rot="-2520000">
            <a:off x="5181600" y="4953000"/>
            <a:ext cx="304800" cy="304800"/>
          </a:xfrm>
          <a:prstGeom prst="rightArrow">
            <a:avLst>
              <a:gd fmla="val 50000" name="adj1"/>
              <a:gd fmla="val 50000" name="adj2"/>
            </a:avLst>
          </a:prstGeom>
          <a:solidFill>
            <a:srgbClr val="00FF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18" name="Google Shape;1018;p29"/>
          <p:cNvSpPr txBox="1"/>
          <p:nvPr/>
        </p:nvSpPr>
        <p:spPr>
          <a:xfrm>
            <a:off x="990600" y="3505200"/>
            <a:ext cx="1658937" cy="5794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Comic Sans MS"/>
              <a:buNone/>
            </a:pPr>
            <a:r>
              <a:rPr b="0" i="0" lang="en-US" sz="3200" u="none">
                <a:solidFill>
                  <a:srgbClr val="0000FF"/>
                </a:solidFill>
                <a:latin typeface="Comic Sans MS"/>
                <a:ea typeface="Comic Sans MS"/>
                <a:cs typeface="Comic Sans MS"/>
                <a:sym typeface="Comic Sans MS"/>
              </a:rPr>
              <a:t>memory</a:t>
            </a:r>
            <a:endParaRPr/>
          </a:p>
        </p:txBody>
      </p:sp>
      <p:sp>
        <p:nvSpPr>
          <p:cNvPr id="1019" name="Google Shape;1019;p29"/>
          <p:cNvSpPr/>
          <p:nvPr/>
        </p:nvSpPr>
        <p:spPr>
          <a:xfrm>
            <a:off x="3200400" y="2881312"/>
            <a:ext cx="485775" cy="1919287"/>
          </a:xfrm>
          <a:custGeom>
            <a:rect b="b" l="l" r="r" t="t"/>
            <a:pathLst>
              <a:path extrusionOk="0" h="120000" w="120000">
                <a:moveTo>
                  <a:pt x="120000" y="0"/>
                </a:moveTo>
                <a:lnTo>
                  <a:pt x="0" y="120000"/>
                </a:lnTo>
                <a:lnTo>
                  <a:pt x="100000" y="4800"/>
                </a:lnTo>
              </a:path>
            </a:pathLst>
          </a:custGeom>
          <a:solidFill>
            <a:schemeClr val="dk2"/>
          </a:solidFill>
          <a:ln cap="flat" cmpd="sng" w="9525">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20" name="Google Shape;1020;p29"/>
          <p:cNvSpPr/>
          <p:nvPr/>
        </p:nvSpPr>
        <p:spPr>
          <a:xfrm>
            <a:off x="1295400" y="4419600"/>
            <a:ext cx="3733800" cy="1371600"/>
          </a:xfrm>
          <a:prstGeom prst="roundRect">
            <a:avLst>
              <a:gd fmla="val 16667" name="adj"/>
            </a:avLst>
          </a:prstGeom>
          <a:noFill/>
          <a:ln cap="flat" cmpd="sng" w="381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21" name="Google Shape;1021;p29"/>
          <p:cNvSpPr txBox="1"/>
          <p:nvPr/>
        </p:nvSpPr>
        <p:spPr>
          <a:xfrm>
            <a:off x="1447800" y="5181600"/>
            <a:ext cx="1427162" cy="5794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2"/>
              </a:buClr>
              <a:buFont typeface="Comic Sans MS"/>
              <a:buNone/>
            </a:pPr>
            <a:r>
              <a:rPr b="0" i="0" lang="en-US" sz="3200" u="none">
                <a:solidFill>
                  <a:schemeClr val="lt2"/>
                </a:solidFill>
                <a:latin typeface="Comic Sans MS"/>
                <a:ea typeface="Comic Sans MS"/>
                <a:cs typeface="Comic Sans MS"/>
                <a:sym typeface="Comic Sans MS"/>
              </a:rPr>
              <a:t>object</a:t>
            </a:r>
            <a:endParaRPr/>
          </a:p>
        </p:txBody>
      </p:sp>
      <p:sp>
        <p:nvSpPr>
          <p:cNvPr id="1022" name="Google Shape;1022;p29"/>
          <p:cNvSpPr/>
          <p:nvPr/>
        </p:nvSpPr>
        <p:spPr>
          <a:xfrm>
            <a:off x="4343400" y="3657600"/>
            <a:ext cx="3505200" cy="2362200"/>
          </a:xfrm>
          <a:prstGeom prst="roundRect">
            <a:avLst>
              <a:gd fmla="val 16667" name="adj"/>
            </a:avLst>
          </a:prstGeom>
          <a:noFill/>
          <a:ln cap="flat" cmpd="sng" w="381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23" name="Google Shape;1023;p29"/>
          <p:cNvSpPr txBox="1"/>
          <p:nvPr/>
        </p:nvSpPr>
        <p:spPr>
          <a:xfrm>
            <a:off x="6172200" y="5334000"/>
            <a:ext cx="1427162" cy="5794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2"/>
              </a:buClr>
              <a:buFont typeface="Comic Sans MS"/>
              <a:buNone/>
            </a:pPr>
            <a:r>
              <a:rPr b="0" i="0" lang="en-US" sz="3200" u="none">
                <a:solidFill>
                  <a:schemeClr val="lt2"/>
                </a:solidFill>
                <a:latin typeface="Comic Sans MS"/>
                <a:ea typeface="Comic Sans MS"/>
                <a:cs typeface="Comic Sans MS"/>
                <a:sym typeface="Comic Sans MS"/>
              </a:rPr>
              <a:t>object</a:t>
            </a:r>
            <a:endParaRPr/>
          </a:p>
        </p:txBody>
      </p:sp>
      <p:sp>
        <p:nvSpPr>
          <p:cNvPr id="1024" name="Google Shape;1024;p29"/>
          <p:cNvSpPr/>
          <p:nvPr/>
        </p:nvSpPr>
        <p:spPr>
          <a:xfrm>
            <a:off x="4572000" y="5257800"/>
            <a:ext cx="838200" cy="381000"/>
          </a:xfrm>
          <a:prstGeom prst="ellipse">
            <a:avLst/>
          </a:prstGeom>
          <a:solidFill>
            <a:srgbClr val="00FF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25" name="Google Shape;1025;p29"/>
          <p:cNvSpPr/>
          <p:nvPr/>
        </p:nvSpPr>
        <p:spPr>
          <a:xfrm>
            <a:off x="4152900" y="4648200"/>
            <a:ext cx="838200" cy="381000"/>
          </a:xfrm>
          <a:prstGeom prst="ellipse">
            <a:avLst/>
          </a:prstGeom>
          <a:solidFill>
            <a:schemeClr va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26" name="Google Shape;1026;p29"/>
          <p:cNvSpPr/>
          <p:nvPr/>
        </p:nvSpPr>
        <p:spPr>
          <a:xfrm>
            <a:off x="5343525" y="2578100"/>
            <a:ext cx="227012" cy="441325"/>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27" name="Google Shape;1027;p29"/>
          <p:cNvSpPr/>
          <p:nvPr/>
        </p:nvSpPr>
        <p:spPr>
          <a:xfrm>
            <a:off x="5292725" y="2276475"/>
            <a:ext cx="136525" cy="350837"/>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28" name="Google Shape;1028;p29"/>
          <p:cNvSpPr/>
          <p:nvPr/>
        </p:nvSpPr>
        <p:spPr>
          <a:xfrm>
            <a:off x="5241925" y="2032000"/>
            <a:ext cx="80962" cy="282575"/>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29" name="Google Shape;1029;p29"/>
          <p:cNvSpPr/>
          <p:nvPr/>
        </p:nvSpPr>
        <p:spPr>
          <a:xfrm>
            <a:off x="5191125" y="1892300"/>
            <a:ext cx="74612" cy="247650"/>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30" name="Google Shape;1030;p29"/>
          <p:cNvSpPr/>
          <p:nvPr/>
        </p:nvSpPr>
        <p:spPr>
          <a:xfrm flipH="1">
            <a:off x="4191000" y="2584450"/>
            <a:ext cx="227012" cy="441325"/>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31" name="Google Shape;1031;p29"/>
          <p:cNvSpPr/>
          <p:nvPr/>
        </p:nvSpPr>
        <p:spPr>
          <a:xfrm flipH="1">
            <a:off x="4333875" y="2306637"/>
            <a:ext cx="136525" cy="350837"/>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32" name="Google Shape;1032;p29"/>
          <p:cNvSpPr/>
          <p:nvPr/>
        </p:nvSpPr>
        <p:spPr>
          <a:xfrm flipH="1">
            <a:off x="4510087" y="1947862"/>
            <a:ext cx="80962" cy="282575"/>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33" name="Google Shape;1033;p29"/>
          <p:cNvSpPr/>
          <p:nvPr/>
        </p:nvSpPr>
        <p:spPr>
          <a:xfrm flipH="1">
            <a:off x="4446587" y="2114550"/>
            <a:ext cx="74612" cy="247650"/>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34" name="Google Shape;1034;p29"/>
          <p:cNvSpPr/>
          <p:nvPr/>
        </p:nvSpPr>
        <p:spPr>
          <a:xfrm flipH="1" rot="10800000">
            <a:off x="4381500" y="1851025"/>
            <a:ext cx="1042987" cy="884237"/>
          </a:xfrm>
          <a:custGeom>
            <a:rect b="b" l="l" r="r" t="t"/>
            <a:pathLst>
              <a:path extrusionOk="0" h="120000" w="120000">
                <a:moveTo>
                  <a:pt x="0" y="0"/>
                </a:moveTo>
                <a:lnTo>
                  <a:pt x="30000" y="120000"/>
                </a:lnTo>
                <a:lnTo>
                  <a:pt x="90000" y="120000"/>
                </a:lnTo>
                <a:lnTo>
                  <a:pt x="120000" y="0"/>
                </a:lnTo>
                <a:close/>
              </a:path>
            </a:pathLst>
          </a:cu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35" name="Google Shape;1035;p29"/>
          <p:cNvSpPr txBox="1"/>
          <p:nvPr/>
        </p:nvSpPr>
        <p:spPr>
          <a:xfrm>
            <a:off x="4381500" y="2746375"/>
            <a:ext cx="1042987" cy="249237"/>
          </a:xfrm>
          <a:prstGeom prst="rect">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36" name="Google Shape;1036;p29"/>
          <p:cNvSpPr/>
          <p:nvPr/>
        </p:nvSpPr>
        <p:spPr>
          <a:xfrm>
            <a:off x="7248525" y="2578100"/>
            <a:ext cx="227012" cy="441325"/>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37" name="Google Shape;1037;p29"/>
          <p:cNvSpPr/>
          <p:nvPr/>
        </p:nvSpPr>
        <p:spPr>
          <a:xfrm>
            <a:off x="7197725" y="2276475"/>
            <a:ext cx="136525" cy="350837"/>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38" name="Google Shape;1038;p29"/>
          <p:cNvSpPr/>
          <p:nvPr/>
        </p:nvSpPr>
        <p:spPr>
          <a:xfrm>
            <a:off x="7146925" y="2032000"/>
            <a:ext cx="80962" cy="282575"/>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39" name="Google Shape;1039;p29"/>
          <p:cNvSpPr/>
          <p:nvPr/>
        </p:nvSpPr>
        <p:spPr>
          <a:xfrm>
            <a:off x="7096125" y="1892300"/>
            <a:ext cx="74612" cy="247650"/>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40" name="Google Shape;1040;p29"/>
          <p:cNvSpPr/>
          <p:nvPr/>
        </p:nvSpPr>
        <p:spPr>
          <a:xfrm flipH="1">
            <a:off x="6096000" y="2584450"/>
            <a:ext cx="227012" cy="441325"/>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41" name="Google Shape;1041;p29"/>
          <p:cNvSpPr/>
          <p:nvPr/>
        </p:nvSpPr>
        <p:spPr>
          <a:xfrm flipH="1">
            <a:off x="6238875" y="2306637"/>
            <a:ext cx="136525" cy="350837"/>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42" name="Google Shape;1042;p29"/>
          <p:cNvSpPr/>
          <p:nvPr/>
        </p:nvSpPr>
        <p:spPr>
          <a:xfrm flipH="1">
            <a:off x="6415087" y="1947862"/>
            <a:ext cx="80962" cy="282575"/>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43" name="Google Shape;1043;p29"/>
          <p:cNvSpPr/>
          <p:nvPr/>
        </p:nvSpPr>
        <p:spPr>
          <a:xfrm flipH="1">
            <a:off x="6351587" y="2114550"/>
            <a:ext cx="74612" cy="247650"/>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44" name="Google Shape;1044;p29"/>
          <p:cNvSpPr/>
          <p:nvPr/>
        </p:nvSpPr>
        <p:spPr>
          <a:xfrm flipH="1" rot="10800000">
            <a:off x="6286500" y="1851025"/>
            <a:ext cx="1042987" cy="884237"/>
          </a:xfrm>
          <a:custGeom>
            <a:rect b="b" l="l" r="r" t="t"/>
            <a:pathLst>
              <a:path extrusionOk="0" h="120000" w="120000">
                <a:moveTo>
                  <a:pt x="0" y="0"/>
                </a:moveTo>
                <a:lnTo>
                  <a:pt x="30000" y="120000"/>
                </a:lnTo>
                <a:lnTo>
                  <a:pt x="90000" y="120000"/>
                </a:lnTo>
                <a:lnTo>
                  <a:pt x="120000" y="0"/>
                </a:lnTo>
                <a:close/>
              </a:path>
            </a:pathLst>
          </a:custGeom>
          <a:solidFill>
            <a:schemeClr val="accent2"/>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45" name="Google Shape;1045;p29"/>
          <p:cNvSpPr txBox="1"/>
          <p:nvPr/>
        </p:nvSpPr>
        <p:spPr>
          <a:xfrm>
            <a:off x="6286500" y="2746375"/>
            <a:ext cx="1042987" cy="249237"/>
          </a:xfrm>
          <a:prstGeom prst="rect">
            <a:avLst/>
          </a:prstGeom>
          <a:solidFill>
            <a:schemeClr val="accent2"/>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46" name="Google Shape;1046;p29"/>
          <p:cNvSpPr/>
          <p:nvPr/>
        </p:nvSpPr>
        <p:spPr>
          <a:xfrm>
            <a:off x="4191000" y="2928937"/>
            <a:ext cx="1397000" cy="1846262"/>
          </a:xfrm>
          <a:custGeom>
            <a:rect b="b" l="l" r="r" t="t"/>
            <a:pathLst>
              <a:path extrusionOk="0" h="120000" w="120000">
                <a:moveTo>
                  <a:pt x="6545" y="0"/>
                </a:moveTo>
                <a:lnTo>
                  <a:pt x="120000" y="120000"/>
                </a:lnTo>
                <a:lnTo>
                  <a:pt x="0" y="5070"/>
                </a:lnTo>
              </a:path>
            </a:pathLst>
          </a:custGeom>
          <a:solidFill>
            <a:schemeClr val="dk2"/>
          </a:solidFill>
          <a:ln cap="flat" cmpd="sng" w="9525">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47" name="Google Shape;1047;p29"/>
          <p:cNvSpPr/>
          <p:nvPr/>
        </p:nvSpPr>
        <p:spPr>
          <a:xfrm>
            <a:off x="6516687" y="2914650"/>
            <a:ext cx="976312" cy="1222375"/>
          </a:xfrm>
          <a:custGeom>
            <a:rect b="b" l="l" r="r" t="t"/>
            <a:pathLst>
              <a:path extrusionOk="0" h="120000" w="120000">
                <a:moveTo>
                  <a:pt x="120000" y="5722"/>
                </a:moveTo>
                <a:lnTo>
                  <a:pt x="0" y="120000"/>
                </a:lnTo>
                <a:lnTo>
                  <a:pt x="110939" y="0"/>
                </a:lnTo>
              </a:path>
            </a:pathLst>
          </a:custGeom>
          <a:solidFill>
            <a:schemeClr val="dk2"/>
          </a:solidFill>
          <a:ln cap="flat" cmpd="sng" w="9525">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48" name="Google Shape;1048;p29"/>
          <p:cNvSpPr txBox="1"/>
          <p:nvPr/>
        </p:nvSpPr>
        <p:spPr>
          <a:xfrm rot="-3900000">
            <a:off x="1066006" y="1859756"/>
            <a:ext cx="1673225" cy="5794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Comic Sans MS"/>
              <a:buNone/>
            </a:pPr>
            <a:r>
              <a:rPr b="0" i="0" lang="en-US" sz="3200" u="none">
                <a:solidFill>
                  <a:srgbClr val="FF0000"/>
                </a:solidFill>
                <a:latin typeface="Comic Sans MS"/>
                <a:ea typeface="Comic Sans MS"/>
                <a:cs typeface="Comic Sans MS"/>
                <a:sym typeface="Comic Sans MS"/>
              </a:rPr>
              <a:t>threads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2" name="Shape 1052"/>
        <p:cNvGrpSpPr/>
        <p:nvPr/>
      </p:nvGrpSpPr>
      <p:grpSpPr>
        <a:xfrm>
          <a:off x="0" y="0"/>
          <a:ext cx="0" cy="0"/>
          <a:chOff x="0" y="0"/>
          <a:chExt cx="0" cy="0"/>
        </a:xfrm>
      </p:grpSpPr>
      <p:sp>
        <p:nvSpPr>
          <p:cNvPr id="1053" name="Google Shape;1053;p30"/>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054" name="Google Shape;1054;p30"/>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grpSp>
        <p:nvGrpSpPr>
          <p:cNvPr id="1055" name="Google Shape;1055;p30"/>
          <p:cNvGrpSpPr/>
          <p:nvPr/>
        </p:nvGrpSpPr>
        <p:grpSpPr>
          <a:xfrm>
            <a:off x="4037012" y="1905000"/>
            <a:ext cx="1770062" cy="1065213"/>
            <a:chOff x="2055812" y="1062037"/>
            <a:chExt cx="1770062" cy="1065213"/>
          </a:xfrm>
        </p:grpSpPr>
        <p:sp>
          <p:nvSpPr>
            <p:cNvPr id="1056" name="Google Shape;1056;p30"/>
            <p:cNvSpPr/>
            <p:nvPr/>
          </p:nvSpPr>
          <p:spPr>
            <a:xfrm>
              <a:off x="2133600" y="1143000"/>
              <a:ext cx="1447800" cy="762000"/>
            </a:xfrm>
            <a:custGeom>
              <a:rect b="b" l="l" r="r" t="t"/>
              <a:pathLst>
                <a:path extrusionOk="0" h="120000" w="120000">
                  <a:moveTo>
                    <a:pt x="0" y="0"/>
                  </a:moveTo>
                  <a:lnTo>
                    <a:pt x="50526" y="120000"/>
                  </a:lnTo>
                  <a:lnTo>
                    <a:pt x="119999" y="120000"/>
                  </a:lnTo>
                  <a:lnTo>
                    <a:pt x="50526" y="0"/>
                  </a:lnTo>
                  <a:lnTo>
                    <a:pt x="0" y="0"/>
                  </a:lnTo>
                  <a:close/>
                </a:path>
              </a:pathLst>
            </a:custGeom>
            <a:solidFill>
              <a:srgbClr val="DDDDDD"/>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57" name="Google Shape;1057;p30"/>
            <p:cNvSpPr txBox="1"/>
            <p:nvPr/>
          </p:nvSpPr>
          <p:spPr>
            <a:xfrm>
              <a:off x="2743200" y="1905000"/>
              <a:ext cx="841375" cy="222250"/>
            </a:xfrm>
            <a:prstGeom prst="rect">
              <a:avLst/>
            </a:prstGeom>
            <a:solidFill>
              <a:srgbClr val="DDDDDD"/>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58" name="Google Shape;1058;p30"/>
            <p:cNvSpPr/>
            <p:nvPr/>
          </p:nvSpPr>
          <p:spPr>
            <a:xfrm>
              <a:off x="2119312" y="1143000"/>
              <a:ext cx="623887" cy="976312"/>
            </a:xfrm>
            <a:custGeom>
              <a:rect b="b" l="l" r="r" t="t"/>
              <a:pathLst>
                <a:path extrusionOk="0" h="120000" w="120000">
                  <a:moveTo>
                    <a:pt x="2748" y="0"/>
                  </a:moveTo>
                  <a:lnTo>
                    <a:pt x="0" y="23609"/>
                  </a:lnTo>
                  <a:lnTo>
                    <a:pt x="120000" y="120000"/>
                  </a:lnTo>
                  <a:lnTo>
                    <a:pt x="120000" y="93658"/>
                  </a:lnTo>
                  <a:lnTo>
                    <a:pt x="2748" y="0"/>
                  </a:lnTo>
                  <a:close/>
                </a:path>
              </a:pathLst>
            </a:custGeom>
            <a:solidFill>
              <a:srgbClr val="DDDDDD"/>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59" name="Google Shape;1059;p30"/>
            <p:cNvSpPr/>
            <p:nvPr/>
          </p:nvSpPr>
          <p:spPr>
            <a:xfrm>
              <a:off x="2119312" y="1447800"/>
              <a:ext cx="852487" cy="569912"/>
            </a:xfrm>
            <a:custGeom>
              <a:rect b="b" l="l" r="r" t="t"/>
              <a:pathLst>
                <a:path extrusionOk="0" h="120000" w="120000">
                  <a:moveTo>
                    <a:pt x="75530" y="86239"/>
                  </a:moveTo>
                  <a:lnTo>
                    <a:pt x="77094" y="112311"/>
                  </a:lnTo>
                  <a:lnTo>
                    <a:pt x="36648" y="120000"/>
                  </a:lnTo>
                  <a:lnTo>
                    <a:pt x="0" y="58830"/>
                  </a:lnTo>
                  <a:lnTo>
                    <a:pt x="62793" y="0"/>
                  </a:lnTo>
                  <a:lnTo>
                    <a:pt x="120000" y="40779"/>
                  </a:lnTo>
                  <a:lnTo>
                    <a:pt x="112849" y="51142"/>
                  </a:lnTo>
                  <a:lnTo>
                    <a:pt x="61229" y="25069"/>
                  </a:lnTo>
                  <a:lnTo>
                    <a:pt x="20335" y="58830"/>
                  </a:lnTo>
                  <a:lnTo>
                    <a:pt x="44916" y="101615"/>
                  </a:lnTo>
                  <a:lnTo>
                    <a:pt x="75530" y="86239"/>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60" name="Google Shape;1060;p30"/>
            <p:cNvSpPr/>
            <p:nvPr/>
          </p:nvSpPr>
          <p:spPr>
            <a:xfrm>
              <a:off x="2078037" y="1252537"/>
              <a:ext cx="665162" cy="388937"/>
            </a:xfrm>
            <a:custGeom>
              <a:rect b="b" l="l" r="r" t="t"/>
              <a:pathLst>
                <a:path extrusionOk="0" h="120000" w="120000">
                  <a:moveTo>
                    <a:pt x="75530" y="86239"/>
                  </a:moveTo>
                  <a:lnTo>
                    <a:pt x="77094" y="112311"/>
                  </a:lnTo>
                  <a:lnTo>
                    <a:pt x="36648" y="120000"/>
                  </a:lnTo>
                  <a:lnTo>
                    <a:pt x="0" y="58830"/>
                  </a:lnTo>
                  <a:lnTo>
                    <a:pt x="62793" y="0"/>
                  </a:lnTo>
                  <a:lnTo>
                    <a:pt x="120000" y="40779"/>
                  </a:lnTo>
                  <a:lnTo>
                    <a:pt x="112849" y="51142"/>
                  </a:lnTo>
                  <a:lnTo>
                    <a:pt x="61229" y="25069"/>
                  </a:lnTo>
                  <a:lnTo>
                    <a:pt x="20335" y="58830"/>
                  </a:lnTo>
                  <a:lnTo>
                    <a:pt x="44916" y="101615"/>
                  </a:lnTo>
                  <a:lnTo>
                    <a:pt x="75530" y="86239"/>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61" name="Google Shape;1061;p30"/>
            <p:cNvSpPr/>
            <p:nvPr/>
          </p:nvSpPr>
          <p:spPr>
            <a:xfrm>
              <a:off x="2055812" y="1066800"/>
              <a:ext cx="508000" cy="381000"/>
            </a:xfrm>
            <a:custGeom>
              <a:rect b="b" l="l" r="r" t="t"/>
              <a:pathLst>
                <a:path extrusionOk="0" h="120000" w="120000">
                  <a:moveTo>
                    <a:pt x="75530" y="86239"/>
                  </a:moveTo>
                  <a:lnTo>
                    <a:pt x="77094" y="112311"/>
                  </a:lnTo>
                  <a:lnTo>
                    <a:pt x="36648" y="120000"/>
                  </a:lnTo>
                  <a:lnTo>
                    <a:pt x="0" y="58830"/>
                  </a:lnTo>
                  <a:lnTo>
                    <a:pt x="62793" y="0"/>
                  </a:lnTo>
                  <a:lnTo>
                    <a:pt x="120000" y="40779"/>
                  </a:lnTo>
                  <a:lnTo>
                    <a:pt x="112849" y="51142"/>
                  </a:lnTo>
                  <a:lnTo>
                    <a:pt x="61229" y="25069"/>
                  </a:lnTo>
                  <a:lnTo>
                    <a:pt x="20335" y="58830"/>
                  </a:lnTo>
                  <a:lnTo>
                    <a:pt x="44916" y="101615"/>
                  </a:lnTo>
                  <a:lnTo>
                    <a:pt x="75530" y="86239"/>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62" name="Google Shape;1062;p30"/>
            <p:cNvSpPr/>
            <p:nvPr/>
          </p:nvSpPr>
          <p:spPr>
            <a:xfrm>
              <a:off x="2809875" y="1252537"/>
              <a:ext cx="665162" cy="388937"/>
            </a:xfrm>
            <a:custGeom>
              <a:rect b="b" l="l" r="r" t="t"/>
              <a:pathLst>
                <a:path extrusionOk="0" h="120000" w="120000">
                  <a:moveTo>
                    <a:pt x="69021" y="83755"/>
                  </a:moveTo>
                  <a:lnTo>
                    <a:pt x="74463" y="106285"/>
                  </a:lnTo>
                  <a:lnTo>
                    <a:pt x="83341" y="120000"/>
                  </a:lnTo>
                  <a:lnTo>
                    <a:pt x="120000" y="58775"/>
                  </a:lnTo>
                  <a:lnTo>
                    <a:pt x="57279" y="0"/>
                  </a:lnTo>
                  <a:lnTo>
                    <a:pt x="0" y="40653"/>
                  </a:lnTo>
                  <a:lnTo>
                    <a:pt x="7159" y="50938"/>
                  </a:lnTo>
                  <a:lnTo>
                    <a:pt x="58711" y="24979"/>
                  </a:lnTo>
                  <a:lnTo>
                    <a:pt x="99665" y="58775"/>
                  </a:lnTo>
                  <a:lnTo>
                    <a:pt x="75035" y="101387"/>
                  </a:lnTo>
                  <a:lnTo>
                    <a:pt x="69021" y="83755"/>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63" name="Google Shape;1063;p30"/>
            <p:cNvSpPr/>
            <p:nvPr/>
          </p:nvSpPr>
          <p:spPr>
            <a:xfrm>
              <a:off x="2655887" y="1062037"/>
              <a:ext cx="508000" cy="381000"/>
            </a:xfrm>
            <a:custGeom>
              <a:rect b="b" l="l" r="r" t="t"/>
              <a:pathLst>
                <a:path extrusionOk="0" h="120000" w="120000">
                  <a:moveTo>
                    <a:pt x="75375" y="86000"/>
                  </a:moveTo>
                  <a:lnTo>
                    <a:pt x="102750" y="113500"/>
                  </a:lnTo>
                  <a:lnTo>
                    <a:pt x="83250" y="120000"/>
                  </a:lnTo>
                  <a:lnTo>
                    <a:pt x="120000" y="59000"/>
                  </a:lnTo>
                  <a:lnTo>
                    <a:pt x="57375" y="0"/>
                  </a:lnTo>
                  <a:lnTo>
                    <a:pt x="0" y="41000"/>
                  </a:lnTo>
                  <a:lnTo>
                    <a:pt x="7125" y="51000"/>
                  </a:lnTo>
                  <a:lnTo>
                    <a:pt x="58875" y="25000"/>
                  </a:lnTo>
                  <a:lnTo>
                    <a:pt x="99750" y="59000"/>
                  </a:lnTo>
                  <a:lnTo>
                    <a:pt x="75000" y="101500"/>
                  </a:lnTo>
                  <a:lnTo>
                    <a:pt x="75375" y="8600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64" name="Google Shape;1064;p30"/>
            <p:cNvSpPr/>
            <p:nvPr/>
          </p:nvSpPr>
          <p:spPr>
            <a:xfrm>
              <a:off x="2973387" y="1355725"/>
              <a:ext cx="852487" cy="569912"/>
            </a:xfrm>
            <a:custGeom>
              <a:rect b="b" l="l" r="r" t="t"/>
              <a:pathLst>
                <a:path extrusionOk="0" h="120000" w="120000">
                  <a:moveTo>
                    <a:pt x="77988" y="105626"/>
                  </a:moveTo>
                  <a:lnTo>
                    <a:pt x="73743" y="102618"/>
                  </a:lnTo>
                  <a:lnTo>
                    <a:pt x="71731" y="114986"/>
                  </a:lnTo>
                  <a:lnTo>
                    <a:pt x="83351" y="120000"/>
                  </a:lnTo>
                  <a:lnTo>
                    <a:pt x="120000" y="58830"/>
                  </a:lnTo>
                  <a:lnTo>
                    <a:pt x="57206" y="0"/>
                  </a:lnTo>
                  <a:lnTo>
                    <a:pt x="0" y="40779"/>
                  </a:lnTo>
                  <a:lnTo>
                    <a:pt x="7150" y="51142"/>
                  </a:lnTo>
                  <a:lnTo>
                    <a:pt x="58770" y="25069"/>
                  </a:lnTo>
                  <a:lnTo>
                    <a:pt x="99664" y="58830"/>
                  </a:lnTo>
                  <a:lnTo>
                    <a:pt x="75083" y="101615"/>
                  </a:lnTo>
                  <a:lnTo>
                    <a:pt x="77988" y="96601"/>
                  </a:lnTo>
                  <a:lnTo>
                    <a:pt x="73743" y="96601"/>
                  </a:lnTo>
                  <a:lnTo>
                    <a:pt x="69720" y="96601"/>
                  </a:lnTo>
                  <a:lnTo>
                    <a:pt x="77988" y="105626"/>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1065" name="Google Shape;1065;p30"/>
          <p:cNvSpPr/>
          <p:nvPr/>
        </p:nvSpPr>
        <p:spPr>
          <a:xfrm>
            <a:off x="838200" y="3352800"/>
            <a:ext cx="7391400" cy="2895600"/>
          </a:xfrm>
          <a:prstGeom prst="roundRect">
            <a:avLst>
              <a:gd fmla="val 16667" name="adj"/>
            </a:avLst>
          </a:prstGeom>
          <a:solidFill>
            <a:schemeClr val="lt1"/>
          </a:solidFill>
          <a:ln cap="flat" cmpd="sng" w="38100">
            <a:solidFill>
              <a:srgbClr val="0000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66" name="Google Shape;1066;p3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Asynchrony</a:t>
            </a:r>
            <a:endParaRPr/>
          </a:p>
        </p:txBody>
      </p:sp>
      <p:sp>
        <p:nvSpPr>
          <p:cNvPr id="1067" name="Google Shape;1067;p30"/>
          <p:cNvSpPr txBox="1"/>
          <p:nvPr>
            <p:ph idx="1" type="body"/>
          </p:nvPr>
        </p:nvSpPr>
        <p:spPr>
          <a:xfrm>
            <a:off x="685800" y="3352800"/>
            <a:ext cx="7772400" cy="2819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Sudden unpredictable delays</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Cache misses (</a:t>
            </a:r>
            <a:r>
              <a:rPr b="0" i="1" lang="en-US" sz="2800" u="none" cap="none" strike="noStrike">
                <a:solidFill>
                  <a:srgbClr val="0000FF"/>
                </a:solidFill>
                <a:latin typeface="Comic Sans MS"/>
                <a:ea typeface="Comic Sans MS"/>
                <a:cs typeface="Comic Sans MS"/>
                <a:sym typeface="Comic Sans MS"/>
              </a:rPr>
              <a:t>short</a:t>
            </a:r>
            <a:r>
              <a:rPr b="0" i="0" lang="en-US" sz="2800" u="none" cap="none" strike="noStrike">
                <a:solidFill>
                  <a:srgbClr val="0000FF"/>
                </a:solidFill>
                <a:latin typeface="Comic Sans MS"/>
                <a:ea typeface="Comic Sans MS"/>
                <a:cs typeface="Comic Sans MS"/>
                <a:sym typeface="Comic Sans MS"/>
              </a:rPr>
              <a:t>)</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Page faults (</a:t>
            </a:r>
            <a:r>
              <a:rPr b="0" i="1" lang="en-US" sz="2800" u="none" cap="none" strike="noStrike">
                <a:solidFill>
                  <a:srgbClr val="0000FF"/>
                </a:solidFill>
                <a:latin typeface="Comic Sans MS"/>
                <a:ea typeface="Comic Sans MS"/>
                <a:cs typeface="Comic Sans MS"/>
                <a:sym typeface="Comic Sans MS"/>
              </a:rPr>
              <a:t>long</a:t>
            </a:r>
            <a:r>
              <a:rPr b="0" i="0" lang="en-US" sz="2800" u="none" cap="none" strike="noStrike">
                <a:solidFill>
                  <a:srgbClr val="0000FF"/>
                </a:solidFill>
                <a:latin typeface="Comic Sans MS"/>
                <a:ea typeface="Comic Sans MS"/>
                <a:cs typeface="Comic Sans MS"/>
                <a:sym typeface="Comic Sans MS"/>
              </a:rPr>
              <a:t>)</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Scheduling quantum used up (</a:t>
            </a:r>
            <a:r>
              <a:rPr b="0" i="1" lang="en-US" sz="2800" u="none" cap="none" strike="noStrike">
                <a:solidFill>
                  <a:srgbClr val="0000FF"/>
                </a:solidFill>
                <a:latin typeface="Comic Sans MS"/>
                <a:ea typeface="Comic Sans MS"/>
                <a:cs typeface="Comic Sans MS"/>
                <a:sym typeface="Comic Sans MS"/>
              </a:rPr>
              <a:t>really long</a:t>
            </a:r>
            <a:r>
              <a:rPr b="0" i="0" lang="en-US" sz="2800" u="none" cap="none" strike="noStrike">
                <a:solidFill>
                  <a:srgbClr val="0000FF"/>
                </a:solidFill>
                <a:latin typeface="Comic Sans MS"/>
                <a:ea typeface="Comic Sans MS"/>
                <a:cs typeface="Comic Sans MS"/>
                <a:sym typeface="Comic Sans MS"/>
              </a:rPr>
              <a:t>)</a:t>
            </a:r>
            <a:endParaRPr/>
          </a:p>
        </p:txBody>
      </p:sp>
      <p:grpSp>
        <p:nvGrpSpPr>
          <p:cNvPr id="1068" name="Google Shape;1068;p30"/>
          <p:cNvGrpSpPr/>
          <p:nvPr/>
        </p:nvGrpSpPr>
        <p:grpSpPr>
          <a:xfrm>
            <a:off x="2286000" y="1851025"/>
            <a:ext cx="1379537" cy="1174750"/>
            <a:chOff x="1655762" y="4008437"/>
            <a:chExt cx="1379537" cy="1174750"/>
          </a:xfrm>
        </p:grpSpPr>
        <p:sp>
          <p:nvSpPr>
            <p:cNvPr id="1069" name="Google Shape;1069;p30"/>
            <p:cNvSpPr/>
            <p:nvPr/>
          </p:nvSpPr>
          <p:spPr>
            <a:xfrm>
              <a:off x="2808287" y="4735512"/>
              <a:ext cx="227012" cy="441325"/>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70" name="Google Shape;1070;p30"/>
            <p:cNvSpPr/>
            <p:nvPr/>
          </p:nvSpPr>
          <p:spPr>
            <a:xfrm>
              <a:off x="2757487" y="4433887"/>
              <a:ext cx="136525" cy="350837"/>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71" name="Google Shape;1071;p30"/>
            <p:cNvSpPr/>
            <p:nvPr/>
          </p:nvSpPr>
          <p:spPr>
            <a:xfrm>
              <a:off x="2706687" y="4189412"/>
              <a:ext cx="80962" cy="282575"/>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72" name="Google Shape;1072;p30"/>
            <p:cNvSpPr/>
            <p:nvPr/>
          </p:nvSpPr>
          <p:spPr>
            <a:xfrm>
              <a:off x="2655887" y="4049712"/>
              <a:ext cx="74612" cy="247650"/>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73" name="Google Shape;1073;p30"/>
            <p:cNvSpPr/>
            <p:nvPr/>
          </p:nvSpPr>
          <p:spPr>
            <a:xfrm flipH="1">
              <a:off x="1655762" y="4741862"/>
              <a:ext cx="227012" cy="441325"/>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74" name="Google Shape;1074;p30"/>
            <p:cNvSpPr/>
            <p:nvPr/>
          </p:nvSpPr>
          <p:spPr>
            <a:xfrm flipH="1">
              <a:off x="1798637" y="4464050"/>
              <a:ext cx="136525" cy="350837"/>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75" name="Google Shape;1075;p30"/>
            <p:cNvSpPr/>
            <p:nvPr/>
          </p:nvSpPr>
          <p:spPr>
            <a:xfrm flipH="1">
              <a:off x="1974850" y="4105275"/>
              <a:ext cx="80962" cy="282575"/>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76" name="Google Shape;1076;p30"/>
            <p:cNvSpPr/>
            <p:nvPr/>
          </p:nvSpPr>
          <p:spPr>
            <a:xfrm flipH="1">
              <a:off x="1911350" y="4271962"/>
              <a:ext cx="74612" cy="247650"/>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77" name="Google Shape;1077;p30"/>
            <p:cNvSpPr/>
            <p:nvPr/>
          </p:nvSpPr>
          <p:spPr>
            <a:xfrm flipH="1" rot="10800000">
              <a:off x="1846262" y="4008437"/>
              <a:ext cx="1042987" cy="884237"/>
            </a:xfrm>
            <a:custGeom>
              <a:rect b="b" l="l" r="r" t="t"/>
              <a:pathLst>
                <a:path extrusionOk="0" h="120000" w="120000">
                  <a:moveTo>
                    <a:pt x="0" y="0"/>
                  </a:moveTo>
                  <a:lnTo>
                    <a:pt x="30000" y="120000"/>
                  </a:lnTo>
                  <a:lnTo>
                    <a:pt x="90000" y="120000"/>
                  </a:lnTo>
                  <a:lnTo>
                    <a:pt x="120000" y="0"/>
                  </a:lnTo>
                  <a:close/>
                </a:path>
              </a:pathLst>
            </a:custGeom>
            <a:solidFill>
              <a:srgbClr val="FF0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78" name="Google Shape;1078;p30"/>
            <p:cNvSpPr txBox="1"/>
            <p:nvPr/>
          </p:nvSpPr>
          <p:spPr>
            <a:xfrm>
              <a:off x="1846262" y="4903787"/>
              <a:ext cx="1042987" cy="249237"/>
            </a:xfrm>
            <a:prstGeom prst="rect">
              <a:avLst/>
            </a:prstGeom>
            <a:solidFill>
              <a:srgbClr val="FF0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1079" name="Google Shape;1079;p30"/>
          <p:cNvSpPr/>
          <p:nvPr/>
        </p:nvSpPr>
        <p:spPr>
          <a:xfrm>
            <a:off x="3200400" y="2895600"/>
            <a:ext cx="457200" cy="1905000"/>
          </a:xfrm>
          <a:custGeom>
            <a:rect b="b" l="l" r="r" t="t"/>
            <a:pathLst>
              <a:path extrusionOk="0" h="120000" w="120000">
                <a:moveTo>
                  <a:pt x="120000" y="0"/>
                </a:moveTo>
                <a:lnTo>
                  <a:pt x="0" y="120000"/>
                </a:lnTo>
                <a:lnTo>
                  <a:pt x="100000" y="4800"/>
                </a:lnTo>
              </a:path>
            </a:pathLst>
          </a:custGeom>
          <a:solidFill>
            <a:schemeClr val="dk2"/>
          </a:solidFill>
          <a:ln cap="flat" cmpd="sng" w="9525">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80" name="Google Shape;1080;p30"/>
          <p:cNvSpPr/>
          <p:nvPr/>
        </p:nvSpPr>
        <p:spPr>
          <a:xfrm>
            <a:off x="7248525" y="2578100"/>
            <a:ext cx="227012" cy="441325"/>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81" name="Google Shape;1081;p30"/>
          <p:cNvSpPr/>
          <p:nvPr/>
        </p:nvSpPr>
        <p:spPr>
          <a:xfrm>
            <a:off x="7197725" y="2276475"/>
            <a:ext cx="136525" cy="350837"/>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82" name="Google Shape;1082;p30"/>
          <p:cNvSpPr/>
          <p:nvPr/>
        </p:nvSpPr>
        <p:spPr>
          <a:xfrm>
            <a:off x="7146925" y="2032000"/>
            <a:ext cx="80962" cy="282575"/>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83" name="Google Shape;1083;p30"/>
          <p:cNvSpPr/>
          <p:nvPr/>
        </p:nvSpPr>
        <p:spPr>
          <a:xfrm>
            <a:off x="7096125" y="1892300"/>
            <a:ext cx="74612" cy="247650"/>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84" name="Google Shape;1084;p30"/>
          <p:cNvSpPr/>
          <p:nvPr/>
        </p:nvSpPr>
        <p:spPr>
          <a:xfrm flipH="1">
            <a:off x="6096000" y="2584450"/>
            <a:ext cx="227012" cy="441325"/>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85" name="Google Shape;1085;p30"/>
          <p:cNvSpPr/>
          <p:nvPr/>
        </p:nvSpPr>
        <p:spPr>
          <a:xfrm flipH="1">
            <a:off x="6238875" y="2306637"/>
            <a:ext cx="136525" cy="350837"/>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86" name="Google Shape;1086;p30"/>
          <p:cNvSpPr/>
          <p:nvPr/>
        </p:nvSpPr>
        <p:spPr>
          <a:xfrm flipH="1">
            <a:off x="6415087" y="1947862"/>
            <a:ext cx="80962" cy="282575"/>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87" name="Google Shape;1087;p30"/>
          <p:cNvSpPr/>
          <p:nvPr/>
        </p:nvSpPr>
        <p:spPr>
          <a:xfrm flipH="1">
            <a:off x="6351587" y="2114550"/>
            <a:ext cx="74612" cy="247650"/>
          </a:xfrm>
          <a:custGeom>
            <a:rect b="b" l="l" r="r" t="t"/>
            <a:pathLst>
              <a:path extrusionOk="0" h="120000" w="120000">
                <a:moveTo>
                  <a:pt x="0" y="0"/>
                </a:moveTo>
                <a:lnTo>
                  <a:pt x="120000" y="18129"/>
                </a:lnTo>
                <a:lnTo>
                  <a:pt x="120000" y="104460"/>
                </a:lnTo>
                <a:lnTo>
                  <a:pt x="83916" y="120000"/>
                </a:lnTo>
                <a:lnTo>
                  <a:pt x="78041" y="43165"/>
                </a:lnTo>
                <a:lnTo>
                  <a:pt x="5874" y="21582"/>
                </a:ln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88" name="Google Shape;1088;p30"/>
          <p:cNvSpPr/>
          <p:nvPr/>
        </p:nvSpPr>
        <p:spPr>
          <a:xfrm flipH="1" rot="10800000">
            <a:off x="6286500" y="1851025"/>
            <a:ext cx="1042987" cy="884237"/>
          </a:xfrm>
          <a:custGeom>
            <a:rect b="b" l="l" r="r" t="t"/>
            <a:pathLst>
              <a:path extrusionOk="0" h="120000" w="120000">
                <a:moveTo>
                  <a:pt x="0" y="0"/>
                </a:moveTo>
                <a:lnTo>
                  <a:pt x="30000" y="120000"/>
                </a:lnTo>
                <a:lnTo>
                  <a:pt x="90000" y="120000"/>
                </a:lnTo>
                <a:lnTo>
                  <a:pt x="120000" y="0"/>
                </a:lnTo>
                <a:close/>
              </a:path>
            </a:pathLst>
          </a:custGeom>
          <a:solidFill>
            <a:schemeClr val="accent2"/>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89" name="Google Shape;1089;p30"/>
          <p:cNvSpPr txBox="1"/>
          <p:nvPr/>
        </p:nvSpPr>
        <p:spPr>
          <a:xfrm>
            <a:off x="6286500" y="2746375"/>
            <a:ext cx="1042987" cy="249237"/>
          </a:xfrm>
          <a:prstGeom prst="rect">
            <a:avLst/>
          </a:prstGeom>
          <a:solidFill>
            <a:schemeClr val="accent2"/>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90" name="Google Shape;1090;p30"/>
          <p:cNvSpPr/>
          <p:nvPr/>
        </p:nvSpPr>
        <p:spPr>
          <a:xfrm>
            <a:off x="4940300" y="876300"/>
            <a:ext cx="2133600" cy="1697037"/>
          </a:xfrm>
          <a:custGeom>
            <a:rect b="b" l="l" r="r" t="t"/>
            <a:pathLst>
              <a:path extrusionOk="0" h="120000" w="120000">
                <a:moveTo>
                  <a:pt x="120000" y="0"/>
                </a:moveTo>
                <a:lnTo>
                  <a:pt x="30000" y="70271"/>
                </a:lnTo>
                <a:lnTo>
                  <a:pt x="64464" y="64658"/>
                </a:lnTo>
                <a:lnTo>
                  <a:pt x="0" y="120000"/>
                </a:lnTo>
                <a:lnTo>
                  <a:pt x="105267" y="50289"/>
                </a:lnTo>
                <a:lnTo>
                  <a:pt x="70982" y="51300"/>
                </a:lnTo>
                <a:lnTo>
                  <a:pt x="120000" y="0"/>
                </a:lnTo>
                <a:close/>
              </a:path>
            </a:pathLst>
          </a:custGeom>
          <a:solidFill>
            <a:srgbClr val="FFFF00"/>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91" name="Google Shape;1091;p30"/>
          <p:cNvSpPr/>
          <p:nvPr/>
        </p:nvSpPr>
        <p:spPr>
          <a:xfrm>
            <a:off x="6521450" y="2895600"/>
            <a:ext cx="946150" cy="1165225"/>
          </a:xfrm>
          <a:custGeom>
            <a:rect b="b" l="l" r="r" t="t"/>
            <a:pathLst>
              <a:path extrusionOk="0" h="120000" w="120000">
                <a:moveTo>
                  <a:pt x="120000" y="5722"/>
                </a:moveTo>
                <a:lnTo>
                  <a:pt x="0" y="120000"/>
                </a:lnTo>
                <a:lnTo>
                  <a:pt x="110939" y="0"/>
                </a:lnTo>
              </a:path>
            </a:pathLst>
          </a:custGeom>
          <a:solidFill>
            <a:schemeClr val="dk2"/>
          </a:solidFill>
          <a:ln cap="flat" cmpd="sng" w="9525">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5" name="Shape 1095"/>
        <p:cNvGrpSpPr/>
        <p:nvPr/>
      </p:nvGrpSpPr>
      <p:grpSpPr>
        <a:xfrm>
          <a:off x="0" y="0"/>
          <a:ext cx="0" cy="0"/>
          <a:chOff x="0" y="0"/>
          <a:chExt cx="0" cy="0"/>
        </a:xfrm>
      </p:grpSpPr>
      <p:sp>
        <p:nvSpPr>
          <p:cNvPr id="1096" name="Google Shape;1096;p31"/>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097" name="Google Shape;1097;p31"/>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098" name="Google Shape;1098;p3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Model Summary</a:t>
            </a:r>
            <a:endParaRPr/>
          </a:p>
        </p:txBody>
      </p:sp>
      <p:sp>
        <p:nvSpPr>
          <p:cNvPr id="1099" name="Google Shape;1099;p3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Multiple </a:t>
            </a:r>
            <a:r>
              <a:rPr b="0" i="1" lang="en-US" sz="3200" u="none" cap="none" strike="noStrike">
                <a:solidFill>
                  <a:srgbClr val="0000FF"/>
                </a:solidFill>
                <a:latin typeface="Comic Sans MS"/>
                <a:ea typeface="Comic Sans MS"/>
                <a:cs typeface="Comic Sans MS"/>
                <a:sym typeface="Comic Sans MS"/>
              </a:rPr>
              <a:t>threads</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Sometimes called </a:t>
            </a:r>
            <a:r>
              <a:rPr b="0" i="1" lang="en-US" sz="2800" u="none" cap="none" strike="noStrike">
                <a:solidFill>
                  <a:srgbClr val="0000FF"/>
                </a:solidFill>
                <a:latin typeface="Comic Sans MS"/>
                <a:ea typeface="Comic Sans MS"/>
                <a:cs typeface="Comic Sans MS"/>
                <a:sym typeface="Comic Sans MS"/>
              </a:rPr>
              <a:t>processes</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Single shared </a:t>
            </a:r>
            <a:r>
              <a:rPr b="0" i="1" lang="en-US" sz="3200" u="none" cap="none" strike="noStrike">
                <a:solidFill>
                  <a:srgbClr val="0000FF"/>
                </a:solidFill>
                <a:latin typeface="Comic Sans MS"/>
                <a:ea typeface="Comic Sans MS"/>
                <a:cs typeface="Comic Sans MS"/>
                <a:sym typeface="Comic Sans MS"/>
              </a:rPr>
              <a:t>memory</a:t>
            </a:r>
            <a:endParaRPr/>
          </a:p>
          <a:p>
            <a:pPr indent="-342900" lvl="0" marL="342900" marR="0" rtl="0" algn="l">
              <a:lnSpc>
                <a:spcPct val="100000"/>
              </a:lnSpc>
              <a:spcBef>
                <a:spcPts val="640"/>
              </a:spcBef>
              <a:spcAft>
                <a:spcPts val="0"/>
              </a:spcAft>
              <a:buClr>
                <a:srgbClr val="0000FF"/>
              </a:buClr>
              <a:buSzPts val="3200"/>
              <a:buFont typeface="Comic Sans MS"/>
              <a:buChar char="•"/>
            </a:pPr>
            <a:r>
              <a:rPr b="0" i="1" lang="en-US" sz="3200" u="none" cap="none" strike="noStrike">
                <a:solidFill>
                  <a:srgbClr val="0000FF"/>
                </a:solidFill>
                <a:latin typeface="Comic Sans MS"/>
                <a:ea typeface="Comic Sans MS"/>
                <a:cs typeface="Comic Sans MS"/>
                <a:sym typeface="Comic Sans MS"/>
              </a:rPr>
              <a:t>Objects</a:t>
            </a:r>
            <a:r>
              <a:rPr b="0" i="0" lang="en-US" sz="3200" u="none" cap="none" strike="noStrike">
                <a:solidFill>
                  <a:srgbClr val="0000FF"/>
                </a:solidFill>
                <a:latin typeface="Comic Sans MS"/>
                <a:ea typeface="Comic Sans MS"/>
                <a:cs typeface="Comic Sans MS"/>
                <a:sym typeface="Comic Sans MS"/>
              </a:rPr>
              <a:t> live in memory</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Unpredictable asynchronous delays</a:t>
            </a:r>
            <a:endParaRPr/>
          </a:p>
          <a:p>
            <a:pPr indent="-139700" lvl="0" marL="342900" marR="0" rtl="0" algn="l">
              <a:spcBef>
                <a:spcPts val="640"/>
              </a:spcBef>
              <a:spcAft>
                <a:spcPts val="0"/>
              </a:spcAft>
              <a:buClr>
                <a:srgbClr val="0000FF"/>
              </a:buClr>
              <a:buSzPts val="3200"/>
              <a:buFont typeface="Comic Sans MS"/>
              <a:buNone/>
            </a:pPr>
            <a:r>
              <a:t/>
            </a:r>
            <a:endParaRPr b="0" i="0" sz="3200" u="none" cap="none" strike="noStrike">
              <a:solidFill>
                <a:srgbClr val="0000FF"/>
              </a:solidFill>
              <a:latin typeface="Comic Sans MS"/>
              <a:ea typeface="Comic Sans MS"/>
              <a:cs typeface="Comic Sans MS"/>
              <a:sym typeface="Comic Sans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3" name="Shape 1103"/>
        <p:cNvGrpSpPr/>
        <p:nvPr/>
      </p:nvGrpSpPr>
      <p:grpSpPr>
        <a:xfrm>
          <a:off x="0" y="0"/>
          <a:ext cx="0" cy="0"/>
          <a:chOff x="0" y="0"/>
          <a:chExt cx="0" cy="0"/>
        </a:xfrm>
      </p:grpSpPr>
      <p:sp>
        <p:nvSpPr>
          <p:cNvPr id="1104" name="Google Shape;1104;p32"/>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105" name="Google Shape;1105;p32"/>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106" name="Google Shape;1106;p3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Road Map</a:t>
            </a:r>
            <a:endParaRPr/>
          </a:p>
        </p:txBody>
      </p:sp>
      <p:sp>
        <p:nvSpPr>
          <p:cNvPr id="1107" name="Google Shape;1107;p3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We are going to focus on </a:t>
            </a:r>
            <a:r>
              <a:rPr b="0" i="0" lang="en-US" sz="3200" u="none" cap="none" strike="noStrike">
                <a:solidFill>
                  <a:schemeClr val="dk1"/>
                </a:solidFill>
                <a:latin typeface="Comic Sans MS"/>
                <a:ea typeface="Comic Sans MS"/>
                <a:cs typeface="Comic Sans MS"/>
                <a:sym typeface="Comic Sans MS"/>
              </a:rPr>
              <a:t>principles</a:t>
            </a:r>
            <a:r>
              <a:rPr b="0" i="0" lang="en-US" sz="3200" u="none" cap="none" strike="noStrike">
                <a:solidFill>
                  <a:srgbClr val="0000FF"/>
                </a:solidFill>
                <a:latin typeface="Comic Sans MS"/>
                <a:ea typeface="Comic Sans MS"/>
                <a:cs typeface="Comic Sans MS"/>
                <a:sym typeface="Comic Sans MS"/>
              </a:rPr>
              <a:t> first, then </a:t>
            </a:r>
            <a:r>
              <a:rPr b="0" i="0" lang="en-US" sz="3200" u="none" cap="none" strike="noStrike">
                <a:solidFill>
                  <a:schemeClr val="dk1"/>
                </a:solidFill>
                <a:latin typeface="Comic Sans MS"/>
                <a:ea typeface="Comic Sans MS"/>
                <a:cs typeface="Comic Sans MS"/>
                <a:sym typeface="Comic Sans MS"/>
              </a:rPr>
              <a:t>practice</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Start with </a:t>
            </a:r>
            <a:r>
              <a:rPr b="0" i="0" lang="en-US" sz="2800" u="none" cap="none" strike="noStrike">
                <a:solidFill>
                  <a:schemeClr val="dk1"/>
                </a:solidFill>
                <a:latin typeface="Comic Sans MS"/>
                <a:ea typeface="Comic Sans MS"/>
                <a:cs typeface="Comic Sans MS"/>
                <a:sym typeface="Comic Sans MS"/>
              </a:rPr>
              <a:t>idealized</a:t>
            </a:r>
            <a:r>
              <a:rPr b="0" i="0" lang="en-US" sz="2800" u="none" cap="none" strike="noStrike">
                <a:solidFill>
                  <a:srgbClr val="0000FF"/>
                </a:solidFill>
                <a:latin typeface="Comic Sans MS"/>
                <a:ea typeface="Comic Sans MS"/>
                <a:cs typeface="Comic Sans MS"/>
                <a:sym typeface="Comic Sans MS"/>
              </a:rPr>
              <a:t> models</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Look at </a:t>
            </a:r>
            <a:r>
              <a:rPr b="0" i="0" lang="en-US" sz="2800" u="none" cap="none" strike="noStrike">
                <a:solidFill>
                  <a:schemeClr val="dk1"/>
                </a:solidFill>
                <a:latin typeface="Comic Sans MS"/>
                <a:ea typeface="Comic Sans MS"/>
                <a:cs typeface="Comic Sans MS"/>
                <a:sym typeface="Comic Sans MS"/>
              </a:rPr>
              <a:t>simplistic</a:t>
            </a:r>
            <a:r>
              <a:rPr b="0" i="0" lang="en-US" sz="2800" u="none" cap="none" strike="noStrike">
                <a:solidFill>
                  <a:srgbClr val="0000FF"/>
                </a:solidFill>
                <a:latin typeface="Comic Sans MS"/>
                <a:ea typeface="Comic Sans MS"/>
                <a:cs typeface="Comic Sans MS"/>
                <a:sym typeface="Comic Sans MS"/>
              </a:rPr>
              <a:t> problems</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Emphasize </a:t>
            </a:r>
            <a:r>
              <a:rPr b="0" i="0" lang="en-US" sz="2800" u="none" cap="none" strike="noStrike">
                <a:solidFill>
                  <a:schemeClr val="dk1"/>
                </a:solidFill>
                <a:latin typeface="Comic Sans MS"/>
                <a:ea typeface="Comic Sans MS"/>
                <a:cs typeface="Comic Sans MS"/>
                <a:sym typeface="Comic Sans MS"/>
              </a:rPr>
              <a:t>correctness</a:t>
            </a:r>
            <a:r>
              <a:rPr b="0" i="0" lang="en-US" sz="2800" u="none" cap="none" strike="noStrike">
                <a:solidFill>
                  <a:srgbClr val="0000FF"/>
                </a:solidFill>
                <a:latin typeface="Comic Sans MS"/>
                <a:ea typeface="Comic Sans MS"/>
                <a:cs typeface="Comic Sans MS"/>
                <a:sym typeface="Comic Sans MS"/>
              </a:rPr>
              <a:t> over </a:t>
            </a:r>
            <a:r>
              <a:rPr b="0" i="0" lang="en-US" sz="2800" u="none" cap="none" strike="noStrike">
                <a:solidFill>
                  <a:schemeClr val="dk1"/>
                </a:solidFill>
                <a:latin typeface="Comic Sans MS"/>
                <a:ea typeface="Comic Sans MS"/>
                <a:cs typeface="Comic Sans MS"/>
                <a:sym typeface="Comic Sans MS"/>
              </a:rPr>
              <a:t>pragmatism</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“Correctness may be theoretical, but incorrectness has practical impact”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1" name="Shape 1111"/>
        <p:cNvGrpSpPr/>
        <p:nvPr/>
      </p:nvGrpSpPr>
      <p:grpSpPr>
        <a:xfrm>
          <a:off x="0" y="0"/>
          <a:ext cx="0" cy="0"/>
          <a:chOff x="0" y="0"/>
          <a:chExt cx="0" cy="0"/>
        </a:xfrm>
      </p:grpSpPr>
      <p:sp>
        <p:nvSpPr>
          <p:cNvPr id="1112" name="Google Shape;1112;p33"/>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113" name="Google Shape;1113;p33"/>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114" name="Google Shape;1114;p3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Concurrency Jargon</a:t>
            </a:r>
            <a:endParaRPr/>
          </a:p>
        </p:txBody>
      </p:sp>
      <p:sp>
        <p:nvSpPr>
          <p:cNvPr id="1115" name="Google Shape;1115;p3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Hardware</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Processors</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Software</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Threads, processes</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Sometimes OK to confuse them, sometimes not.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9" name="Shape 1119"/>
        <p:cNvGrpSpPr/>
        <p:nvPr/>
      </p:nvGrpSpPr>
      <p:grpSpPr>
        <a:xfrm>
          <a:off x="0" y="0"/>
          <a:ext cx="0" cy="0"/>
          <a:chOff x="0" y="0"/>
          <a:chExt cx="0" cy="0"/>
        </a:xfrm>
      </p:grpSpPr>
      <p:sp>
        <p:nvSpPr>
          <p:cNvPr id="1120" name="Google Shape;1120;p34"/>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121" name="Google Shape;1121;p34"/>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122" name="Google Shape;1122;p3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Parallel Primality Testing</a:t>
            </a:r>
            <a:endParaRPr/>
          </a:p>
        </p:txBody>
      </p:sp>
      <p:sp>
        <p:nvSpPr>
          <p:cNvPr id="1123" name="Google Shape;1123;p3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Challenge</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Print primes from </a:t>
            </a:r>
            <a:r>
              <a:rPr b="0" i="0" lang="en-US" sz="2800" u="none" cap="none" strike="noStrike">
                <a:solidFill>
                  <a:schemeClr val="dk1"/>
                </a:solidFill>
                <a:latin typeface="Comic Sans MS"/>
                <a:ea typeface="Comic Sans MS"/>
                <a:cs typeface="Comic Sans MS"/>
                <a:sym typeface="Comic Sans MS"/>
              </a:rPr>
              <a:t>1</a:t>
            </a:r>
            <a:r>
              <a:rPr b="0" i="0" lang="en-US" sz="2800" u="none" cap="none" strike="noStrike">
                <a:solidFill>
                  <a:srgbClr val="0000FF"/>
                </a:solidFill>
                <a:latin typeface="Comic Sans MS"/>
                <a:ea typeface="Comic Sans MS"/>
                <a:cs typeface="Comic Sans MS"/>
                <a:sym typeface="Comic Sans MS"/>
              </a:rPr>
              <a:t> to </a:t>
            </a:r>
            <a:r>
              <a:rPr b="0" i="0" lang="en-US" sz="2800" u="none" cap="none" strike="noStrike">
                <a:solidFill>
                  <a:schemeClr val="dk1"/>
                </a:solidFill>
                <a:latin typeface="Comic Sans MS"/>
                <a:ea typeface="Comic Sans MS"/>
                <a:cs typeface="Comic Sans MS"/>
                <a:sym typeface="Comic Sans MS"/>
              </a:rPr>
              <a:t>10</a:t>
            </a:r>
            <a:r>
              <a:rPr b="0" baseline="30000" i="0" lang="en-US" sz="2800" u="none" cap="none" strike="noStrike">
                <a:solidFill>
                  <a:schemeClr val="dk1"/>
                </a:solidFill>
                <a:latin typeface="Comic Sans MS"/>
                <a:ea typeface="Comic Sans MS"/>
                <a:cs typeface="Comic Sans MS"/>
                <a:sym typeface="Comic Sans MS"/>
              </a:rPr>
              <a:t>10</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Given</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Ten-processor multiprocessor</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One thread per processor</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Goal</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Get ten-fold speedup (or close)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7"/>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02" name="Google Shape;102;p17"/>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03" name="Google Shape;103;p17"/>
          <p:cNvSpPr txBox="1"/>
          <p:nvPr>
            <p:ph type="title"/>
          </p:nvPr>
        </p:nvSpPr>
        <p:spPr>
          <a:xfrm>
            <a:off x="642937" y="233362"/>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Moore’s Law</a:t>
            </a:r>
            <a:endParaRPr/>
          </a:p>
        </p:txBody>
      </p:sp>
      <p:pic>
        <p:nvPicPr>
          <p:cNvPr descr="concurrency-ddj" id="104" name="Google Shape;104;p17"/>
          <p:cNvPicPr preferRelativeResize="0"/>
          <p:nvPr/>
        </p:nvPicPr>
        <p:blipFill rotWithShape="1">
          <a:blip r:embed="rId3">
            <a:alphaModFix/>
          </a:blip>
          <a:srcRect b="0" l="0" r="0" t="0"/>
          <a:stretch/>
        </p:blipFill>
        <p:spPr>
          <a:xfrm>
            <a:off x="539750" y="1752600"/>
            <a:ext cx="5402262" cy="4600575"/>
          </a:xfrm>
          <a:prstGeom prst="rect">
            <a:avLst/>
          </a:prstGeom>
          <a:noFill/>
          <a:ln>
            <a:noFill/>
          </a:ln>
        </p:spPr>
      </p:pic>
      <p:sp>
        <p:nvSpPr>
          <p:cNvPr id="105" name="Google Shape;105;p17"/>
          <p:cNvSpPr/>
          <p:nvPr/>
        </p:nvSpPr>
        <p:spPr>
          <a:xfrm>
            <a:off x="6856412" y="2606675"/>
            <a:ext cx="1727200" cy="1150937"/>
          </a:xfrm>
          <a:prstGeom prst="wedgeRoundRectCallout">
            <a:avLst>
              <a:gd fmla="val -14969" name="adj1"/>
              <a:gd fmla="val 13526" name="adj2"/>
              <a:gd fmla="val 0" name="adj3"/>
            </a:avLst>
          </a:prstGeom>
          <a:solidFill>
            <a:srgbClr val="FFFF99"/>
          </a:solidFill>
          <a:ln cap="flat" cmpd="sng" w="38100">
            <a:solidFill>
              <a:srgbClr val="CC66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2000" u="none">
                <a:solidFill>
                  <a:schemeClr val="dk1"/>
                </a:solidFill>
                <a:latin typeface="Comic Sans MS"/>
                <a:ea typeface="Comic Sans MS"/>
                <a:cs typeface="Comic Sans MS"/>
                <a:sym typeface="Comic Sans MS"/>
              </a:rPr>
              <a:t>Clock speed flattening sharply</a:t>
            </a:r>
            <a:endParaRPr/>
          </a:p>
        </p:txBody>
      </p:sp>
      <p:sp>
        <p:nvSpPr>
          <p:cNvPr id="106" name="Google Shape;106;p17"/>
          <p:cNvSpPr/>
          <p:nvPr/>
        </p:nvSpPr>
        <p:spPr>
          <a:xfrm>
            <a:off x="6892925" y="1246187"/>
            <a:ext cx="1727200" cy="1150937"/>
          </a:xfrm>
          <a:prstGeom prst="wedgeRoundRectCallout">
            <a:avLst>
              <a:gd fmla="val -20111" name="adj1"/>
              <a:gd fmla="val 16297" name="adj2"/>
              <a:gd fmla="val 0" name="adj3"/>
            </a:avLst>
          </a:prstGeom>
          <a:solidFill>
            <a:srgbClr val="FFFF99"/>
          </a:solidFill>
          <a:ln cap="flat" cmpd="sng" w="38100">
            <a:solidFill>
              <a:srgbClr val="CC66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2000" u="none">
                <a:solidFill>
                  <a:schemeClr val="dk1"/>
                </a:solidFill>
                <a:latin typeface="Comic Sans MS"/>
                <a:ea typeface="Comic Sans MS"/>
                <a:cs typeface="Comic Sans MS"/>
                <a:sym typeface="Comic Sans MS"/>
              </a:rPr>
              <a:t>Transistor count still rising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7" name="Shape 1127"/>
        <p:cNvGrpSpPr/>
        <p:nvPr/>
      </p:nvGrpSpPr>
      <p:grpSpPr>
        <a:xfrm>
          <a:off x="0" y="0"/>
          <a:ext cx="0" cy="0"/>
          <a:chOff x="0" y="0"/>
          <a:chExt cx="0" cy="0"/>
        </a:xfrm>
      </p:grpSpPr>
      <p:sp>
        <p:nvSpPr>
          <p:cNvPr id="1128" name="Google Shape;1128;p35"/>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129" name="Google Shape;1129;p35"/>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130" name="Google Shape;1130;p3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Load Balancing</a:t>
            </a:r>
            <a:endParaRPr/>
          </a:p>
        </p:txBody>
      </p:sp>
      <p:sp>
        <p:nvSpPr>
          <p:cNvPr id="1131" name="Google Shape;1131;p35"/>
          <p:cNvSpPr txBox="1"/>
          <p:nvPr>
            <p:ph idx="1" type="body"/>
          </p:nvPr>
        </p:nvSpPr>
        <p:spPr>
          <a:xfrm>
            <a:off x="685800" y="3429000"/>
            <a:ext cx="7772400" cy="2667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Split the work evenly</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Each thread tests range of </a:t>
            </a:r>
            <a:r>
              <a:rPr b="0" i="0" lang="en-US" sz="3200" u="none" cap="none" strike="noStrike">
                <a:solidFill>
                  <a:schemeClr val="dk1"/>
                </a:solidFill>
                <a:latin typeface="Comic Sans MS"/>
                <a:ea typeface="Comic Sans MS"/>
                <a:cs typeface="Comic Sans MS"/>
                <a:sym typeface="Comic Sans MS"/>
              </a:rPr>
              <a:t>10</a:t>
            </a:r>
            <a:r>
              <a:rPr b="0" baseline="30000" i="0" lang="en-US" sz="3200" u="none" cap="none" strike="noStrike">
                <a:solidFill>
                  <a:schemeClr val="dk1"/>
                </a:solidFill>
                <a:latin typeface="Comic Sans MS"/>
                <a:ea typeface="Comic Sans MS"/>
                <a:cs typeface="Comic Sans MS"/>
                <a:sym typeface="Comic Sans MS"/>
              </a:rPr>
              <a:t>9</a:t>
            </a:r>
            <a:endParaRPr/>
          </a:p>
        </p:txBody>
      </p:sp>
      <p:cxnSp>
        <p:nvCxnSpPr>
          <p:cNvPr id="1132" name="Google Shape;1132;p35"/>
          <p:cNvCxnSpPr/>
          <p:nvPr/>
        </p:nvCxnSpPr>
        <p:spPr>
          <a:xfrm>
            <a:off x="1108075" y="2605087"/>
            <a:ext cx="7475537" cy="0"/>
          </a:xfrm>
          <a:prstGeom prst="straightConnector1">
            <a:avLst/>
          </a:prstGeom>
          <a:noFill/>
          <a:ln cap="flat" cmpd="sng" w="28575">
            <a:solidFill>
              <a:schemeClr val="dk1"/>
            </a:solidFill>
            <a:prstDash val="solid"/>
            <a:miter lim="8000"/>
            <a:headEnd len="sm" w="sm" type="none"/>
            <a:tailEnd len="sm" w="sm" type="none"/>
          </a:ln>
        </p:spPr>
      </p:cxnSp>
      <p:cxnSp>
        <p:nvCxnSpPr>
          <p:cNvPr id="1133" name="Google Shape;1133;p35"/>
          <p:cNvCxnSpPr/>
          <p:nvPr/>
        </p:nvCxnSpPr>
        <p:spPr>
          <a:xfrm>
            <a:off x="3373437" y="2408237"/>
            <a:ext cx="0" cy="392112"/>
          </a:xfrm>
          <a:prstGeom prst="straightConnector1">
            <a:avLst/>
          </a:prstGeom>
          <a:noFill/>
          <a:ln cap="flat" cmpd="sng" w="28575">
            <a:solidFill>
              <a:schemeClr val="dk1"/>
            </a:solidFill>
            <a:prstDash val="solid"/>
            <a:miter lim="8000"/>
            <a:headEnd len="sm" w="sm" type="none"/>
            <a:tailEnd len="sm" w="sm" type="none"/>
          </a:ln>
        </p:spPr>
      </p:cxnSp>
      <p:cxnSp>
        <p:nvCxnSpPr>
          <p:cNvPr id="1134" name="Google Shape;1134;p35"/>
          <p:cNvCxnSpPr/>
          <p:nvPr/>
        </p:nvCxnSpPr>
        <p:spPr>
          <a:xfrm>
            <a:off x="4144962" y="2408237"/>
            <a:ext cx="0" cy="392112"/>
          </a:xfrm>
          <a:prstGeom prst="straightConnector1">
            <a:avLst/>
          </a:prstGeom>
          <a:noFill/>
          <a:ln cap="flat" cmpd="sng" w="28575">
            <a:solidFill>
              <a:schemeClr val="dk1"/>
            </a:solidFill>
            <a:prstDash val="solid"/>
            <a:miter lim="8000"/>
            <a:headEnd len="sm" w="sm" type="none"/>
            <a:tailEnd len="sm" w="sm" type="none"/>
          </a:ln>
        </p:spPr>
      </p:cxnSp>
      <p:cxnSp>
        <p:nvCxnSpPr>
          <p:cNvPr id="1135" name="Google Shape;1135;p35"/>
          <p:cNvCxnSpPr/>
          <p:nvPr/>
        </p:nvCxnSpPr>
        <p:spPr>
          <a:xfrm>
            <a:off x="4916487" y="2408237"/>
            <a:ext cx="0" cy="392112"/>
          </a:xfrm>
          <a:prstGeom prst="straightConnector1">
            <a:avLst/>
          </a:prstGeom>
          <a:noFill/>
          <a:ln cap="flat" cmpd="sng" w="28575">
            <a:solidFill>
              <a:schemeClr val="dk1"/>
            </a:solidFill>
            <a:prstDash val="solid"/>
            <a:miter lim="8000"/>
            <a:headEnd len="sm" w="sm" type="none"/>
            <a:tailEnd len="sm" w="sm" type="none"/>
          </a:ln>
        </p:spPr>
      </p:cxnSp>
      <p:cxnSp>
        <p:nvCxnSpPr>
          <p:cNvPr id="1136" name="Google Shape;1136;p35"/>
          <p:cNvCxnSpPr/>
          <p:nvPr/>
        </p:nvCxnSpPr>
        <p:spPr>
          <a:xfrm>
            <a:off x="5688012" y="2409825"/>
            <a:ext cx="0" cy="392112"/>
          </a:xfrm>
          <a:prstGeom prst="straightConnector1">
            <a:avLst/>
          </a:prstGeom>
          <a:noFill/>
          <a:ln cap="flat" cmpd="sng" w="28575">
            <a:solidFill>
              <a:schemeClr val="dk1"/>
            </a:solidFill>
            <a:prstDash val="solid"/>
            <a:miter lim="8000"/>
            <a:headEnd len="sm" w="sm" type="none"/>
            <a:tailEnd len="sm" w="sm" type="none"/>
          </a:ln>
        </p:spPr>
      </p:cxnSp>
      <p:cxnSp>
        <p:nvCxnSpPr>
          <p:cNvPr id="1137" name="Google Shape;1137;p35"/>
          <p:cNvCxnSpPr/>
          <p:nvPr/>
        </p:nvCxnSpPr>
        <p:spPr>
          <a:xfrm>
            <a:off x="6459537" y="2409825"/>
            <a:ext cx="0" cy="392112"/>
          </a:xfrm>
          <a:prstGeom prst="straightConnector1">
            <a:avLst/>
          </a:prstGeom>
          <a:noFill/>
          <a:ln cap="flat" cmpd="sng" w="28575">
            <a:solidFill>
              <a:schemeClr val="dk1"/>
            </a:solidFill>
            <a:prstDash val="solid"/>
            <a:miter lim="8000"/>
            <a:headEnd len="sm" w="sm" type="none"/>
            <a:tailEnd len="sm" w="sm" type="none"/>
          </a:ln>
        </p:spPr>
      </p:cxnSp>
      <p:cxnSp>
        <p:nvCxnSpPr>
          <p:cNvPr id="1138" name="Google Shape;1138;p35"/>
          <p:cNvCxnSpPr/>
          <p:nvPr/>
        </p:nvCxnSpPr>
        <p:spPr>
          <a:xfrm>
            <a:off x="7231062" y="2409825"/>
            <a:ext cx="0" cy="392112"/>
          </a:xfrm>
          <a:prstGeom prst="straightConnector1">
            <a:avLst/>
          </a:prstGeom>
          <a:noFill/>
          <a:ln cap="flat" cmpd="sng" w="28575">
            <a:solidFill>
              <a:schemeClr val="dk1"/>
            </a:solidFill>
            <a:prstDash val="solid"/>
            <a:miter lim="8000"/>
            <a:headEnd len="sm" w="sm" type="none"/>
            <a:tailEnd len="sm" w="sm" type="none"/>
          </a:ln>
        </p:spPr>
      </p:cxnSp>
      <p:cxnSp>
        <p:nvCxnSpPr>
          <p:cNvPr id="1139" name="Google Shape;1139;p35"/>
          <p:cNvCxnSpPr/>
          <p:nvPr/>
        </p:nvCxnSpPr>
        <p:spPr>
          <a:xfrm>
            <a:off x="7937500" y="2422525"/>
            <a:ext cx="0" cy="392112"/>
          </a:xfrm>
          <a:prstGeom prst="straightConnector1">
            <a:avLst/>
          </a:prstGeom>
          <a:noFill/>
          <a:ln cap="flat" cmpd="sng" w="28575">
            <a:solidFill>
              <a:schemeClr val="dk1"/>
            </a:solidFill>
            <a:prstDash val="solid"/>
            <a:miter lim="8000"/>
            <a:headEnd len="sm" w="sm" type="none"/>
            <a:tailEnd len="sm" w="sm" type="none"/>
          </a:ln>
        </p:spPr>
      </p:cxnSp>
      <p:sp>
        <p:nvSpPr>
          <p:cNvPr id="1140" name="Google Shape;1140;p35"/>
          <p:cNvSpPr txBox="1"/>
          <p:nvPr/>
        </p:nvSpPr>
        <p:spPr>
          <a:xfrm>
            <a:off x="2743200" y="2943225"/>
            <a:ext cx="4889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a:t>
            </a:r>
            <a:endParaRPr/>
          </a:p>
        </p:txBody>
      </p:sp>
      <p:sp>
        <p:nvSpPr>
          <p:cNvPr id="1141" name="Google Shape;1141;p35"/>
          <p:cNvSpPr txBox="1"/>
          <p:nvPr/>
        </p:nvSpPr>
        <p:spPr>
          <a:xfrm>
            <a:off x="3429000" y="1981200"/>
            <a:ext cx="4889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Times New Roman"/>
              <a:buNone/>
            </a:pPr>
            <a:r>
              <a:rPr b="0" i="0" lang="en-US" sz="2400" u="none">
                <a:solidFill>
                  <a:schemeClr val="dk2"/>
                </a:solidFill>
                <a:latin typeface="Times New Roman"/>
                <a:ea typeface="Times New Roman"/>
                <a:cs typeface="Times New Roman"/>
                <a:sym typeface="Times New Roman"/>
              </a:rPr>
              <a:t>…</a:t>
            </a:r>
            <a:endParaRPr/>
          </a:p>
        </p:txBody>
      </p:sp>
      <p:cxnSp>
        <p:nvCxnSpPr>
          <p:cNvPr id="1142" name="Google Shape;1142;p35"/>
          <p:cNvCxnSpPr/>
          <p:nvPr/>
        </p:nvCxnSpPr>
        <p:spPr>
          <a:xfrm>
            <a:off x="1862137" y="2422525"/>
            <a:ext cx="0" cy="392112"/>
          </a:xfrm>
          <a:prstGeom prst="straightConnector1">
            <a:avLst/>
          </a:prstGeom>
          <a:noFill/>
          <a:ln cap="flat" cmpd="sng" w="28575">
            <a:solidFill>
              <a:schemeClr val="dk1"/>
            </a:solidFill>
            <a:prstDash val="solid"/>
            <a:miter lim="8000"/>
            <a:headEnd len="sm" w="sm" type="none"/>
            <a:tailEnd len="sm" w="sm" type="none"/>
          </a:ln>
        </p:spPr>
      </p:cxnSp>
      <p:sp>
        <p:nvSpPr>
          <p:cNvPr id="1143" name="Google Shape;1143;p35"/>
          <p:cNvSpPr txBox="1"/>
          <p:nvPr/>
        </p:nvSpPr>
        <p:spPr>
          <a:xfrm>
            <a:off x="1547812" y="1981200"/>
            <a:ext cx="630237"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400" u="none">
                <a:solidFill>
                  <a:schemeClr val="dk1"/>
                </a:solidFill>
                <a:latin typeface="Comic Sans MS"/>
                <a:ea typeface="Comic Sans MS"/>
                <a:cs typeface="Comic Sans MS"/>
                <a:sym typeface="Comic Sans MS"/>
              </a:rPr>
              <a:t>10</a:t>
            </a:r>
            <a:r>
              <a:rPr b="0" baseline="30000" i="0" lang="en-US" sz="2400" u="none">
                <a:solidFill>
                  <a:schemeClr val="dk1"/>
                </a:solidFill>
                <a:latin typeface="Comic Sans MS"/>
                <a:ea typeface="Comic Sans MS"/>
                <a:cs typeface="Comic Sans MS"/>
                <a:sym typeface="Comic Sans MS"/>
              </a:rPr>
              <a:t>9</a:t>
            </a:r>
            <a:endParaRPr/>
          </a:p>
        </p:txBody>
      </p:sp>
      <p:grpSp>
        <p:nvGrpSpPr>
          <p:cNvPr id="1144" name="Google Shape;1144;p35"/>
          <p:cNvGrpSpPr/>
          <p:nvPr/>
        </p:nvGrpSpPr>
        <p:grpSpPr>
          <a:xfrm>
            <a:off x="8239125" y="1981200"/>
            <a:ext cx="722312" cy="833437"/>
            <a:chOff x="8239125" y="1981200"/>
            <a:chExt cx="722312" cy="833437"/>
          </a:xfrm>
        </p:grpSpPr>
        <p:cxnSp>
          <p:nvCxnSpPr>
            <p:cNvPr id="1145" name="Google Shape;1145;p35"/>
            <p:cNvCxnSpPr/>
            <p:nvPr/>
          </p:nvCxnSpPr>
          <p:spPr>
            <a:xfrm>
              <a:off x="8599487" y="2422525"/>
              <a:ext cx="0" cy="392112"/>
            </a:xfrm>
            <a:prstGeom prst="straightConnector1">
              <a:avLst/>
            </a:prstGeom>
            <a:noFill/>
            <a:ln cap="flat" cmpd="sng" w="28575">
              <a:solidFill>
                <a:schemeClr val="dk1"/>
              </a:solidFill>
              <a:prstDash val="solid"/>
              <a:miter lim="8000"/>
              <a:headEnd len="sm" w="sm" type="none"/>
              <a:tailEnd len="sm" w="sm" type="none"/>
            </a:ln>
          </p:spPr>
        </p:cxnSp>
        <p:sp>
          <p:nvSpPr>
            <p:cNvPr id="1146" name="Google Shape;1146;p35"/>
            <p:cNvSpPr txBox="1"/>
            <p:nvPr/>
          </p:nvSpPr>
          <p:spPr>
            <a:xfrm>
              <a:off x="8239125" y="1981200"/>
              <a:ext cx="722312"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400" u="none">
                  <a:solidFill>
                    <a:schemeClr val="dk1"/>
                  </a:solidFill>
                  <a:latin typeface="Comic Sans MS"/>
                  <a:ea typeface="Comic Sans MS"/>
                  <a:cs typeface="Comic Sans MS"/>
                  <a:sym typeface="Comic Sans MS"/>
                </a:rPr>
                <a:t>10</a:t>
              </a:r>
              <a:r>
                <a:rPr b="0" baseline="30000" i="0" lang="en-US" sz="2400" u="none">
                  <a:solidFill>
                    <a:schemeClr val="dk1"/>
                  </a:solidFill>
                  <a:latin typeface="Comic Sans MS"/>
                  <a:ea typeface="Comic Sans MS"/>
                  <a:cs typeface="Comic Sans MS"/>
                  <a:sym typeface="Comic Sans MS"/>
                </a:rPr>
                <a:t>10</a:t>
              </a:r>
              <a:endParaRPr/>
            </a:p>
          </p:txBody>
        </p:sp>
      </p:grpSp>
      <p:cxnSp>
        <p:nvCxnSpPr>
          <p:cNvPr id="1147" name="Google Shape;1147;p35"/>
          <p:cNvCxnSpPr/>
          <p:nvPr/>
        </p:nvCxnSpPr>
        <p:spPr>
          <a:xfrm>
            <a:off x="2617787" y="2408237"/>
            <a:ext cx="0" cy="392112"/>
          </a:xfrm>
          <a:prstGeom prst="straightConnector1">
            <a:avLst/>
          </a:prstGeom>
          <a:noFill/>
          <a:ln cap="flat" cmpd="sng" w="28575">
            <a:solidFill>
              <a:schemeClr val="dk1"/>
            </a:solidFill>
            <a:prstDash val="solid"/>
            <a:miter lim="8000"/>
            <a:headEnd len="sm" w="sm" type="none"/>
            <a:tailEnd len="sm" w="sm" type="none"/>
          </a:ln>
        </p:spPr>
      </p:cxnSp>
      <p:sp>
        <p:nvSpPr>
          <p:cNvPr id="1148" name="Google Shape;1148;p35"/>
          <p:cNvSpPr txBox="1"/>
          <p:nvPr/>
        </p:nvSpPr>
        <p:spPr>
          <a:xfrm>
            <a:off x="2282825" y="1981200"/>
            <a:ext cx="892175"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400" u="none">
                <a:solidFill>
                  <a:schemeClr val="dk1"/>
                </a:solidFill>
                <a:latin typeface="Comic Sans MS"/>
                <a:ea typeface="Comic Sans MS"/>
                <a:cs typeface="Comic Sans MS"/>
                <a:sym typeface="Comic Sans MS"/>
              </a:rPr>
              <a:t>2·10</a:t>
            </a:r>
            <a:r>
              <a:rPr b="0" baseline="30000" i="0" lang="en-US" sz="2400" u="none">
                <a:solidFill>
                  <a:schemeClr val="dk1"/>
                </a:solidFill>
                <a:latin typeface="Comic Sans MS"/>
                <a:ea typeface="Comic Sans MS"/>
                <a:cs typeface="Comic Sans MS"/>
                <a:sym typeface="Comic Sans MS"/>
              </a:rPr>
              <a:t>9</a:t>
            </a:r>
            <a:endParaRPr/>
          </a:p>
        </p:txBody>
      </p:sp>
      <p:grpSp>
        <p:nvGrpSpPr>
          <p:cNvPr id="1149" name="Google Shape;1149;p35"/>
          <p:cNvGrpSpPr/>
          <p:nvPr/>
        </p:nvGrpSpPr>
        <p:grpSpPr>
          <a:xfrm>
            <a:off x="944562" y="1981200"/>
            <a:ext cx="320675" cy="833437"/>
            <a:chOff x="944562" y="1981200"/>
            <a:chExt cx="320675" cy="833437"/>
          </a:xfrm>
        </p:grpSpPr>
        <p:cxnSp>
          <p:nvCxnSpPr>
            <p:cNvPr id="1150" name="Google Shape;1150;p35"/>
            <p:cNvCxnSpPr/>
            <p:nvPr/>
          </p:nvCxnSpPr>
          <p:spPr>
            <a:xfrm>
              <a:off x="1104900" y="2422525"/>
              <a:ext cx="0" cy="392112"/>
            </a:xfrm>
            <a:prstGeom prst="straightConnector1">
              <a:avLst/>
            </a:prstGeom>
            <a:noFill/>
            <a:ln cap="flat" cmpd="sng" w="28575">
              <a:solidFill>
                <a:schemeClr val="dk1"/>
              </a:solidFill>
              <a:prstDash val="solid"/>
              <a:miter lim="8000"/>
              <a:headEnd len="sm" w="sm" type="none"/>
              <a:tailEnd len="sm" w="sm" type="none"/>
            </a:ln>
          </p:spPr>
        </p:cxnSp>
        <p:sp>
          <p:nvSpPr>
            <p:cNvPr id="1151" name="Google Shape;1151;p35"/>
            <p:cNvSpPr txBox="1"/>
            <p:nvPr/>
          </p:nvSpPr>
          <p:spPr>
            <a:xfrm>
              <a:off x="944562" y="1981200"/>
              <a:ext cx="320675"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400" u="none">
                  <a:solidFill>
                    <a:schemeClr val="dk1"/>
                  </a:solidFill>
                  <a:latin typeface="Comic Sans MS"/>
                  <a:ea typeface="Comic Sans MS"/>
                  <a:cs typeface="Comic Sans MS"/>
                  <a:sym typeface="Comic Sans MS"/>
                </a:rPr>
                <a:t>1</a:t>
              </a:r>
              <a:endParaRPr/>
            </a:p>
          </p:txBody>
        </p:sp>
      </p:grpSp>
      <p:sp>
        <p:nvSpPr>
          <p:cNvPr id="1152" name="Google Shape;1152;p35"/>
          <p:cNvSpPr txBox="1"/>
          <p:nvPr/>
        </p:nvSpPr>
        <p:spPr>
          <a:xfrm>
            <a:off x="1249362" y="2944812"/>
            <a:ext cx="466725"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400" u="none">
                <a:solidFill>
                  <a:schemeClr val="dk1"/>
                </a:solidFill>
                <a:latin typeface="Comic Sans MS"/>
                <a:ea typeface="Comic Sans MS"/>
                <a:cs typeface="Comic Sans MS"/>
                <a:sym typeface="Comic Sans MS"/>
              </a:rPr>
              <a:t>P</a:t>
            </a:r>
            <a:r>
              <a:rPr b="0" baseline="-25000" i="0" lang="en-US" sz="2400" u="none">
                <a:solidFill>
                  <a:schemeClr val="dk1"/>
                </a:solidFill>
                <a:latin typeface="Comic Sans MS"/>
                <a:ea typeface="Comic Sans MS"/>
                <a:cs typeface="Comic Sans MS"/>
                <a:sym typeface="Comic Sans MS"/>
              </a:rPr>
              <a:t>0</a:t>
            </a:r>
            <a:endParaRPr/>
          </a:p>
        </p:txBody>
      </p:sp>
      <p:sp>
        <p:nvSpPr>
          <p:cNvPr id="1153" name="Google Shape;1153;p35"/>
          <p:cNvSpPr txBox="1"/>
          <p:nvPr/>
        </p:nvSpPr>
        <p:spPr>
          <a:xfrm>
            <a:off x="2016125" y="2944812"/>
            <a:ext cx="434975"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400" u="none">
                <a:solidFill>
                  <a:schemeClr val="dk1"/>
                </a:solidFill>
                <a:latin typeface="Comic Sans MS"/>
                <a:ea typeface="Comic Sans MS"/>
                <a:cs typeface="Comic Sans MS"/>
                <a:sym typeface="Comic Sans MS"/>
              </a:rPr>
              <a:t>P</a:t>
            </a:r>
            <a:r>
              <a:rPr b="0" baseline="-25000" i="0" lang="en-US" sz="2400" u="none">
                <a:solidFill>
                  <a:schemeClr val="dk1"/>
                </a:solidFill>
                <a:latin typeface="Comic Sans MS"/>
                <a:ea typeface="Comic Sans MS"/>
                <a:cs typeface="Comic Sans MS"/>
                <a:sym typeface="Comic Sans MS"/>
              </a:rPr>
              <a:t>1</a:t>
            </a:r>
            <a:endParaRPr/>
          </a:p>
        </p:txBody>
      </p:sp>
      <p:sp>
        <p:nvSpPr>
          <p:cNvPr id="1154" name="Google Shape;1154;p35"/>
          <p:cNvSpPr txBox="1"/>
          <p:nvPr/>
        </p:nvSpPr>
        <p:spPr>
          <a:xfrm>
            <a:off x="8066087" y="2944812"/>
            <a:ext cx="466725"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400" u="none">
                <a:solidFill>
                  <a:schemeClr val="dk1"/>
                </a:solidFill>
                <a:latin typeface="Comic Sans MS"/>
                <a:ea typeface="Comic Sans MS"/>
                <a:cs typeface="Comic Sans MS"/>
                <a:sym typeface="Comic Sans MS"/>
              </a:rPr>
              <a:t>P</a:t>
            </a:r>
            <a:r>
              <a:rPr b="0" baseline="-25000" i="0" lang="en-US" sz="2400" u="none">
                <a:solidFill>
                  <a:schemeClr val="dk1"/>
                </a:solidFill>
                <a:latin typeface="Comic Sans MS"/>
                <a:ea typeface="Comic Sans MS"/>
                <a:cs typeface="Comic Sans MS"/>
                <a:sym typeface="Comic Sans MS"/>
              </a:rPr>
              <a:t>9</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8" name="Shape 1158"/>
        <p:cNvGrpSpPr/>
        <p:nvPr/>
      </p:nvGrpSpPr>
      <p:grpSpPr>
        <a:xfrm>
          <a:off x="0" y="0"/>
          <a:ext cx="0" cy="0"/>
          <a:chOff x="0" y="0"/>
          <a:chExt cx="0" cy="0"/>
        </a:xfrm>
      </p:grpSpPr>
      <p:sp>
        <p:nvSpPr>
          <p:cNvPr id="1159" name="Google Shape;1159;p36"/>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160" name="Google Shape;1160;p36"/>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161" name="Google Shape;1161;p3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Procedure for Thread </a:t>
            </a:r>
            <a:r>
              <a:rPr b="0" i="1" lang="en-US" sz="4400" u="none" cap="none" strike="noStrike">
                <a:solidFill>
                  <a:schemeClr val="dk2"/>
                </a:solidFill>
                <a:latin typeface="Comic Sans MS"/>
                <a:ea typeface="Comic Sans MS"/>
                <a:cs typeface="Comic Sans MS"/>
                <a:sym typeface="Comic Sans MS"/>
              </a:rPr>
              <a:t>i</a:t>
            </a:r>
            <a:endParaRPr/>
          </a:p>
        </p:txBody>
      </p:sp>
      <p:sp>
        <p:nvSpPr>
          <p:cNvPr id="1162" name="Google Shape;1162;p36"/>
          <p:cNvSpPr txBox="1"/>
          <p:nvPr/>
        </p:nvSpPr>
        <p:spPr>
          <a:xfrm>
            <a:off x="615950" y="2198687"/>
            <a:ext cx="8051800" cy="2647950"/>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void</a:t>
            </a:r>
            <a:r>
              <a:rPr b="1" i="0" lang="en-US" sz="2400" u="none">
                <a:solidFill>
                  <a:srgbClr val="0000FF"/>
                </a:solidFill>
                <a:latin typeface="Droid Sans Mono"/>
                <a:ea typeface="Droid Sans Mono"/>
                <a:cs typeface="Droid Sans Mono"/>
                <a:sym typeface="Droid Sans Mono"/>
              </a:rPr>
              <a:t> primePrint {</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int</a:t>
            </a:r>
            <a:r>
              <a:rPr b="1" i="0" lang="en-US" sz="2400" u="none">
                <a:solidFill>
                  <a:srgbClr val="0000FF"/>
                </a:solidFill>
                <a:latin typeface="Droid Sans Mono"/>
                <a:ea typeface="Droid Sans Mono"/>
                <a:cs typeface="Droid Sans Mono"/>
                <a:sym typeface="Droid Sans Mono"/>
              </a:rPr>
              <a:t> i = ThreadID.get(); // IDs in {0..9}</a:t>
            </a:r>
            <a:endParaRPr/>
          </a:p>
          <a:p>
            <a:pPr indent="0" lvl="0" marL="0" marR="0" rtl="0" algn="l">
              <a:lnSpc>
                <a:spcPct val="100000"/>
              </a:lnSpc>
              <a:spcBef>
                <a:spcPts val="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  for</a:t>
            </a:r>
            <a:r>
              <a:rPr b="1" i="0" lang="en-US" sz="2400" u="none">
                <a:solidFill>
                  <a:schemeClr val="accent2"/>
                </a:solidFill>
                <a:latin typeface="Droid Sans Mono"/>
                <a:ea typeface="Droid Sans Mono"/>
                <a:cs typeface="Droid Sans Mono"/>
                <a:sym typeface="Droid Sans Mono"/>
              </a:rPr>
              <a:t> </a:t>
            </a:r>
            <a:r>
              <a:rPr b="1" i="0" lang="en-US" sz="2400" u="none">
                <a:solidFill>
                  <a:srgbClr val="0000FF"/>
                </a:solidFill>
                <a:latin typeface="Droid Sans Mono"/>
                <a:ea typeface="Droid Sans Mono"/>
                <a:cs typeface="Droid Sans Mono"/>
                <a:sym typeface="Droid Sans Mono"/>
              </a:rPr>
              <a:t>(j = i*10</a:t>
            </a:r>
            <a:r>
              <a:rPr b="1" baseline="30000" i="0" lang="en-US" sz="2400" u="none">
                <a:solidFill>
                  <a:srgbClr val="0000FF"/>
                </a:solidFill>
                <a:latin typeface="Droid Sans Mono"/>
                <a:ea typeface="Droid Sans Mono"/>
                <a:cs typeface="Droid Sans Mono"/>
                <a:sym typeface="Droid Sans Mono"/>
              </a:rPr>
              <a:t>9</a:t>
            </a:r>
            <a:r>
              <a:rPr b="1" i="0" lang="en-US" sz="2400" u="none">
                <a:solidFill>
                  <a:srgbClr val="0000FF"/>
                </a:solidFill>
                <a:latin typeface="Droid Sans Mono"/>
                <a:ea typeface="Droid Sans Mono"/>
                <a:cs typeface="Droid Sans Mono"/>
                <a:sym typeface="Droid Sans Mono"/>
              </a:rPr>
              <a:t>+1, j&lt;(i+1)*10</a:t>
            </a:r>
            <a:r>
              <a:rPr b="1" baseline="30000" i="0" lang="en-US" sz="2400" u="none">
                <a:solidFill>
                  <a:srgbClr val="0000FF"/>
                </a:solidFill>
                <a:latin typeface="Droid Sans Mono"/>
                <a:ea typeface="Droid Sans Mono"/>
                <a:cs typeface="Droid Sans Mono"/>
                <a:sym typeface="Droid Sans Mono"/>
              </a:rPr>
              <a:t>9</a:t>
            </a:r>
            <a:r>
              <a:rPr b="1" i="0" lang="en-US" sz="2400" u="none">
                <a:solidFill>
                  <a:srgbClr val="0000FF"/>
                </a:solidFill>
                <a:latin typeface="Droid Sans Mono"/>
                <a:ea typeface="Droid Sans Mono"/>
                <a:cs typeface="Droid Sans Mono"/>
                <a:sym typeface="Droid Sans Mono"/>
              </a:rPr>
              <a:t>; j++) {</a:t>
            </a:r>
            <a:endParaRPr/>
          </a:p>
          <a:p>
            <a:pPr indent="0" lvl="0" marL="0" marR="0" rtl="0" algn="l">
              <a:lnSpc>
                <a:spcPct val="100000"/>
              </a:lnSpc>
              <a:spcBef>
                <a:spcPts val="0"/>
              </a:spcBef>
              <a:spcAft>
                <a:spcPts val="0"/>
              </a:spcAft>
              <a:buClr>
                <a:schemeClr val="accent2"/>
              </a:buClr>
              <a:buFont typeface="Droid Sans Mono"/>
              <a:buNone/>
            </a:pPr>
            <a:r>
              <a:rPr b="1" i="0" lang="en-US" sz="2400" u="none">
                <a:solidFill>
                  <a:schemeClr val="accent2"/>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if</a:t>
            </a:r>
            <a:r>
              <a:rPr b="1" i="0" lang="en-US" sz="2400" u="none">
                <a:solidFill>
                  <a:schemeClr val="accent2"/>
                </a:solidFill>
                <a:latin typeface="Droid Sans Mono"/>
                <a:ea typeface="Droid Sans Mono"/>
                <a:cs typeface="Droid Sans Mono"/>
                <a:sym typeface="Droid Sans Mono"/>
              </a:rPr>
              <a:t> </a:t>
            </a:r>
            <a:r>
              <a:rPr b="1" i="0" lang="en-US" sz="2400" u="none">
                <a:solidFill>
                  <a:srgbClr val="0000FF"/>
                </a:solidFill>
                <a:latin typeface="Droid Sans Mono"/>
                <a:ea typeface="Droid Sans Mono"/>
                <a:cs typeface="Droid Sans Mono"/>
                <a:sym typeface="Droid Sans Mono"/>
              </a:rPr>
              <a:t>(isPrime(j))</a:t>
            </a:r>
            <a:endParaRPr/>
          </a:p>
          <a:p>
            <a:pPr indent="0" lvl="0" marL="0" marR="0" rtl="0" algn="l">
              <a:lnSpc>
                <a:spcPct val="100000"/>
              </a:lnSpc>
              <a:spcBef>
                <a:spcPts val="0"/>
              </a:spcBef>
              <a:spcAft>
                <a:spcPts val="0"/>
              </a:spcAft>
              <a:buClr>
                <a:schemeClr val="accent2"/>
              </a:buClr>
              <a:buFont typeface="Droid Sans Mono"/>
              <a:buNone/>
            </a:pPr>
            <a:r>
              <a:rPr b="1" i="0" lang="en-US" sz="2400" u="none">
                <a:solidFill>
                  <a:schemeClr val="accent2"/>
                </a:solidFill>
                <a:latin typeface="Droid Sans Mono"/>
                <a:ea typeface="Droid Sans Mono"/>
                <a:cs typeface="Droid Sans Mono"/>
                <a:sym typeface="Droid Sans Mono"/>
              </a:rPr>
              <a:t>      </a:t>
            </a:r>
            <a:r>
              <a:rPr b="1" i="0" lang="en-US" sz="2400" u="none">
                <a:solidFill>
                  <a:srgbClr val="0000FF"/>
                </a:solidFill>
                <a:latin typeface="Droid Sans Mono"/>
                <a:ea typeface="Droid Sans Mono"/>
                <a:cs typeface="Droid Sans Mono"/>
                <a:sym typeface="Droid Sans Mono"/>
              </a:rPr>
              <a:t>print(j);</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6" name="Shape 1166"/>
        <p:cNvGrpSpPr/>
        <p:nvPr/>
      </p:nvGrpSpPr>
      <p:grpSpPr>
        <a:xfrm>
          <a:off x="0" y="0"/>
          <a:ext cx="0" cy="0"/>
          <a:chOff x="0" y="0"/>
          <a:chExt cx="0" cy="0"/>
        </a:xfrm>
      </p:grpSpPr>
      <p:sp>
        <p:nvSpPr>
          <p:cNvPr id="1167" name="Google Shape;1167;p37"/>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168" name="Google Shape;1168;p37"/>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169" name="Google Shape;1169;p3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Issues</a:t>
            </a:r>
            <a:endParaRPr/>
          </a:p>
        </p:txBody>
      </p:sp>
      <p:sp>
        <p:nvSpPr>
          <p:cNvPr id="1170" name="Google Shape;1170;p3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Higher ranges have fewer primes</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Yet larger numbers harder to test</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Thread workloads</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Uneven</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Hard to predict</a:t>
            </a:r>
            <a:endParaRPr/>
          </a:p>
        </p:txBody>
      </p:sp>
      <p:sp>
        <p:nvSpPr>
          <p:cNvPr id="1171" name="Google Shape;1171;p37"/>
          <p:cNvSpPr txBox="1"/>
          <p:nvPr/>
        </p:nvSpPr>
        <p:spPr>
          <a:xfrm>
            <a:off x="6049962" y="4157662"/>
            <a:ext cx="184150" cy="762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5" name="Shape 1175"/>
        <p:cNvGrpSpPr/>
        <p:nvPr/>
      </p:nvGrpSpPr>
      <p:grpSpPr>
        <a:xfrm>
          <a:off x="0" y="0"/>
          <a:ext cx="0" cy="0"/>
          <a:chOff x="0" y="0"/>
          <a:chExt cx="0" cy="0"/>
        </a:xfrm>
      </p:grpSpPr>
      <p:sp>
        <p:nvSpPr>
          <p:cNvPr id="1176" name="Google Shape;1176;p38"/>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177" name="Google Shape;1177;p38"/>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178" name="Google Shape;1178;p3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Issues</a:t>
            </a:r>
            <a:endParaRPr/>
          </a:p>
        </p:txBody>
      </p:sp>
      <p:sp>
        <p:nvSpPr>
          <p:cNvPr id="1179" name="Google Shape;1179;p3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Higher ranges have fewer primes</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Yet larger numbers harder to test</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Thread workloads</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Uneven</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Hard to predict</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Need </a:t>
            </a:r>
            <a:r>
              <a:rPr b="0" i="1" lang="en-US" sz="3200" u="none" cap="none" strike="noStrike">
                <a:solidFill>
                  <a:srgbClr val="0000FF"/>
                </a:solidFill>
                <a:latin typeface="Comic Sans MS"/>
                <a:ea typeface="Comic Sans MS"/>
                <a:cs typeface="Comic Sans MS"/>
                <a:sym typeface="Comic Sans MS"/>
              </a:rPr>
              <a:t>dynamic</a:t>
            </a:r>
            <a:r>
              <a:rPr b="0" i="0" lang="en-US" sz="3200" u="none" cap="none" strike="noStrike">
                <a:solidFill>
                  <a:srgbClr val="0000FF"/>
                </a:solidFill>
                <a:latin typeface="Comic Sans MS"/>
                <a:ea typeface="Comic Sans MS"/>
                <a:cs typeface="Comic Sans MS"/>
                <a:sym typeface="Comic Sans MS"/>
              </a:rPr>
              <a:t> load balancing</a:t>
            </a:r>
            <a:endParaRPr/>
          </a:p>
        </p:txBody>
      </p:sp>
      <p:sp>
        <p:nvSpPr>
          <p:cNvPr id="1180" name="Google Shape;1180;p38"/>
          <p:cNvSpPr txBox="1"/>
          <p:nvPr/>
        </p:nvSpPr>
        <p:spPr>
          <a:xfrm>
            <a:off x="6049962" y="4157662"/>
            <a:ext cx="184150" cy="762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181" name="Google Shape;1181;p38"/>
          <p:cNvSpPr txBox="1"/>
          <p:nvPr/>
        </p:nvSpPr>
        <p:spPr>
          <a:xfrm rot="-1920000">
            <a:off x="4535487" y="3582987"/>
            <a:ext cx="2312987" cy="730250"/>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Comic Sans MS"/>
              <a:buNone/>
            </a:pPr>
            <a:r>
              <a:rPr b="1" i="0" lang="en-US" sz="4000" u="none">
                <a:solidFill>
                  <a:srgbClr val="FF0000"/>
                </a:solidFill>
                <a:latin typeface="Comic Sans MS"/>
                <a:ea typeface="Comic Sans MS"/>
                <a:cs typeface="Comic Sans MS"/>
                <a:sym typeface="Comic Sans MS"/>
              </a:rPr>
              <a:t>rejected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6" name="Shape 1186"/>
        <p:cNvGrpSpPr/>
        <p:nvPr/>
      </p:nvGrpSpPr>
      <p:grpSpPr>
        <a:xfrm>
          <a:off x="0" y="0"/>
          <a:ext cx="0" cy="0"/>
          <a:chOff x="0" y="0"/>
          <a:chExt cx="0" cy="0"/>
        </a:xfrm>
      </p:grpSpPr>
      <p:sp>
        <p:nvSpPr>
          <p:cNvPr id="1187" name="Google Shape;1187;p39"/>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188" name="Google Shape;1188;p39"/>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189" name="Google Shape;1189;p39"/>
          <p:cNvSpPr txBox="1"/>
          <p:nvPr/>
        </p:nvSpPr>
        <p:spPr>
          <a:xfrm>
            <a:off x="3475037" y="1727200"/>
            <a:ext cx="1752600" cy="441325"/>
          </a:xfrm>
          <a:prstGeom prst="rect">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190" name="Google Shape;1190;p39"/>
          <p:cNvSpPr/>
          <p:nvPr/>
        </p:nvSpPr>
        <p:spPr>
          <a:xfrm rot="5400000">
            <a:off x="2971800" y="2397125"/>
            <a:ext cx="2743200" cy="1676400"/>
          </a:xfrm>
          <a:prstGeom prst="wave">
            <a:avLst>
              <a:gd fmla="val 12500" name="adj1"/>
              <a:gd fmla="val 0" name="adj2"/>
            </a:avLst>
          </a:prstGeom>
          <a:solidFill>
            <a:srgbClr val="FFCC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191" name="Google Shape;1191;p39"/>
          <p:cNvSpPr/>
          <p:nvPr/>
        </p:nvSpPr>
        <p:spPr>
          <a:xfrm rot="5400000">
            <a:off x="3886200" y="4683125"/>
            <a:ext cx="990600" cy="1295400"/>
          </a:xfrm>
          <a:prstGeom prst="doubleWave">
            <a:avLst>
              <a:gd fmla="val 6250" name="adj1"/>
              <a:gd fmla="val 0" name="adj2"/>
            </a:avLst>
          </a:prstGeom>
          <a:solidFill>
            <a:srgbClr val="FFCC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192" name="Google Shape;1192;p39"/>
          <p:cNvSpPr txBox="1"/>
          <p:nvPr/>
        </p:nvSpPr>
        <p:spPr>
          <a:xfrm>
            <a:off x="3948112" y="4911725"/>
            <a:ext cx="776287" cy="762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4400" u="none">
                <a:solidFill>
                  <a:schemeClr val="dk1"/>
                </a:solidFill>
                <a:latin typeface="Comic Sans MS"/>
                <a:ea typeface="Comic Sans MS"/>
                <a:cs typeface="Comic Sans MS"/>
                <a:sym typeface="Comic Sans MS"/>
              </a:rPr>
              <a:t>17</a:t>
            </a:r>
            <a:endParaRPr/>
          </a:p>
        </p:txBody>
      </p:sp>
      <p:sp>
        <p:nvSpPr>
          <p:cNvPr id="1193" name="Google Shape;1193;p39"/>
          <p:cNvSpPr txBox="1"/>
          <p:nvPr/>
        </p:nvSpPr>
        <p:spPr>
          <a:xfrm>
            <a:off x="3795712" y="3768725"/>
            <a:ext cx="776287" cy="762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4400" u="none">
                <a:solidFill>
                  <a:schemeClr val="dk1"/>
                </a:solidFill>
                <a:latin typeface="Comic Sans MS"/>
                <a:ea typeface="Comic Sans MS"/>
                <a:cs typeface="Comic Sans MS"/>
                <a:sym typeface="Comic Sans MS"/>
              </a:rPr>
              <a:t>18</a:t>
            </a:r>
            <a:endParaRPr/>
          </a:p>
        </p:txBody>
      </p:sp>
      <p:sp>
        <p:nvSpPr>
          <p:cNvPr id="1194" name="Google Shape;1194;p39"/>
          <p:cNvSpPr txBox="1"/>
          <p:nvPr/>
        </p:nvSpPr>
        <p:spPr>
          <a:xfrm>
            <a:off x="4024312" y="2549525"/>
            <a:ext cx="776287" cy="762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4400" u="none">
                <a:solidFill>
                  <a:schemeClr val="dk1"/>
                </a:solidFill>
                <a:latin typeface="Comic Sans MS"/>
                <a:ea typeface="Comic Sans MS"/>
                <a:cs typeface="Comic Sans MS"/>
                <a:sym typeface="Comic Sans MS"/>
              </a:rPr>
              <a:t>19</a:t>
            </a:r>
            <a:endParaRPr/>
          </a:p>
        </p:txBody>
      </p:sp>
      <p:sp>
        <p:nvSpPr>
          <p:cNvPr id="1195" name="Google Shape;1195;p39"/>
          <p:cNvSpPr/>
          <p:nvPr/>
        </p:nvSpPr>
        <p:spPr>
          <a:xfrm>
            <a:off x="3992562" y="2254250"/>
            <a:ext cx="1158875" cy="255587"/>
          </a:xfrm>
          <a:custGeom>
            <a:rect b="b" l="l" r="r" t="t"/>
            <a:pathLst>
              <a:path extrusionOk="0" h="120000" w="120000">
                <a:moveTo>
                  <a:pt x="0" y="23105"/>
                </a:moveTo>
                <a:cubicBezTo>
                  <a:pt x="4273" y="21614"/>
                  <a:pt x="16931" y="0"/>
                  <a:pt x="25315" y="15652"/>
                </a:cubicBezTo>
                <a:cubicBezTo>
                  <a:pt x="33698" y="31304"/>
                  <a:pt x="41260" y="112546"/>
                  <a:pt x="50465" y="116273"/>
                </a:cubicBezTo>
                <a:cubicBezTo>
                  <a:pt x="59671" y="120000"/>
                  <a:pt x="68876" y="51428"/>
                  <a:pt x="80547" y="37267"/>
                </a:cubicBezTo>
                <a:cubicBezTo>
                  <a:pt x="92219" y="23105"/>
                  <a:pt x="111780" y="31304"/>
                  <a:pt x="119999" y="29813"/>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196" name="Google Shape;1196;p39"/>
          <p:cNvSpPr/>
          <p:nvPr/>
        </p:nvSpPr>
        <p:spPr>
          <a:xfrm>
            <a:off x="3703637" y="3429000"/>
            <a:ext cx="1158875" cy="255587"/>
          </a:xfrm>
          <a:custGeom>
            <a:rect b="b" l="l" r="r" t="t"/>
            <a:pathLst>
              <a:path extrusionOk="0" h="120000" w="120000">
                <a:moveTo>
                  <a:pt x="0" y="23105"/>
                </a:moveTo>
                <a:cubicBezTo>
                  <a:pt x="4273" y="21614"/>
                  <a:pt x="16931" y="0"/>
                  <a:pt x="25315" y="15652"/>
                </a:cubicBezTo>
                <a:cubicBezTo>
                  <a:pt x="33698" y="31304"/>
                  <a:pt x="41260" y="112546"/>
                  <a:pt x="50465" y="116273"/>
                </a:cubicBezTo>
                <a:cubicBezTo>
                  <a:pt x="59671" y="120000"/>
                  <a:pt x="68876" y="51428"/>
                  <a:pt x="80547" y="37267"/>
                </a:cubicBezTo>
                <a:cubicBezTo>
                  <a:pt x="92219" y="23105"/>
                  <a:pt x="111780" y="31304"/>
                  <a:pt x="119999" y="29813"/>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197" name="Google Shape;1197;p3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Shared Counter</a:t>
            </a:r>
            <a:endParaRPr/>
          </a:p>
        </p:txBody>
      </p:sp>
      <p:sp>
        <p:nvSpPr>
          <p:cNvPr id="1198" name="Google Shape;1198;p39"/>
          <p:cNvSpPr txBox="1"/>
          <p:nvPr/>
        </p:nvSpPr>
        <p:spPr>
          <a:xfrm>
            <a:off x="5029200" y="3581400"/>
            <a:ext cx="3962400" cy="13112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FF"/>
              </a:buClr>
              <a:buFont typeface="Comic Sans MS"/>
              <a:buNone/>
            </a:pPr>
            <a:r>
              <a:rPr b="0" i="0" lang="en-US" sz="4000" u="none">
                <a:solidFill>
                  <a:srgbClr val="0000FF"/>
                </a:solidFill>
                <a:latin typeface="Comic Sans MS"/>
                <a:ea typeface="Comic Sans MS"/>
                <a:cs typeface="Comic Sans MS"/>
                <a:sym typeface="Comic Sans MS"/>
              </a:rPr>
              <a:t>each thread takes a number</a:t>
            </a:r>
            <a:endParaRPr/>
          </a:p>
        </p:txBody>
      </p:sp>
      <p:grpSp>
        <p:nvGrpSpPr>
          <p:cNvPr id="1199" name="Google Shape;1199;p39"/>
          <p:cNvGrpSpPr/>
          <p:nvPr/>
        </p:nvGrpSpPr>
        <p:grpSpPr>
          <a:xfrm>
            <a:off x="1676400" y="2898775"/>
            <a:ext cx="2149474" cy="1265237"/>
            <a:chOff x="1676400" y="3200400"/>
            <a:chExt cx="2149474" cy="1265237"/>
          </a:xfrm>
        </p:grpSpPr>
        <p:sp>
          <p:nvSpPr>
            <p:cNvPr id="1200" name="Google Shape;1200;p39"/>
            <p:cNvSpPr/>
            <p:nvPr/>
          </p:nvSpPr>
          <p:spPr>
            <a:xfrm>
              <a:off x="2895600" y="35814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01" name="Google Shape;1201;p39"/>
            <p:cNvSpPr/>
            <p:nvPr/>
          </p:nvSpPr>
          <p:spPr>
            <a:xfrm>
              <a:off x="25654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02" name="Google Shape;1202;p39"/>
            <p:cNvSpPr/>
            <p:nvPr/>
          </p:nvSpPr>
          <p:spPr>
            <a:xfrm>
              <a:off x="2209800" y="32004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03" name="Google Shape;1203;p39"/>
            <p:cNvSpPr/>
            <p:nvPr/>
          </p:nvSpPr>
          <p:spPr>
            <a:xfrm>
              <a:off x="1795462" y="32004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0000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04" name="Google Shape;1204;p39"/>
            <p:cNvSpPr/>
            <p:nvPr/>
          </p:nvSpPr>
          <p:spPr>
            <a:xfrm>
              <a:off x="1811337" y="33528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0000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05" name="Google Shape;1205;p39"/>
            <p:cNvSpPr/>
            <p:nvPr/>
          </p:nvSpPr>
          <p:spPr>
            <a:xfrm>
              <a:off x="2565400" y="37338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0000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06" name="Google Shape;1206;p39"/>
            <p:cNvSpPr/>
            <p:nvPr/>
          </p:nvSpPr>
          <p:spPr>
            <a:xfrm>
              <a:off x="1905000" y="37338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07" name="Google Shape;1207;p39"/>
            <p:cNvSpPr/>
            <p:nvPr/>
          </p:nvSpPr>
          <p:spPr>
            <a:xfrm>
              <a:off x="1676400" y="35052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08" name="Google Shape;1208;p39"/>
            <p:cNvSpPr/>
            <p:nvPr/>
          </p:nvSpPr>
          <p:spPr>
            <a:xfrm>
              <a:off x="2239962" y="4297362"/>
              <a:ext cx="1585912" cy="168275"/>
            </a:xfrm>
            <a:custGeom>
              <a:rect b="b" l="l" r="r" t="t"/>
              <a:pathLst>
                <a:path extrusionOk="0" h="120000" w="120000">
                  <a:moveTo>
                    <a:pt x="0" y="32830"/>
                  </a:moveTo>
                  <a:lnTo>
                    <a:pt x="120000" y="120000"/>
                  </a:lnTo>
                  <a:lnTo>
                    <a:pt x="6966" y="0"/>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09" name="Google Shape;1209;p39"/>
            <p:cNvSpPr/>
            <p:nvPr/>
          </p:nvSpPr>
          <p:spPr>
            <a:xfrm>
              <a:off x="2209800" y="3978275"/>
              <a:ext cx="288925" cy="381000"/>
            </a:xfrm>
            <a:custGeom>
              <a:rect b="b" l="l" r="r" t="t"/>
              <a:pathLst>
                <a:path extrusionOk="0" h="120000" w="120000">
                  <a:moveTo>
                    <a:pt x="75824" y="0"/>
                  </a:moveTo>
                  <a:lnTo>
                    <a:pt x="0" y="14000"/>
                  </a:lnTo>
                  <a:lnTo>
                    <a:pt x="12527" y="120000"/>
                  </a:lnTo>
                  <a:lnTo>
                    <a:pt x="56703" y="100500"/>
                  </a:lnTo>
                  <a:lnTo>
                    <a:pt x="44175" y="52500"/>
                  </a:lnTo>
                  <a:lnTo>
                    <a:pt x="120000" y="33500"/>
                  </a:lnTo>
                </a:path>
              </a:pathLst>
            </a:custGeom>
            <a:solidFill>
              <a:schemeClr val="dk1"/>
            </a:solidFill>
            <a:ln cap="flat" cmpd="sng" w="9525">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1210" name="Google Shape;1210;p39"/>
          <p:cNvSpPr/>
          <p:nvPr/>
        </p:nvSpPr>
        <p:spPr>
          <a:xfrm>
            <a:off x="3032125" y="4575175"/>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11" name="Google Shape;1211;p39"/>
          <p:cNvSpPr/>
          <p:nvPr/>
        </p:nvSpPr>
        <p:spPr>
          <a:xfrm>
            <a:off x="2701925" y="4346575"/>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12" name="Google Shape;1212;p39"/>
          <p:cNvSpPr/>
          <p:nvPr/>
        </p:nvSpPr>
        <p:spPr>
          <a:xfrm>
            <a:off x="2346325" y="4194175"/>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13" name="Google Shape;1213;p39"/>
          <p:cNvSpPr/>
          <p:nvPr/>
        </p:nvSpPr>
        <p:spPr>
          <a:xfrm>
            <a:off x="1931987" y="4194175"/>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FF33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14" name="Google Shape;1214;p39"/>
          <p:cNvSpPr/>
          <p:nvPr/>
        </p:nvSpPr>
        <p:spPr>
          <a:xfrm>
            <a:off x="1947862" y="4346575"/>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FF33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15" name="Google Shape;1215;p39"/>
          <p:cNvSpPr/>
          <p:nvPr/>
        </p:nvSpPr>
        <p:spPr>
          <a:xfrm>
            <a:off x="2701925" y="4727575"/>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FF33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16" name="Google Shape;1216;p39"/>
          <p:cNvSpPr/>
          <p:nvPr/>
        </p:nvSpPr>
        <p:spPr>
          <a:xfrm>
            <a:off x="2041525" y="4727575"/>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17" name="Google Shape;1217;p39"/>
          <p:cNvSpPr/>
          <p:nvPr/>
        </p:nvSpPr>
        <p:spPr>
          <a:xfrm>
            <a:off x="1812925" y="4498975"/>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18" name="Google Shape;1218;p39"/>
          <p:cNvSpPr/>
          <p:nvPr/>
        </p:nvSpPr>
        <p:spPr>
          <a:xfrm>
            <a:off x="2376487" y="5257800"/>
            <a:ext cx="1692275" cy="79375"/>
          </a:xfrm>
          <a:custGeom>
            <a:rect b="b" l="l" r="r" t="t"/>
            <a:pathLst>
              <a:path extrusionOk="0" h="120000" w="120000">
                <a:moveTo>
                  <a:pt x="0" y="120000"/>
                </a:moveTo>
                <a:lnTo>
                  <a:pt x="120000" y="0"/>
                </a:lnTo>
                <a:lnTo>
                  <a:pt x="6529" y="50400"/>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19" name="Google Shape;1219;p39"/>
          <p:cNvSpPr/>
          <p:nvPr/>
        </p:nvSpPr>
        <p:spPr>
          <a:xfrm>
            <a:off x="2346325" y="4972050"/>
            <a:ext cx="288925" cy="381000"/>
          </a:xfrm>
          <a:custGeom>
            <a:rect b="b" l="l" r="r" t="t"/>
            <a:pathLst>
              <a:path extrusionOk="0" h="120000" w="120000">
                <a:moveTo>
                  <a:pt x="75824" y="0"/>
                </a:moveTo>
                <a:lnTo>
                  <a:pt x="0" y="14000"/>
                </a:lnTo>
                <a:lnTo>
                  <a:pt x="12527" y="120000"/>
                </a:lnTo>
                <a:lnTo>
                  <a:pt x="56703" y="100500"/>
                </a:lnTo>
                <a:lnTo>
                  <a:pt x="44175" y="52500"/>
                </a:lnTo>
                <a:lnTo>
                  <a:pt x="120000" y="33500"/>
                </a:lnTo>
              </a:path>
            </a:pathLst>
          </a:custGeom>
          <a:solidFill>
            <a:schemeClr val="dk1"/>
          </a:solidFill>
          <a:ln cap="flat" cmpd="sng" w="9525">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4" name="Shape 1224"/>
        <p:cNvGrpSpPr/>
        <p:nvPr/>
      </p:nvGrpSpPr>
      <p:grpSpPr>
        <a:xfrm>
          <a:off x="0" y="0"/>
          <a:ext cx="0" cy="0"/>
          <a:chOff x="0" y="0"/>
          <a:chExt cx="0" cy="0"/>
        </a:xfrm>
      </p:grpSpPr>
      <p:sp>
        <p:nvSpPr>
          <p:cNvPr id="1225" name="Google Shape;1225;p40"/>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226" name="Google Shape;1226;p40"/>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227" name="Google Shape;1227;p4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Procedure for Thread </a:t>
            </a:r>
            <a:r>
              <a:rPr b="0" i="1" lang="en-US" sz="4400" u="none" cap="none" strike="noStrike">
                <a:solidFill>
                  <a:schemeClr val="dk2"/>
                </a:solidFill>
                <a:latin typeface="Comic Sans MS"/>
                <a:ea typeface="Comic Sans MS"/>
                <a:cs typeface="Comic Sans MS"/>
                <a:sym typeface="Comic Sans MS"/>
              </a:rPr>
              <a:t>i</a:t>
            </a:r>
            <a:endParaRPr/>
          </a:p>
        </p:txBody>
      </p:sp>
      <p:sp>
        <p:nvSpPr>
          <p:cNvPr id="1228" name="Google Shape;1228;p40"/>
          <p:cNvSpPr txBox="1"/>
          <p:nvPr/>
        </p:nvSpPr>
        <p:spPr>
          <a:xfrm>
            <a:off x="914400" y="2133600"/>
            <a:ext cx="7445375" cy="3633787"/>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int</a:t>
            </a:r>
            <a:r>
              <a:rPr b="1" i="0" lang="en-US" sz="2400" u="none">
                <a:solidFill>
                  <a:srgbClr val="0000FF"/>
                </a:solidFill>
                <a:latin typeface="Droid Sans Mono"/>
                <a:ea typeface="Droid Sans Mono"/>
                <a:cs typeface="Droid Sans Mono"/>
                <a:sym typeface="Droid Sans Mono"/>
              </a:rPr>
              <a:t> counter = </a:t>
            </a:r>
            <a:r>
              <a:rPr b="1" i="0" lang="en-US" sz="2400" u="none">
                <a:solidFill>
                  <a:schemeClr val="dk1"/>
                </a:solidFill>
                <a:latin typeface="Droid Sans Mono"/>
                <a:ea typeface="Droid Sans Mono"/>
                <a:cs typeface="Droid Sans Mono"/>
                <a:sym typeface="Droid Sans Mono"/>
              </a:rPr>
              <a:t>new</a:t>
            </a:r>
            <a:r>
              <a:rPr b="1" i="0" lang="en-US" sz="2400" u="none">
                <a:solidFill>
                  <a:srgbClr val="0000FF"/>
                </a:solidFill>
                <a:latin typeface="Droid Sans Mono"/>
                <a:ea typeface="Droid Sans Mono"/>
                <a:cs typeface="Droid Sans Mono"/>
                <a:sym typeface="Droid Sans Mono"/>
              </a:rPr>
              <a:t> Counter(1);</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endParaRPr b="1" i="1" sz="2400" u="none">
              <a:solidFill>
                <a:srgbClr val="0000FF"/>
              </a:solidFill>
              <a:latin typeface="Droid Sans Mono"/>
              <a:ea typeface="Droid Sans Mono"/>
              <a:cs typeface="Droid Sans Mono"/>
              <a:sym typeface="Droid Sans Mono"/>
            </a:endParaRPr>
          </a:p>
          <a:p>
            <a:pPr indent="0" lvl="0" marL="0" marR="0" rtl="0" algn="l">
              <a:lnSpc>
                <a:spcPct val="100000"/>
              </a:lnSpc>
              <a:spcBef>
                <a:spcPts val="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void</a:t>
            </a:r>
            <a:r>
              <a:rPr b="1" i="0" lang="en-US" sz="2400" u="none">
                <a:solidFill>
                  <a:srgbClr val="0000FF"/>
                </a:solidFill>
                <a:latin typeface="Droid Sans Mono"/>
                <a:ea typeface="Droid Sans Mono"/>
                <a:cs typeface="Droid Sans Mono"/>
                <a:sym typeface="Droid Sans Mono"/>
              </a:rPr>
              <a:t> primePrint {</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long</a:t>
            </a:r>
            <a:r>
              <a:rPr b="1" i="0" lang="en-US" sz="2400" u="none">
                <a:solidFill>
                  <a:srgbClr val="0000FF"/>
                </a:solidFill>
                <a:latin typeface="Droid Sans Mono"/>
                <a:ea typeface="Droid Sans Mono"/>
                <a:cs typeface="Droid Sans Mono"/>
                <a:sym typeface="Droid Sans Mono"/>
              </a:rPr>
              <a:t> j = 0;</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while</a:t>
            </a:r>
            <a:r>
              <a:rPr b="1" i="0" lang="en-US" sz="2400" u="none">
                <a:solidFill>
                  <a:srgbClr val="0000FF"/>
                </a:solidFill>
                <a:latin typeface="Droid Sans Mono"/>
                <a:ea typeface="Droid Sans Mono"/>
                <a:cs typeface="Droid Sans Mono"/>
                <a:sym typeface="Droid Sans Mono"/>
              </a:rPr>
              <a:t> (j &lt; 10</a:t>
            </a:r>
            <a:r>
              <a:rPr b="1" baseline="30000" i="0" lang="en-US" sz="2400" u="none">
                <a:solidFill>
                  <a:srgbClr val="0000FF"/>
                </a:solidFill>
                <a:latin typeface="Droid Sans Mono"/>
                <a:ea typeface="Droid Sans Mono"/>
                <a:cs typeface="Droid Sans Mono"/>
                <a:sym typeface="Droid Sans Mono"/>
              </a:rPr>
              <a:t>10</a:t>
            </a:r>
            <a:r>
              <a:rPr b="1" i="0" lang="en-US" sz="2400" u="none">
                <a:solidFill>
                  <a:srgbClr val="0000FF"/>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j = counter.getAndIncrement();</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if</a:t>
            </a:r>
            <a:r>
              <a:rPr b="1" i="0" lang="en-US" sz="2400" u="none">
                <a:solidFill>
                  <a:srgbClr val="0000FF"/>
                </a:solidFill>
                <a:latin typeface="Droid Sans Mono"/>
                <a:ea typeface="Droid Sans Mono"/>
                <a:cs typeface="Droid Sans Mono"/>
                <a:sym typeface="Droid Sans Mono"/>
              </a:rPr>
              <a:t> (isPrime(j))</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print(j);</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3" name="Shape 1233"/>
        <p:cNvGrpSpPr/>
        <p:nvPr/>
      </p:nvGrpSpPr>
      <p:grpSpPr>
        <a:xfrm>
          <a:off x="0" y="0"/>
          <a:ext cx="0" cy="0"/>
          <a:chOff x="0" y="0"/>
          <a:chExt cx="0" cy="0"/>
        </a:xfrm>
      </p:grpSpPr>
      <p:sp>
        <p:nvSpPr>
          <p:cNvPr id="1234" name="Google Shape;1234;p41"/>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235" name="Google Shape;1235;p41"/>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236" name="Google Shape;1236;p41"/>
          <p:cNvSpPr txBox="1"/>
          <p:nvPr/>
        </p:nvSpPr>
        <p:spPr>
          <a:xfrm>
            <a:off x="995362" y="2157412"/>
            <a:ext cx="7445375" cy="3633787"/>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Counter counter = new Counter(1);</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a:t>
            </a:r>
            <a:endParaRPr b="1" i="1" sz="2400" u="none">
              <a:solidFill>
                <a:schemeClr val="folHlink"/>
              </a:solidFill>
              <a:latin typeface="Droid Sans Mono"/>
              <a:ea typeface="Droid Sans Mono"/>
              <a:cs typeface="Droid Sans Mono"/>
              <a:sym typeface="Droid Sans Mono"/>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void primePrint {</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long j = 0;</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while (j &lt; 10</a:t>
            </a:r>
            <a:r>
              <a:rPr b="1" baseline="30000" i="0" lang="en-US" sz="2400" u="none">
                <a:solidFill>
                  <a:schemeClr val="folHlink"/>
                </a:solidFill>
                <a:latin typeface="Droid Sans Mono"/>
                <a:ea typeface="Droid Sans Mono"/>
                <a:cs typeface="Droid Sans Mono"/>
                <a:sym typeface="Droid Sans Mono"/>
              </a:rPr>
              <a:t>10</a:t>
            </a:r>
            <a:r>
              <a:rPr b="1" i="0" lang="en-US" sz="2400" u="none">
                <a:solidFill>
                  <a:schemeClr val="folHlink"/>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j = counter.getAndIncrement();</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if (isPrime(j))</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print(j);</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a:t>
            </a:r>
            <a:endParaRPr/>
          </a:p>
        </p:txBody>
      </p:sp>
      <p:sp>
        <p:nvSpPr>
          <p:cNvPr id="1237" name="Google Shape;1237;p4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Procedure for Thread </a:t>
            </a:r>
            <a:r>
              <a:rPr b="0" i="1" lang="en-US" sz="4400" u="none" cap="none" strike="noStrike">
                <a:solidFill>
                  <a:schemeClr val="dk2"/>
                </a:solidFill>
                <a:latin typeface="Comic Sans MS"/>
                <a:ea typeface="Comic Sans MS"/>
                <a:cs typeface="Comic Sans MS"/>
                <a:sym typeface="Comic Sans MS"/>
              </a:rPr>
              <a:t>i</a:t>
            </a:r>
            <a:endParaRPr/>
          </a:p>
        </p:txBody>
      </p:sp>
      <p:sp>
        <p:nvSpPr>
          <p:cNvPr id="1238" name="Google Shape;1238;p41"/>
          <p:cNvSpPr/>
          <p:nvPr/>
        </p:nvSpPr>
        <p:spPr>
          <a:xfrm>
            <a:off x="958850" y="2033587"/>
            <a:ext cx="6302375" cy="487362"/>
          </a:xfrm>
          <a:prstGeom prst="wedgeRoundRectCallout">
            <a:avLst>
              <a:gd fmla="val 20365" name="adj1"/>
              <a:gd fmla="val 92592"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39" name="Google Shape;1239;p41"/>
          <p:cNvSpPr txBox="1"/>
          <p:nvPr/>
        </p:nvSpPr>
        <p:spPr>
          <a:xfrm>
            <a:off x="5026025" y="4256087"/>
            <a:ext cx="4191000" cy="9461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0" i="0" lang="en-US" sz="2800" u="none">
                <a:solidFill>
                  <a:srgbClr val="FF0000"/>
                </a:solidFill>
                <a:latin typeface="Comic Sans MS"/>
                <a:ea typeface="Comic Sans MS"/>
                <a:cs typeface="Comic Sans MS"/>
                <a:sym typeface="Comic Sans MS"/>
              </a:rPr>
              <a:t>Shared counter</a:t>
            </a:r>
            <a:endParaRPr/>
          </a:p>
          <a:p>
            <a:pPr indent="0" lvl="0" marL="0" marR="0" rtl="0" algn="ctr">
              <a:lnSpc>
                <a:spcPct val="100000"/>
              </a:lnSpc>
              <a:spcBef>
                <a:spcPts val="0"/>
              </a:spcBef>
              <a:spcAft>
                <a:spcPts val="0"/>
              </a:spcAft>
              <a:buClr>
                <a:srgbClr val="FF0000"/>
              </a:buClr>
              <a:buFont typeface="Comic Sans MS"/>
              <a:buNone/>
            </a:pPr>
            <a:r>
              <a:rPr b="0" i="0" lang="en-US" sz="2800" u="none">
                <a:solidFill>
                  <a:srgbClr val="FF0000"/>
                </a:solidFill>
                <a:latin typeface="Comic Sans MS"/>
                <a:ea typeface="Comic Sans MS"/>
                <a:cs typeface="Comic Sans MS"/>
                <a:sym typeface="Comic Sans MS"/>
              </a:rPr>
              <a:t>object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4" name="Shape 1244"/>
        <p:cNvGrpSpPr/>
        <p:nvPr/>
      </p:nvGrpSpPr>
      <p:grpSpPr>
        <a:xfrm>
          <a:off x="0" y="0"/>
          <a:ext cx="0" cy="0"/>
          <a:chOff x="0" y="0"/>
          <a:chExt cx="0" cy="0"/>
        </a:xfrm>
      </p:grpSpPr>
      <p:sp>
        <p:nvSpPr>
          <p:cNvPr id="1245" name="Google Shape;1245;p42"/>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246" name="Google Shape;1246;p42"/>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247" name="Google Shape;1247;p42"/>
          <p:cNvSpPr txBox="1"/>
          <p:nvPr>
            <p:ph type="title"/>
          </p:nvPr>
        </p:nvSpPr>
        <p:spPr>
          <a:xfrm>
            <a:off x="685800" y="261937"/>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Where Things Reside</a:t>
            </a:r>
            <a:endParaRPr/>
          </a:p>
        </p:txBody>
      </p:sp>
      <p:grpSp>
        <p:nvGrpSpPr>
          <p:cNvPr id="1248" name="Google Shape;1248;p42"/>
          <p:cNvGrpSpPr/>
          <p:nvPr/>
        </p:nvGrpSpPr>
        <p:grpSpPr>
          <a:xfrm>
            <a:off x="2668587" y="2386012"/>
            <a:ext cx="4267200" cy="2527300"/>
            <a:chOff x="3235325" y="2473325"/>
            <a:chExt cx="2932112" cy="2092325"/>
          </a:xfrm>
        </p:grpSpPr>
        <p:sp>
          <p:nvSpPr>
            <p:cNvPr id="1249" name="Google Shape;1249;p42"/>
            <p:cNvSpPr txBox="1"/>
            <p:nvPr/>
          </p:nvSpPr>
          <p:spPr>
            <a:xfrm>
              <a:off x="3590925" y="3290887"/>
              <a:ext cx="531812" cy="219075"/>
            </a:xfrm>
            <a:prstGeom prst="rect">
              <a:avLst/>
            </a:prstGeom>
            <a:solidFill>
              <a:srgbClr val="FF3399"/>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omic Sans MS"/>
                <a:buNone/>
              </a:pPr>
              <a:r>
                <a:rPr b="0" i="0" lang="en-US" sz="1600" u="none">
                  <a:solidFill>
                    <a:schemeClr val="lt1"/>
                  </a:solidFill>
                  <a:latin typeface="Comic Sans MS"/>
                  <a:ea typeface="Comic Sans MS"/>
                  <a:cs typeface="Comic Sans MS"/>
                  <a:sym typeface="Comic Sans MS"/>
                </a:rPr>
                <a:t>cache</a:t>
              </a:r>
              <a:endParaRPr/>
            </a:p>
          </p:txBody>
        </p:sp>
        <p:sp>
          <p:nvSpPr>
            <p:cNvPr id="1250" name="Google Shape;1250;p42"/>
            <p:cNvSpPr/>
            <p:nvPr/>
          </p:nvSpPr>
          <p:spPr>
            <a:xfrm>
              <a:off x="3235325" y="3529012"/>
              <a:ext cx="2928937" cy="361950"/>
            </a:xfrm>
            <a:prstGeom prst="leftRightArrow">
              <a:avLst>
                <a:gd fmla="val 1703" name="adj1"/>
                <a:gd fmla="val 6469" name="adj2"/>
              </a:avLst>
            </a:prstGeom>
            <a:solidFill>
              <a:schemeClr val="fo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Font typeface="Comic Sans MS"/>
                <a:buNone/>
              </a:pPr>
              <a:r>
                <a:rPr b="0" i="0" lang="en-US" sz="2000" u="none">
                  <a:solidFill>
                    <a:schemeClr val="dk2"/>
                  </a:solidFill>
                  <a:latin typeface="Comic Sans MS"/>
                  <a:ea typeface="Comic Sans MS"/>
                  <a:cs typeface="Comic Sans MS"/>
                  <a:sym typeface="Comic Sans MS"/>
                </a:rPr>
                <a:t>Bus</a:t>
              </a:r>
              <a:endParaRPr/>
            </a:p>
          </p:txBody>
        </p:sp>
        <p:grpSp>
          <p:nvGrpSpPr>
            <p:cNvPr id="1251" name="Google Shape;1251;p42"/>
            <p:cNvGrpSpPr/>
            <p:nvPr/>
          </p:nvGrpSpPr>
          <p:grpSpPr>
            <a:xfrm>
              <a:off x="4465637" y="2503487"/>
              <a:ext cx="500062" cy="663576"/>
              <a:chOff x="3962400" y="4325937"/>
              <a:chExt cx="1130300" cy="1173163"/>
            </a:xfrm>
          </p:grpSpPr>
          <p:sp>
            <p:nvSpPr>
              <p:cNvPr id="1252" name="Google Shape;1252;p42"/>
              <p:cNvSpPr txBox="1"/>
              <p:nvPr/>
            </p:nvSpPr>
            <p:spPr>
              <a:xfrm>
                <a:off x="4114800" y="5257800"/>
                <a:ext cx="838200" cy="228600"/>
              </a:xfrm>
              <a:prstGeom prst="rect">
                <a:avLst/>
              </a:prstGeom>
              <a:solidFill>
                <a:schemeClr val="accent1"/>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53" name="Google Shape;1253;p42"/>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1254" name="Google Shape;1254;p42"/>
              <p:cNvGrpSpPr/>
              <p:nvPr/>
            </p:nvGrpSpPr>
            <p:grpSpPr>
              <a:xfrm>
                <a:off x="4876800" y="4495800"/>
                <a:ext cx="215900" cy="1003300"/>
                <a:chOff x="4876800" y="4495800"/>
                <a:chExt cx="215900" cy="1003300"/>
              </a:xfrm>
            </p:grpSpPr>
            <p:sp>
              <p:nvSpPr>
                <p:cNvPr id="1255" name="Google Shape;1255;p42"/>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56" name="Google Shape;1256;p42"/>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57" name="Google Shape;1257;p42"/>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258" name="Google Shape;1258;p42"/>
              <p:cNvGrpSpPr/>
              <p:nvPr/>
            </p:nvGrpSpPr>
            <p:grpSpPr>
              <a:xfrm flipH="1">
                <a:off x="3962400" y="4495800"/>
                <a:ext cx="215900" cy="1003300"/>
                <a:chOff x="4876800" y="4495800"/>
                <a:chExt cx="215900" cy="1003300"/>
              </a:xfrm>
            </p:grpSpPr>
            <p:sp>
              <p:nvSpPr>
                <p:cNvPr id="1259" name="Google Shape;1259;p42"/>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60" name="Google Shape;1260;p42"/>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61" name="Google Shape;1261;p42"/>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1262" name="Google Shape;1262;p42"/>
            <p:cNvGrpSpPr/>
            <p:nvPr/>
          </p:nvGrpSpPr>
          <p:grpSpPr>
            <a:xfrm>
              <a:off x="3592512" y="2473325"/>
              <a:ext cx="600075" cy="725487"/>
              <a:chOff x="1600200" y="4318000"/>
              <a:chExt cx="1358899" cy="1282700"/>
            </a:xfrm>
          </p:grpSpPr>
          <p:sp>
            <p:nvSpPr>
              <p:cNvPr id="1263" name="Google Shape;1263;p42"/>
              <p:cNvSpPr txBox="1"/>
              <p:nvPr/>
            </p:nvSpPr>
            <p:spPr>
              <a:xfrm>
                <a:off x="1638300" y="5245100"/>
                <a:ext cx="774700" cy="254000"/>
              </a:xfrm>
              <a:prstGeom prst="rect">
                <a:avLst/>
              </a:prstGeom>
              <a:solidFill>
                <a:srgbClr val="FF33CC"/>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64" name="Google Shape;1264;p42"/>
              <p:cNvSpPr/>
              <p:nvPr/>
            </p:nvSpPr>
            <p:spPr>
              <a:xfrm flipH="1">
                <a:off x="1600200" y="50292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65" name="Google Shape;1265;p42"/>
              <p:cNvSpPr/>
              <p:nvPr/>
            </p:nvSpPr>
            <p:spPr>
              <a:xfrm flipH="1">
                <a:off x="1709737" y="47625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66" name="Google Shape;1266;p42"/>
              <p:cNvSpPr/>
              <p:nvPr/>
            </p:nvSpPr>
            <p:spPr>
              <a:xfrm flipH="1">
                <a:off x="1905000" y="44450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67" name="Google Shape;1267;p42"/>
              <p:cNvSpPr/>
              <p:nvPr/>
            </p:nvSpPr>
            <p:spPr>
              <a:xfrm>
                <a:off x="1638300" y="4318000"/>
                <a:ext cx="1181100" cy="939800"/>
              </a:xfrm>
              <a:custGeom>
                <a:rect b="b" l="l" r="r" t="t"/>
                <a:pathLst>
                  <a:path extrusionOk="0" h="120000" w="120000">
                    <a:moveTo>
                      <a:pt x="0" y="120000"/>
                    </a:moveTo>
                    <a:lnTo>
                      <a:pt x="78709" y="116756"/>
                    </a:lnTo>
                    <a:lnTo>
                      <a:pt x="120000" y="0"/>
                    </a:lnTo>
                    <a:lnTo>
                      <a:pt x="54193" y="1621"/>
                    </a:lnTo>
                    <a:lnTo>
                      <a:pt x="0" y="120000"/>
                    </a:lnTo>
                    <a:close/>
                  </a:path>
                </a:pathLst>
              </a:custGeom>
              <a:solidFill>
                <a:srgbClr val="FF33CC"/>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68" name="Google Shape;1268;p42"/>
              <p:cNvSpPr/>
              <p:nvPr/>
            </p:nvSpPr>
            <p:spPr>
              <a:xfrm>
                <a:off x="2413000" y="4318000"/>
                <a:ext cx="393700" cy="1206500"/>
              </a:xfrm>
              <a:custGeom>
                <a:rect b="b" l="l" r="r" t="t"/>
                <a:pathLst>
                  <a:path extrusionOk="0" h="120000" w="120000">
                    <a:moveTo>
                      <a:pt x="120000" y="0"/>
                    </a:moveTo>
                    <a:lnTo>
                      <a:pt x="120000" y="32842"/>
                    </a:lnTo>
                    <a:lnTo>
                      <a:pt x="3870" y="120000"/>
                    </a:lnTo>
                    <a:lnTo>
                      <a:pt x="0" y="94736"/>
                    </a:lnTo>
                    <a:lnTo>
                      <a:pt x="120000" y="0"/>
                    </a:lnTo>
                    <a:close/>
                  </a:path>
                </a:pathLst>
              </a:custGeom>
              <a:solidFill>
                <a:srgbClr val="FF33CC"/>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69" name="Google Shape;1269;p42"/>
              <p:cNvSpPr/>
              <p:nvPr/>
            </p:nvSpPr>
            <p:spPr>
              <a:xfrm>
                <a:off x="2514600" y="50546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70" name="Google Shape;1270;p42"/>
              <p:cNvSpPr/>
              <p:nvPr/>
            </p:nvSpPr>
            <p:spPr>
              <a:xfrm>
                <a:off x="2649537" y="47752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71" name="Google Shape;1271;p42"/>
              <p:cNvSpPr/>
              <p:nvPr/>
            </p:nvSpPr>
            <p:spPr>
              <a:xfrm>
                <a:off x="2757487" y="45085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272" name="Google Shape;1272;p42"/>
            <p:cNvGrpSpPr/>
            <p:nvPr/>
          </p:nvGrpSpPr>
          <p:grpSpPr>
            <a:xfrm flipH="1">
              <a:off x="5237162" y="2473325"/>
              <a:ext cx="601662" cy="725487"/>
              <a:chOff x="1600200" y="4318000"/>
              <a:chExt cx="1358899" cy="1282700"/>
            </a:xfrm>
          </p:grpSpPr>
          <p:sp>
            <p:nvSpPr>
              <p:cNvPr id="1273" name="Google Shape;1273;p42"/>
              <p:cNvSpPr txBox="1"/>
              <p:nvPr/>
            </p:nvSpPr>
            <p:spPr>
              <a:xfrm>
                <a:off x="1638300" y="5245100"/>
                <a:ext cx="774700" cy="254000"/>
              </a:xfrm>
              <a:prstGeom prst="rect">
                <a:avLst/>
              </a:prstGeom>
              <a:solidFill>
                <a:srgbClr val="FFFF99"/>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74" name="Google Shape;1274;p42"/>
              <p:cNvSpPr/>
              <p:nvPr/>
            </p:nvSpPr>
            <p:spPr>
              <a:xfrm flipH="1">
                <a:off x="1600200" y="50292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75" name="Google Shape;1275;p42"/>
              <p:cNvSpPr/>
              <p:nvPr/>
            </p:nvSpPr>
            <p:spPr>
              <a:xfrm flipH="1">
                <a:off x="1709737" y="47625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76" name="Google Shape;1276;p42"/>
              <p:cNvSpPr/>
              <p:nvPr/>
            </p:nvSpPr>
            <p:spPr>
              <a:xfrm flipH="1">
                <a:off x="1905000" y="44450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77" name="Google Shape;1277;p42"/>
              <p:cNvSpPr/>
              <p:nvPr/>
            </p:nvSpPr>
            <p:spPr>
              <a:xfrm>
                <a:off x="1638300" y="4318000"/>
                <a:ext cx="1181100" cy="939800"/>
              </a:xfrm>
              <a:custGeom>
                <a:rect b="b" l="l" r="r" t="t"/>
                <a:pathLst>
                  <a:path extrusionOk="0" h="120000" w="120000">
                    <a:moveTo>
                      <a:pt x="0" y="120000"/>
                    </a:moveTo>
                    <a:lnTo>
                      <a:pt x="78709" y="116756"/>
                    </a:lnTo>
                    <a:lnTo>
                      <a:pt x="120000" y="0"/>
                    </a:lnTo>
                    <a:lnTo>
                      <a:pt x="54193" y="1621"/>
                    </a:lnTo>
                    <a:lnTo>
                      <a:pt x="0" y="120000"/>
                    </a:lnTo>
                    <a:close/>
                  </a:path>
                </a:pathLst>
              </a:custGeom>
              <a:solidFill>
                <a:srgbClr val="FFFF99"/>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78" name="Google Shape;1278;p42"/>
              <p:cNvSpPr/>
              <p:nvPr/>
            </p:nvSpPr>
            <p:spPr>
              <a:xfrm>
                <a:off x="2413000" y="4318000"/>
                <a:ext cx="393700" cy="1206500"/>
              </a:xfrm>
              <a:custGeom>
                <a:rect b="b" l="l" r="r" t="t"/>
                <a:pathLst>
                  <a:path extrusionOk="0" h="120000" w="120000">
                    <a:moveTo>
                      <a:pt x="120000" y="0"/>
                    </a:moveTo>
                    <a:lnTo>
                      <a:pt x="120000" y="32842"/>
                    </a:lnTo>
                    <a:lnTo>
                      <a:pt x="3870" y="120000"/>
                    </a:lnTo>
                    <a:lnTo>
                      <a:pt x="0" y="94736"/>
                    </a:lnTo>
                    <a:lnTo>
                      <a:pt x="120000" y="0"/>
                    </a:lnTo>
                    <a:close/>
                  </a:path>
                </a:pathLst>
              </a:custGeom>
              <a:solidFill>
                <a:srgbClr val="FFFF99"/>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79" name="Google Shape;1279;p42"/>
              <p:cNvSpPr/>
              <p:nvPr/>
            </p:nvSpPr>
            <p:spPr>
              <a:xfrm>
                <a:off x="2514600" y="50546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80" name="Google Shape;1280;p42"/>
              <p:cNvSpPr/>
              <p:nvPr/>
            </p:nvSpPr>
            <p:spPr>
              <a:xfrm>
                <a:off x="2649537" y="47752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81" name="Google Shape;1281;p42"/>
              <p:cNvSpPr/>
              <p:nvPr/>
            </p:nvSpPr>
            <p:spPr>
              <a:xfrm>
                <a:off x="2757487" y="45085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1282" name="Google Shape;1282;p42"/>
            <p:cNvSpPr/>
            <p:nvPr/>
          </p:nvSpPr>
          <p:spPr>
            <a:xfrm>
              <a:off x="3238500" y="3522662"/>
              <a:ext cx="2928937" cy="363537"/>
            </a:xfrm>
            <a:prstGeom prst="leftRightArrow">
              <a:avLst>
                <a:gd fmla="val 1703" name="adj1"/>
                <a:gd fmla="val 6469" name="adj2"/>
              </a:avLst>
            </a:prstGeom>
            <a:solidFill>
              <a:schemeClr va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1400" u="none">
                  <a:solidFill>
                    <a:schemeClr val="dk2"/>
                  </a:solidFill>
                  <a:latin typeface="Comic Sans MS"/>
                  <a:ea typeface="Comic Sans MS"/>
                  <a:cs typeface="Comic Sans MS"/>
                  <a:sym typeface="Comic Sans MS"/>
                </a:rPr>
                <a:t>Bus</a:t>
              </a:r>
              <a:endParaRPr/>
            </a:p>
          </p:txBody>
        </p:sp>
        <p:sp>
          <p:nvSpPr>
            <p:cNvPr id="1283" name="Google Shape;1283;p42"/>
            <p:cNvSpPr txBox="1"/>
            <p:nvPr/>
          </p:nvSpPr>
          <p:spPr>
            <a:xfrm>
              <a:off x="3487737" y="4067175"/>
              <a:ext cx="2462212" cy="498475"/>
            </a:xfrm>
            <a:prstGeom prst="rect">
              <a:avLst/>
            </a:prstGeom>
            <a:solidFill>
              <a:schemeClr va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84" name="Google Shape;1284;p42"/>
            <p:cNvSpPr/>
            <p:nvPr/>
          </p:nvSpPr>
          <p:spPr>
            <a:xfrm>
              <a:off x="4552950" y="3822700"/>
              <a:ext cx="361950" cy="200025"/>
            </a:xfrm>
            <a:prstGeom prst="upDownArrow">
              <a:avLst>
                <a:gd fmla="val 50000" name="adj1"/>
                <a:gd fmla="val 7297" name="adj2"/>
              </a:avLst>
            </a:prstGeom>
            <a:solidFill>
              <a:schemeClr va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85" name="Google Shape;1285;p42"/>
            <p:cNvSpPr txBox="1"/>
            <p:nvPr/>
          </p:nvSpPr>
          <p:spPr>
            <a:xfrm>
              <a:off x="5319712" y="3290887"/>
              <a:ext cx="531812" cy="217487"/>
            </a:xfrm>
            <a:prstGeom prst="rect">
              <a:avLst/>
            </a:prstGeom>
            <a:solidFill>
              <a:srgbClr val="FFFF99"/>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600" u="none">
                  <a:solidFill>
                    <a:schemeClr val="dk1"/>
                  </a:solidFill>
                  <a:latin typeface="Comic Sans MS"/>
                  <a:ea typeface="Comic Sans MS"/>
                  <a:cs typeface="Comic Sans MS"/>
                  <a:sym typeface="Comic Sans MS"/>
                </a:rPr>
                <a:t>cache</a:t>
              </a:r>
              <a:endParaRPr/>
            </a:p>
          </p:txBody>
        </p:sp>
        <p:sp>
          <p:nvSpPr>
            <p:cNvPr id="1286" name="Google Shape;1286;p42"/>
            <p:cNvSpPr txBox="1"/>
            <p:nvPr/>
          </p:nvSpPr>
          <p:spPr>
            <a:xfrm>
              <a:off x="4492625" y="3290887"/>
              <a:ext cx="531812" cy="217487"/>
            </a:xfrm>
            <a:prstGeom prst="rect">
              <a:avLst/>
            </a:prstGeom>
            <a:solidFill>
              <a:schemeClr val="accent1"/>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omic Sans MS"/>
                <a:buNone/>
              </a:pPr>
              <a:r>
                <a:rPr b="0" i="0" lang="en-US" sz="1600" u="none">
                  <a:solidFill>
                    <a:schemeClr val="lt1"/>
                  </a:solidFill>
                  <a:latin typeface="Comic Sans MS"/>
                  <a:ea typeface="Comic Sans MS"/>
                  <a:cs typeface="Comic Sans MS"/>
                  <a:sym typeface="Comic Sans MS"/>
                </a:rPr>
                <a:t>cache</a:t>
              </a:r>
              <a:endParaRPr/>
            </a:p>
          </p:txBody>
        </p:sp>
      </p:grpSp>
      <p:sp>
        <p:nvSpPr>
          <p:cNvPr id="1287" name="Google Shape;1287;p42"/>
          <p:cNvSpPr txBox="1"/>
          <p:nvPr/>
        </p:nvSpPr>
        <p:spPr>
          <a:xfrm>
            <a:off x="3541712" y="4405312"/>
            <a:ext cx="406400" cy="449262"/>
          </a:xfrm>
          <a:prstGeom prst="rect">
            <a:avLst/>
          </a:prstGeom>
          <a:solidFill>
            <a:schemeClr val="accen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88" name="Google Shape;1288;p42"/>
          <p:cNvSpPr txBox="1"/>
          <p:nvPr/>
        </p:nvSpPr>
        <p:spPr>
          <a:xfrm>
            <a:off x="3598862" y="4451350"/>
            <a:ext cx="339725" cy="3968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1" i="0" lang="en-US" sz="2000" u="none">
                <a:solidFill>
                  <a:schemeClr val="dk1"/>
                </a:solidFill>
                <a:latin typeface="Comic Sans MS"/>
                <a:ea typeface="Comic Sans MS"/>
                <a:cs typeface="Comic Sans MS"/>
                <a:sym typeface="Comic Sans MS"/>
              </a:rPr>
              <a:t>1</a:t>
            </a:r>
            <a:endParaRPr/>
          </a:p>
        </p:txBody>
      </p:sp>
      <p:sp>
        <p:nvSpPr>
          <p:cNvPr id="1289" name="Google Shape;1289;p42"/>
          <p:cNvSpPr txBox="1"/>
          <p:nvPr/>
        </p:nvSpPr>
        <p:spPr>
          <a:xfrm>
            <a:off x="736600" y="5489575"/>
            <a:ext cx="24003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1" i="0" lang="en-US" sz="2400" u="none">
                <a:solidFill>
                  <a:schemeClr val="dk1"/>
                </a:solidFill>
                <a:latin typeface="Comic Sans MS"/>
                <a:ea typeface="Comic Sans MS"/>
                <a:cs typeface="Comic Sans MS"/>
                <a:sym typeface="Comic Sans MS"/>
              </a:rPr>
              <a:t>shared counter</a:t>
            </a:r>
            <a:endParaRPr/>
          </a:p>
        </p:txBody>
      </p:sp>
      <p:cxnSp>
        <p:nvCxnSpPr>
          <p:cNvPr id="1290" name="Google Shape;1290;p42"/>
          <p:cNvCxnSpPr/>
          <p:nvPr/>
        </p:nvCxnSpPr>
        <p:spPr>
          <a:xfrm flipH="1" rot="10800000">
            <a:off x="3013075" y="5026025"/>
            <a:ext cx="431800" cy="520700"/>
          </a:xfrm>
          <a:prstGeom prst="straightConnector1">
            <a:avLst/>
          </a:prstGeom>
          <a:noFill/>
          <a:ln cap="flat" cmpd="sng" w="38100">
            <a:solidFill>
              <a:schemeClr val="dk1"/>
            </a:solidFill>
            <a:prstDash val="solid"/>
            <a:miter lim="8000"/>
            <a:headEnd len="sm" w="sm" type="none"/>
            <a:tailEnd len="med" w="med" type="triangle"/>
          </a:ln>
        </p:spPr>
      </p:cxnSp>
      <p:sp>
        <p:nvSpPr>
          <p:cNvPr id="1291" name="Google Shape;1291;p42"/>
          <p:cNvSpPr txBox="1"/>
          <p:nvPr/>
        </p:nvSpPr>
        <p:spPr>
          <a:xfrm>
            <a:off x="6864350" y="4305300"/>
            <a:ext cx="1014412" cy="6413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1800" u="none">
                <a:solidFill>
                  <a:schemeClr val="dk1"/>
                </a:solidFill>
                <a:latin typeface="Comic Sans MS"/>
                <a:ea typeface="Comic Sans MS"/>
                <a:cs typeface="Comic Sans MS"/>
                <a:sym typeface="Comic Sans MS"/>
              </a:rPr>
              <a:t>shared </a:t>
            </a:r>
            <a:endParaRPr/>
          </a:p>
          <a:p>
            <a:pPr indent="0" lvl="0" marL="0" marR="0" rtl="0" algn="r">
              <a:lnSpc>
                <a:spcPct val="100000"/>
              </a:lnSpc>
              <a:spcBef>
                <a:spcPts val="0"/>
              </a:spcBef>
              <a:spcAft>
                <a:spcPts val="0"/>
              </a:spcAft>
              <a:buClr>
                <a:schemeClr val="dk1"/>
              </a:buClr>
              <a:buFont typeface="Comic Sans MS"/>
              <a:buNone/>
            </a:pPr>
            <a:r>
              <a:rPr b="0" i="0" lang="en-US" sz="1800" u="none">
                <a:solidFill>
                  <a:schemeClr val="dk1"/>
                </a:solidFill>
                <a:latin typeface="Comic Sans MS"/>
                <a:ea typeface="Comic Sans MS"/>
                <a:cs typeface="Comic Sans MS"/>
                <a:sym typeface="Comic Sans MS"/>
              </a:rPr>
              <a:t>memory</a:t>
            </a:r>
            <a:endParaRPr/>
          </a:p>
        </p:txBody>
      </p:sp>
      <p:sp>
        <p:nvSpPr>
          <p:cNvPr id="1292" name="Google Shape;1292;p42"/>
          <p:cNvSpPr txBox="1"/>
          <p:nvPr/>
        </p:nvSpPr>
        <p:spPr>
          <a:xfrm>
            <a:off x="327025" y="1387475"/>
            <a:ext cx="1128712" cy="854075"/>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Droid Sans Mono"/>
              <a:buNone/>
            </a:pPr>
            <a:r>
              <a:rPr b="1" i="0" lang="en-US" sz="500" u="none">
                <a:solidFill>
                  <a:schemeClr val="dk1"/>
                </a:solidFill>
                <a:latin typeface="Droid Sans Mono"/>
                <a:ea typeface="Droid Sans Mono"/>
                <a:cs typeface="Droid Sans Mono"/>
                <a:sym typeface="Droid Sans Mono"/>
              </a:rPr>
              <a:t>void</a:t>
            </a:r>
            <a:r>
              <a:rPr b="1" i="0" lang="en-US" sz="500" u="none">
                <a:solidFill>
                  <a:srgbClr val="0000FF"/>
                </a:solidFill>
                <a:latin typeface="Droid Sans Mono"/>
                <a:ea typeface="Droid Sans Mono"/>
                <a:cs typeface="Droid Sans Mono"/>
                <a:sym typeface="Droid Sans Mono"/>
              </a:rPr>
              <a:t> primePrint {</a:t>
            </a:r>
            <a:endParaRPr/>
          </a:p>
          <a:p>
            <a:pPr indent="0" lvl="0" marL="0" marR="0" rtl="0" algn="l">
              <a:lnSpc>
                <a:spcPct val="100000"/>
              </a:lnSpc>
              <a:spcBef>
                <a:spcPts val="0"/>
              </a:spcBef>
              <a:spcAft>
                <a:spcPts val="0"/>
              </a:spcAft>
              <a:buClr>
                <a:srgbClr val="0000FF"/>
              </a:buClr>
              <a:buFont typeface="Droid Sans Mono"/>
              <a:buNone/>
            </a:pPr>
            <a:r>
              <a:rPr b="1" i="0" lang="en-US" sz="500" u="none">
                <a:solidFill>
                  <a:srgbClr val="0000FF"/>
                </a:solidFill>
                <a:latin typeface="Droid Sans Mono"/>
                <a:ea typeface="Droid Sans Mono"/>
                <a:cs typeface="Droid Sans Mono"/>
                <a:sym typeface="Droid Sans Mono"/>
              </a:rPr>
              <a:t>  int i = ThreadID.get(); // IDs in {0..9}</a:t>
            </a:r>
            <a:endParaRPr/>
          </a:p>
          <a:p>
            <a:pPr indent="0" lvl="0" marL="0" marR="0" rtl="0" algn="l">
              <a:lnSpc>
                <a:spcPct val="100000"/>
              </a:lnSpc>
              <a:spcBef>
                <a:spcPts val="0"/>
              </a:spcBef>
              <a:spcAft>
                <a:spcPts val="0"/>
              </a:spcAft>
              <a:buClr>
                <a:schemeClr val="dk1"/>
              </a:buClr>
              <a:buFont typeface="Droid Sans Mono"/>
              <a:buNone/>
            </a:pPr>
            <a:r>
              <a:rPr b="1" i="0" lang="en-US" sz="500" u="none">
                <a:solidFill>
                  <a:schemeClr val="dk1"/>
                </a:solidFill>
                <a:latin typeface="Droid Sans Mono"/>
                <a:ea typeface="Droid Sans Mono"/>
                <a:cs typeface="Droid Sans Mono"/>
                <a:sym typeface="Droid Sans Mono"/>
              </a:rPr>
              <a:t>  for</a:t>
            </a:r>
            <a:r>
              <a:rPr b="1" i="0" lang="en-US" sz="500" u="none">
                <a:solidFill>
                  <a:schemeClr val="accent2"/>
                </a:solidFill>
                <a:latin typeface="Droid Sans Mono"/>
                <a:ea typeface="Droid Sans Mono"/>
                <a:cs typeface="Droid Sans Mono"/>
                <a:sym typeface="Droid Sans Mono"/>
              </a:rPr>
              <a:t> </a:t>
            </a:r>
            <a:r>
              <a:rPr b="1" i="0" lang="en-US" sz="500" u="none">
                <a:solidFill>
                  <a:srgbClr val="0000FF"/>
                </a:solidFill>
                <a:latin typeface="Droid Sans Mono"/>
                <a:ea typeface="Droid Sans Mono"/>
                <a:cs typeface="Droid Sans Mono"/>
                <a:sym typeface="Droid Sans Mono"/>
              </a:rPr>
              <a:t>(j = i*10</a:t>
            </a:r>
            <a:r>
              <a:rPr b="1" baseline="30000" i="0" lang="en-US" sz="500" u="none">
                <a:solidFill>
                  <a:srgbClr val="0000FF"/>
                </a:solidFill>
                <a:latin typeface="Droid Sans Mono"/>
                <a:ea typeface="Droid Sans Mono"/>
                <a:cs typeface="Droid Sans Mono"/>
                <a:sym typeface="Droid Sans Mono"/>
              </a:rPr>
              <a:t>9</a:t>
            </a:r>
            <a:r>
              <a:rPr b="1" i="0" lang="en-US" sz="500" u="none">
                <a:solidFill>
                  <a:srgbClr val="0000FF"/>
                </a:solidFill>
                <a:latin typeface="Droid Sans Mono"/>
                <a:ea typeface="Droid Sans Mono"/>
                <a:cs typeface="Droid Sans Mono"/>
                <a:sym typeface="Droid Sans Mono"/>
              </a:rPr>
              <a:t>+1, j&lt;(i+1)*10</a:t>
            </a:r>
            <a:r>
              <a:rPr b="1" baseline="30000" i="0" lang="en-US" sz="500" u="none">
                <a:solidFill>
                  <a:srgbClr val="0000FF"/>
                </a:solidFill>
                <a:latin typeface="Droid Sans Mono"/>
                <a:ea typeface="Droid Sans Mono"/>
                <a:cs typeface="Droid Sans Mono"/>
                <a:sym typeface="Droid Sans Mono"/>
              </a:rPr>
              <a:t>9</a:t>
            </a:r>
            <a:r>
              <a:rPr b="1" i="0" lang="en-US" sz="500" u="none">
                <a:solidFill>
                  <a:srgbClr val="0000FF"/>
                </a:solidFill>
                <a:latin typeface="Droid Sans Mono"/>
                <a:ea typeface="Droid Sans Mono"/>
                <a:cs typeface="Droid Sans Mono"/>
                <a:sym typeface="Droid Sans Mono"/>
              </a:rPr>
              <a:t>; j++) {</a:t>
            </a:r>
            <a:endParaRPr/>
          </a:p>
          <a:p>
            <a:pPr indent="0" lvl="0" marL="0" marR="0" rtl="0" algn="l">
              <a:lnSpc>
                <a:spcPct val="100000"/>
              </a:lnSpc>
              <a:spcBef>
                <a:spcPts val="0"/>
              </a:spcBef>
              <a:spcAft>
                <a:spcPts val="0"/>
              </a:spcAft>
              <a:buClr>
                <a:schemeClr val="accent2"/>
              </a:buClr>
              <a:buFont typeface="Droid Sans Mono"/>
              <a:buNone/>
            </a:pPr>
            <a:r>
              <a:rPr b="1" i="0" lang="en-US" sz="500" u="none">
                <a:solidFill>
                  <a:schemeClr val="accent2"/>
                </a:solidFill>
                <a:latin typeface="Droid Sans Mono"/>
                <a:ea typeface="Droid Sans Mono"/>
                <a:cs typeface="Droid Sans Mono"/>
                <a:sym typeface="Droid Sans Mono"/>
              </a:rPr>
              <a:t>    </a:t>
            </a:r>
            <a:r>
              <a:rPr b="1" i="0" lang="en-US" sz="500" u="none">
                <a:solidFill>
                  <a:schemeClr val="dk1"/>
                </a:solidFill>
                <a:latin typeface="Droid Sans Mono"/>
                <a:ea typeface="Droid Sans Mono"/>
                <a:cs typeface="Droid Sans Mono"/>
                <a:sym typeface="Droid Sans Mono"/>
              </a:rPr>
              <a:t>if</a:t>
            </a:r>
            <a:r>
              <a:rPr b="1" i="0" lang="en-US" sz="500" u="none">
                <a:solidFill>
                  <a:schemeClr val="accent2"/>
                </a:solidFill>
                <a:latin typeface="Droid Sans Mono"/>
                <a:ea typeface="Droid Sans Mono"/>
                <a:cs typeface="Droid Sans Mono"/>
                <a:sym typeface="Droid Sans Mono"/>
              </a:rPr>
              <a:t> </a:t>
            </a:r>
            <a:r>
              <a:rPr b="1" i="0" lang="en-US" sz="500" u="none">
                <a:solidFill>
                  <a:srgbClr val="0000FF"/>
                </a:solidFill>
                <a:latin typeface="Droid Sans Mono"/>
                <a:ea typeface="Droid Sans Mono"/>
                <a:cs typeface="Droid Sans Mono"/>
                <a:sym typeface="Droid Sans Mono"/>
              </a:rPr>
              <a:t>(isPrime(j))</a:t>
            </a:r>
            <a:endParaRPr/>
          </a:p>
          <a:p>
            <a:pPr indent="0" lvl="0" marL="0" marR="0" rtl="0" algn="l">
              <a:lnSpc>
                <a:spcPct val="100000"/>
              </a:lnSpc>
              <a:spcBef>
                <a:spcPts val="0"/>
              </a:spcBef>
              <a:spcAft>
                <a:spcPts val="0"/>
              </a:spcAft>
              <a:buClr>
                <a:schemeClr val="accent2"/>
              </a:buClr>
              <a:buFont typeface="Droid Sans Mono"/>
              <a:buNone/>
            </a:pPr>
            <a:r>
              <a:rPr b="1" i="0" lang="en-US" sz="500" u="none">
                <a:solidFill>
                  <a:schemeClr val="accent2"/>
                </a:solidFill>
                <a:latin typeface="Droid Sans Mono"/>
                <a:ea typeface="Droid Sans Mono"/>
                <a:cs typeface="Droid Sans Mono"/>
                <a:sym typeface="Droid Sans Mono"/>
              </a:rPr>
              <a:t>      </a:t>
            </a:r>
            <a:r>
              <a:rPr b="1" i="0" lang="en-US" sz="500" u="none">
                <a:solidFill>
                  <a:srgbClr val="0000FF"/>
                </a:solidFill>
                <a:latin typeface="Droid Sans Mono"/>
                <a:ea typeface="Droid Sans Mono"/>
                <a:cs typeface="Droid Sans Mono"/>
                <a:sym typeface="Droid Sans Mono"/>
              </a:rPr>
              <a:t>print(j);</a:t>
            </a:r>
            <a:endParaRPr/>
          </a:p>
          <a:p>
            <a:pPr indent="0" lvl="0" marL="0" marR="0" rtl="0" algn="l">
              <a:lnSpc>
                <a:spcPct val="100000"/>
              </a:lnSpc>
              <a:spcBef>
                <a:spcPts val="0"/>
              </a:spcBef>
              <a:spcAft>
                <a:spcPts val="0"/>
              </a:spcAft>
              <a:buClr>
                <a:srgbClr val="0000FF"/>
              </a:buClr>
              <a:buFont typeface="Droid Sans Mono"/>
              <a:buNone/>
            </a:pPr>
            <a:r>
              <a:rPr b="1" i="0" lang="en-US" sz="500" u="none">
                <a:solidFill>
                  <a:srgbClr val="0000FF"/>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rgbClr val="0000FF"/>
              </a:buClr>
              <a:buFont typeface="Droid Sans Mono"/>
              <a:buNone/>
            </a:pPr>
            <a:r>
              <a:rPr b="1" i="0" lang="en-US" sz="500" u="none">
                <a:solidFill>
                  <a:srgbClr val="0000FF"/>
                </a:solidFill>
                <a:latin typeface="Droid Sans Mono"/>
                <a:ea typeface="Droid Sans Mono"/>
                <a:cs typeface="Droid Sans Mono"/>
                <a:sym typeface="Droid Sans Mono"/>
              </a:rPr>
              <a:t>}</a:t>
            </a:r>
            <a:endParaRPr/>
          </a:p>
        </p:txBody>
      </p:sp>
      <p:sp>
        <p:nvSpPr>
          <p:cNvPr id="1293" name="Google Shape;1293;p42"/>
          <p:cNvSpPr txBox="1"/>
          <p:nvPr/>
        </p:nvSpPr>
        <p:spPr>
          <a:xfrm>
            <a:off x="441325" y="2344737"/>
            <a:ext cx="8509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1" i="0" lang="en-US" sz="2400" u="none">
                <a:solidFill>
                  <a:schemeClr val="dk1"/>
                </a:solidFill>
                <a:latin typeface="Comic Sans MS"/>
                <a:ea typeface="Comic Sans MS"/>
                <a:cs typeface="Comic Sans MS"/>
                <a:sym typeface="Comic Sans MS"/>
              </a:rPr>
              <a:t>code</a:t>
            </a:r>
            <a:endParaRPr/>
          </a:p>
        </p:txBody>
      </p:sp>
      <p:grpSp>
        <p:nvGrpSpPr>
          <p:cNvPr id="1294" name="Google Shape;1294;p42"/>
          <p:cNvGrpSpPr/>
          <p:nvPr/>
        </p:nvGrpSpPr>
        <p:grpSpPr>
          <a:xfrm rot="420000">
            <a:off x="1574800" y="1760537"/>
            <a:ext cx="4419600" cy="481012"/>
            <a:chOff x="1487487" y="1876425"/>
            <a:chExt cx="4419600" cy="481012"/>
          </a:xfrm>
        </p:grpSpPr>
        <p:sp>
          <p:nvSpPr>
            <p:cNvPr id="1295" name="Google Shape;1295;p42"/>
            <p:cNvSpPr/>
            <p:nvPr/>
          </p:nvSpPr>
          <p:spPr>
            <a:xfrm>
              <a:off x="1495425" y="2057400"/>
              <a:ext cx="3330575" cy="192087"/>
            </a:xfrm>
            <a:custGeom>
              <a:rect b="b" l="l" r="r" t="t"/>
              <a:pathLst>
                <a:path extrusionOk="0" h="120000" w="120000">
                  <a:moveTo>
                    <a:pt x="0" y="113493"/>
                  </a:moveTo>
                  <a:cubicBezTo>
                    <a:pt x="40110" y="56385"/>
                    <a:pt x="80275" y="0"/>
                    <a:pt x="100137" y="722"/>
                  </a:cubicBezTo>
                  <a:cubicBezTo>
                    <a:pt x="120000" y="1445"/>
                    <a:pt x="119614" y="60722"/>
                    <a:pt x="119229" y="119999"/>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96" name="Google Shape;1296;p42"/>
            <p:cNvSpPr/>
            <p:nvPr/>
          </p:nvSpPr>
          <p:spPr>
            <a:xfrm>
              <a:off x="1487487" y="1876425"/>
              <a:ext cx="4419600" cy="247650"/>
            </a:xfrm>
            <a:custGeom>
              <a:rect b="b" l="l" r="r" t="t"/>
              <a:pathLst>
                <a:path extrusionOk="0" h="120000" w="120000">
                  <a:moveTo>
                    <a:pt x="0" y="113493"/>
                  </a:moveTo>
                  <a:cubicBezTo>
                    <a:pt x="40110" y="56385"/>
                    <a:pt x="80275" y="0"/>
                    <a:pt x="100137" y="722"/>
                  </a:cubicBezTo>
                  <a:cubicBezTo>
                    <a:pt x="120000" y="1445"/>
                    <a:pt x="119614" y="60722"/>
                    <a:pt x="119229" y="119999"/>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97" name="Google Shape;1297;p42"/>
            <p:cNvSpPr/>
            <p:nvPr/>
          </p:nvSpPr>
          <p:spPr>
            <a:xfrm>
              <a:off x="1517650" y="2208212"/>
              <a:ext cx="2185987" cy="149225"/>
            </a:xfrm>
            <a:custGeom>
              <a:rect b="b" l="l" r="r" t="t"/>
              <a:pathLst>
                <a:path extrusionOk="0" h="120000" w="120000">
                  <a:moveTo>
                    <a:pt x="0" y="113493"/>
                  </a:moveTo>
                  <a:cubicBezTo>
                    <a:pt x="40110" y="56385"/>
                    <a:pt x="80275" y="0"/>
                    <a:pt x="100137" y="722"/>
                  </a:cubicBezTo>
                  <a:cubicBezTo>
                    <a:pt x="120000" y="1445"/>
                    <a:pt x="119614" y="60722"/>
                    <a:pt x="119229" y="119999"/>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1298" name="Google Shape;1298;p42"/>
          <p:cNvSpPr txBox="1"/>
          <p:nvPr/>
        </p:nvSpPr>
        <p:spPr>
          <a:xfrm>
            <a:off x="7464425" y="1751012"/>
            <a:ext cx="14859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1" i="0" lang="en-US" sz="2400" u="none">
                <a:solidFill>
                  <a:schemeClr val="dk1"/>
                </a:solidFill>
                <a:latin typeface="Comic Sans MS"/>
                <a:ea typeface="Comic Sans MS"/>
                <a:cs typeface="Comic Sans MS"/>
                <a:sym typeface="Comic Sans MS"/>
              </a:rPr>
              <a:t>Local </a:t>
            </a:r>
            <a:endParaRPr/>
          </a:p>
          <a:p>
            <a:pPr indent="0" lvl="0" marL="0" marR="0" rtl="0" algn="l">
              <a:lnSpc>
                <a:spcPct val="100000"/>
              </a:lnSpc>
              <a:spcBef>
                <a:spcPts val="0"/>
              </a:spcBef>
              <a:spcAft>
                <a:spcPts val="0"/>
              </a:spcAft>
              <a:buClr>
                <a:schemeClr val="dk1"/>
              </a:buClr>
              <a:buFont typeface="Comic Sans MS"/>
              <a:buNone/>
            </a:pPr>
            <a:r>
              <a:rPr b="1" i="0" lang="en-US" sz="2400" u="none">
                <a:solidFill>
                  <a:schemeClr val="dk1"/>
                </a:solidFill>
                <a:latin typeface="Comic Sans MS"/>
                <a:ea typeface="Comic Sans MS"/>
                <a:cs typeface="Comic Sans MS"/>
                <a:sym typeface="Comic Sans MS"/>
              </a:rPr>
              <a:t>variables</a:t>
            </a:r>
            <a:endParaRPr/>
          </a:p>
        </p:txBody>
      </p:sp>
      <p:cxnSp>
        <p:nvCxnSpPr>
          <p:cNvPr id="1299" name="Google Shape;1299;p42"/>
          <p:cNvCxnSpPr/>
          <p:nvPr/>
        </p:nvCxnSpPr>
        <p:spPr>
          <a:xfrm flipH="1">
            <a:off x="6545262" y="2249487"/>
            <a:ext cx="928687" cy="609600"/>
          </a:xfrm>
          <a:prstGeom prst="straightConnector1">
            <a:avLst/>
          </a:prstGeom>
          <a:noFill/>
          <a:ln cap="flat" cmpd="sng" w="38100">
            <a:solidFill>
              <a:schemeClr val="dk1"/>
            </a:solidFill>
            <a:prstDash val="solid"/>
            <a:miter lim="8000"/>
            <a:headEnd len="sm" w="sm" type="none"/>
            <a:tailEnd len="med" w="med" type="triangle"/>
          </a:ln>
        </p:spPr>
      </p:cxnSp>
      <p:cxnSp>
        <p:nvCxnSpPr>
          <p:cNvPr id="1300" name="Google Shape;1300;p42"/>
          <p:cNvCxnSpPr/>
          <p:nvPr/>
        </p:nvCxnSpPr>
        <p:spPr>
          <a:xfrm flipH="1">
            <a:off x="6596062" y="2417762"/>
            <a:ext cx="858837" cy="768350"/>
          </a:xfrm>
          <a:prstGeom prst="straightConnector1">
            <a:avLst/>
          </a:prstGeom>
          <a:noFill/>
          <a:ln cap="flat" cmpd="sng" w="38100">
            <a:solidFill>
              <a:schemeClr val="dk1"/>
            </a:solidFill>
            <a:prstDash val="solid"/>
            <a:miter lim="8000"/>
            <a:headEnd len="sm" w="sm"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5" name="Shape 1305"/>
        <p:cNvGrpSpPr/>
        <p:nvPr/>
      </p:nvGrpSpPr>
      <p:grpSpPr>
        <a:xfrm>
          <a:off x="0" y="0"/>
          <a:ext cx="0" cy="0"/>
          <a:chOff x="0" y="0"/>
          <a:chExt cx="0" cy="0"/>
        </a:xfrm>
      </p:grpSpPr>
      <p:sp>
        <p:nvSpPr>
          <p:cNvPr id="1306" name="Google Shape;1306;p43"/>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307" name="Google Shape;1307;p43"/>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308" name="Google Shape;1308;p4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Procedure for Thread </a:t>
            </a:r>
            <a:r>
              <a:rPr b="0" i="1" lang="en-US" sz="4400" u="none" cap="none" strike="noStrike">
                <a:solidFill>
                  <a:schemeClr val="dk2"/>
                </a:solidFill>
                <a:latin typeface="Comic Sans MS"/>
                <a:ea typeface="Comic Sans MS"/>
                <a:cs typeface="Comic Sans MS"/>
                <a:sym typeface="Comic Sans MS"/>
              </a:rPr>
              <a:t>i</a:t>
            </a:r>
            <a:endParaRPr/>
          </a:p>
        </p:txBody>
      </p:sp>
      <p:sp>
        <p:nvSpPr>
          <p:cNvPr id="1309" name="Google Shape;1309;p43"/>
          <p:cNvSpPr txBox="1"/>
          <p:nvPr/>
        </p:nvSpPr>
        <p:spPr>
          <a:xfrm>
            <a:off x="914400" y="2133600"/>
            <a:ext cx="7445375" cy="3633787"/>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Counter counter = new Counter(1);</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a:t>
            </a:r>
            <a:endParaRPr b="1" i="1" sz="2400" u="none">
              <a:solidFill>
                <a:schemeClr val="folHlink"/>
              </a:solidFill>
              <a:latin typeface="Droid Sans Mono"/>
              <a:ea typeface="Droid Sans Mono"/>
              <a:cs typeface="Droid Sans Mono"/>
              <a:sym typeface="Droid Sans Mono"/>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void primePrint {</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long j = 0;</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while</a:t>
            </a:r>
            <a:r>
              <a:rPr b="1" i="0" lang="en-US" sz="2400" u="none">
                <a:solidFill>
                  <a:srgbClr val="0000FF"/>
                </a:solidFill>
                <a:latin typeface="Droid Sans Mono"/>
                <a:ea typeface="Droid Sans Mono"/>
                <a:cs typeface="Droid Sans Mono"/>
                <a:sym typeface="Droid Sans Mono"/>
              </a:rPr>
              <a:t> (j &lt; 10</a:t>
            </a:r>
            <a:r>
              <a:rPr b="1" baseline="30000" i="0" lang="en-US" sz="2400" u="none">
                <a:solidFill>
                  <a:srgbClr val="0000FF"/>
                </a:solidFill>
                <a:latin typeface="Droid Sans Mono"/>
                <a:ea typeface="Droid Sans Mono"/>
                <a:cs typeface="Droid Sans Mono"/>
                <a:sym typeface="Droid Sans Mono"/>
              </a:rPr>
              <a:t>10</a:t>
            </a:r>
            <a:r>
              <a:rPr b="1" i="0" lang="en-US" sz="2400" u="none">
                <a:solidFill>
                  <a:srgbClr val="0000FF"/>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folHlink"/>
                </a:solidFill>
                <a:latin typeface="Droid Sans Mono"/>
                <a:ea typeface="Droid Sans Mono"/>
                <a:cs typeface="Droid Sans Mono"/>
                <a:sym typeface="Droid Sans Mono"/>
              </a:rPr>
              <a:t>j = counter.getAndIncrement();</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if (isPrime(j))</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print(j);</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a:t>
            </a:r>
            <a:endParaRPr/>
          </a:p>
        </p:txBody>
      </p:sp>
      <p:grpSp>
        <p:nvGrpSpPr>
          <p:cNvPr id="1310" name="Google Shape;1310;p43"/>
          <p:cNvGrpSpPr/>
          <p:nvPr/>
        </p:nvGrpSpPr>
        <p:grpSpPr>
          <a:xfrm>
            <a:off x="1219200" y="3429000"/>
            <a:ext cx="7772400" cy="946150"/>
            <a:chOff x="1219200" y="3429000"/>
            <a:chExt cx="7772400" cy="946150"/>
          </a:xfrm>
        </p:grpSpPr>
        <p:sp>
          <p:nvSpPr>
            <p:cNvPr id="1311" name="Google Shape;1311;p43"/>
            <p:cNvSpPr txBox="1"/>
            <p:nvPr/>
          </p:nvSpPr>
          <p:spPr>
            <a:xfrm>
              <a:off x="5486400" y="3429000"/>
              <a:ext cx="3505200" cy="9461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0" i="0" lang="en-US" sz="2800" u="none">
                  <a:solidFill>
                    <a:srgbClr val="FF0000"/>
                  </a:solidFill>
                  <a:latin typeface="Comic Sans MS"/>
                  <a:ea typeface="Comic Sans MS"/>
                  <a:cs typeface="Comic Sans MS"/>
                  <a:sym typeface="Comic Sans MS"/>
                </a:rPr>
                <a:t>Stop when every value taken</a:t>
              </a:r>
              <a:endParaRPr/>
            </a:p>
          </p:txBody>
        </p:sp>
        <p:sp>
          <p:nvSpPr>
            <p:cNvPr id="1312" name="Google Shape;1312;p43"/>
            <p:cNvSpPr/>
            <p:nvPr/>
          </p:nvSpPr>
          <p:spPr>
            <a:xfrm>
              <a:off x="1219200" y="3429000"/>
              <a:ext cx="3505200" cy="463550"/>
            </a:xfrm>
            <a:prstGeom prst="wedgeRoundRectCallout">
              <a:avLst>
                <a:gd fmla="val 27245" name="adj1"/>
                <a:gd fmla="val 10578"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6" name="Shape 1316"/>
        <p:cNvGrpSpPr/>
        <p:nvPr/>
      </p:nvGrpSpPr>
      <p:grpSpPr>
        <a:xfrm>
          <a:off x="0" y="0"/>
          <a:ext cx="0" cy="0"/>
          <a:chOff x="0" y="0"/>
          <a:chExt cx="0" cy="0"/>
        </a:xfrm>
      </p:grpSpPr>
      <p:sp>
        <p:nvSpPr>
          <p:cNvPr id="1317" name="Google Shape;1317;p44"/>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318" name="Google Shape;1318;p44"/>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319" name="Google Shape;1319;p44"/>
          <p:cNvSpPr txBox="1"/>
          <p:nvPr/>
        </p:nvSpPr>
        <p:spPr>
          <a:xfrm>
            <a:off x="1066800" y="2171700"/>
            <a:ext cx="7445375" cy="3633787"/>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Counter counter = new Counter(1);</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a:t>
            </a:r>
            <a:endParaRPr b="1" i="1" sz="2400" u="none">
              <a:solidFill>
                <a:schemeClr val="folHlink"/>
              </a:solidFill>
              <a:latin typeface="Droid Sans Mono"/>
              <a:ea typeface="Droid Sans Mono"/>
              <a:cs typeface="Droid Sans Mono"/>
              <a:sym typeface="Droid Sans Mono"/>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void primePrint {</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long j = 0;</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folHlink"/>
                </a:solidFill>
                <a:latin typeface="Droid Sans Mono"/>
                <a:ea typeface="Droid Sans Mono"/>
                <a:cs typeface="Droid Sans Mono"/>
                <a:sym typeface="Droid Sans Mono"/>
              </a:rPr>
              <a:t>while (j &lt; 10</a:t>
            </a:r>
            <a:r>
              <a:rPr b="1" baseline="30000" i="0" lang="en-US" sz="2400" u="none">
                <a:solidFill>
                  <a:schemeClr val="folHlink"/>
                </a:solidFill>
                <a:latin typeface="Droid Sans Mono"/>
                <a:ea typeface="Droid Sans Mono"/>
                <a:cs typeface="Droid Sans Mono"/>
                <a:sym typeface="Droid Sans Mono"/>
              </a:rPr>
              <a:t>10</a:t>
            </a:r>
            <a:r>
              <a:rPr b="1" i="0" lang="en-US" sz="2400" u="none">
                <a:solidFill>
                  <a:schemeClr val="folHlink"/>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a:t>
            </a:r>
            <a:r>
              <a:rPr b="1" i="0" lang="en-US" sz="2400" u="none">
                <a:solidFill>
                  <a:srgbClr val="0000FF"/>
                </a:solidFill>
                <a:latin typeface="Droid Sans Mono"/>
                <a:ea typeface="Droid Sans Mono"/>
                <a:cs typeface="Droid Sans Mono"/>
                <a:sym typeface="Droid Sans Mono"/>
              </a:rPr>
              <a:t>j =</a:t>
            </a:r>
            <a:r>
              <a:rPr b="1" i="0" lang="en-US" sz="2400" u="none">
                <a:solidFill>
                  <a:schemeClr val="folHlink"/>
                </a:solidFill>
                <a:latin typeface="Droid Sans Mono"/>
                <a:ea typeface="Droid Sans Mono"/>
                <a:cs typeface="Droid Sans Mono"/>
                <a:sym typeface="Droid Sans Mono"/>
              </a:rPr>
              <a:t> </a:t>
            </a:r>
            <a:r>
              <a:rPr b="1" i="0" lang="en-US" sz="2400" u="none">
                <a:solidFill>
                  <a:srgbClr val="0000FF"/>
                </a:solidFill>
                <a:latin typeface="Droid Sans Mono"/>
                <a:ea typeface="Droid Sans Mono"/>
                <a:cs typeface="Droid Sans Mono"/>
                <a:sym typeface="Droid Sans Mono"/>
              </a:rPr>
              <a:t>counter.getAndIncrement();</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if</a:t>
            </a:r>
            <a:r>
              <a:rPr b="1" i="0" lang="en-US" sz="2400" u="none">
                <a:solidFill>
                  <a:srgbClr val="0000FF"/>
                </a:solidFill>
                <a:latin typeface="Droid Sans Mono"/>
                <a:ea typeface="Droid Sans Mono"/>
                <a:cs typeface="Droid Sans Mono"/>
                <a:sym typeface="Droid Sans Mono"/>
              </a:rPr>
              <a:t> (isPrime(j))</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print(j);</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a:t>
            </a:r>
            <a:endParaRPr/>
          </a:p>
        </p:txBody>
      </p:sp>
      <p:sp>
        <p:nvSpPr>
          <p:cNvPr id="1320" name="Google Shape;1320;p4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Procedure for Thread </a:t>
            </a:r>
            <a:r>
              <a:rPr b="0" i="1" lang="en-US" sz="4400" u="none" cap="none" strike="noStrike">
                <a:solidFill>
                  <a:schemeClr val="dk2"/>
                </a:solidFill>
                <a:latin typeface="Comic Sans MS"/>
                <a:ea typeface="Comic Sans MS"/>
                <a:cs typeface="Comic Sans MS"/>
                <a:sym typeface="Comic Sans MS"/>
              </a:rPr>
              <a:t>i</a:t>
            </a:r>
            <a:endParaRPr/>
          </a:p>
        </p:txBody>
      </p:sp>
      <p:sp>
        <p:nvSpPr>
          <p:cNvPr id="1321" name="Google Shape;1321;p44"/>
          <p:cNvSpPr/>
          <p:nvPr/>
        </p:nvSpPr>
        <p:spPr>
          <a:xfrm>
            <a:off x="1447800" y="3857625"/>
            <a:ext cx="6103937" cy="1246187"/>
          </a:xfrm>
          <a:prstGeom prst="wedgeRoundRectCallout">
            <a:avLst>
              <a:gd fmla="val 19853" name="adj1"/>
              <a:gd fmla="val 26305"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322" name="Google Shape;1322;p44"/>
          <p:cNvSpPr txBox="1"/>
          <p:nvPr/>
        </p:nvSpPr>
        <p:spPr>
          <a:xfrm>
            <a:off x="5272087" y="5316537"/>
            <a:ext cx="3505200" cy="9461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0" i="0" lang="en-US" sz="2800" u="none">
                <a:solidFill>
                  <a:srgbClr val="FF0000"/>
                </a:solidFill>
                <a:latin typeface="Comic Sans MS"/>
                <a:ea typeface="Comic Sans MS"/>
                <a:cs typeface="Comic Sans MS"/>
                <a:sym typeface="Comic Sans MS"/>
              </a:rPr>
              <a:t>Increment &amp; return each new value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18"/>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12" name="Google Shape;112;p18"/>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13" name="Google Shape;113;p18"/>
          <p:cNvSpPr txBox="1"/>
          <p:nvPr/>
        </p:nvSpPr>
        <p:spPr>
          <a:xfrm>
            <a:off x="3078162" y="2262187"/>
            <a:ext cx="3133725" cy="2771775"/>
          </a:xfrm>
          <a:prstGeom prst="rect">
            <a:avLst/>
          </a:prstGeom>
          <a:solidFill>
            <a:schemeClr val="fo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14" name="Google Shape;114;p1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Still on some of your desktops: The Uniprocesor</a:t>
            </a:r>
            <a:endParaRPr/>
          </a:p>
        </p:txBody>
      </p:sp>
      <p:grpSp>
        <p:nvGrpSpPr>
          <p:cNvPr id="115" name="Google Shape;115;p18"/>
          <p:cNvGrpSpPr/>
          <p:nvPr/>
        </p:nvGrpSpPr>
        <p:grpSpPr>
          <a:xfrm>
            <a:off x="4105275" y="2532062"/>
            <a:ext cx="1052512" cy="1346201"/>
            <a:chOff x="3962400" y="4325937"/>
            <a:chExt cx="1130300" cy="1173163"/>
          </a:xfrm>
        </p:grpSpPr>
        <p:sp>
          <p:nvSpPr>
            <p:cNvPr id="116" name="Google Shape;116;p18"/>
            <p:cNvSpPr txBox="1"/>
            <p:nvPr/>
          </p:nvSpPr>
          <p:spPr>
            <a:xfrm>
              <a:off x="4114800" y="5257800"/>
              <a:ext cx="838200" cy="228600"/>
            </a:xfrm>
            <a:prstGeom prst="rect">
              <a:avLst/>
            </a:prstGeom>
            <a:solidFill>
              <a:schemeClr val="accent1"/>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17" name="Google Shape;117;p18"/>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118" name="Google Shape;118;p18"/>
            <p:cNvGrpSpPr/>
            <p:nvPr/>
          </p:nvGrpSpPr>
          <p:grpSpPr>
            <a:xfrm>
              <a:off x="4876800" y="4495800"/>
              <a:ext cx="215900" cy="1003300"/>
              <a:chOff x="4876800" y="4495800"/>
              <a:chExt cx="215900" cy="1003300"/>
            </a:xfrm>
          </p:grpSpPr>
          <p:sp>
            <p:nvSpPr>
              <p:cNvPr id="119" name="Google Shape;119;p18"/>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0" name="Google Shape;120;p18"/>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1" name="Google Shape;121;p18"/>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22" name="Google Shape;122;p18"/>
            <p:cNvGrpSpPr/>
            <p:nvPr/>
          </p:nvGrpSpPr>
          <p:grpSpPr>
            <a:xfrm flipH="1">
              <a:off x="3962400" y="4495800"/>
              <a:ext cx="215900" cy="1003300"/>
              <a:chOff x="4876800" y="4495800"/>
              <a:chExt cx="215900" cy="1003300"/>
            </a:xfrm>
          </p:grpSpPr>
          <p:sp>
            <p:nvSpPr>
              <p:cNvPr id="123" name="Google Shape;123;p18"/>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4" name="Google Shape;124;p18"/>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5" name="Google Shape;125;p18"/>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sp>
        <p:nvSpPr>
          <p:cNvPr id="126" name="Google Shape;126;p18"/>
          <p:cNvSpPr txBox="1"/>
          <p:nvPr/>
        </p:nvSpPr>
        <p:spPr>
          <a:xfrm>
            <a:off x="3432175" y="4124325"/>
            <a:ext cx="2462212" cy="498475"/>
          </a:xfrm>
          <a:prstGeom prst="rect">
            <a:avLst/>
          </a:prstGeom>
          <a:solidFill>
            <a:schemeClr va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2400" u="none">
                <a:solidFill>
                  <a:schemeClr val="dk2"/>
                </a:solidFill>
                <a:latin typeface="Comic Sans MS"/>
                <a:ea typeface="Comic Sans MS"/>
                <a:cs typeface="Comic Sans MS"/>
                <a:sym typeface="Comic Sans MS"/>
              </a:rPr>
              <a:t>memory</a:t>
            </a:r>
            <a:endParaRPr/>
          </a:p>
        </p:txBody>
      </p:sp>
      <p:sp>
        <p:nvSpPr>
          <p:cNvPr id="127" name="Google Shape;127;p18"/>
          <p:cNvSpPr txBox="1"/>
          <p:nvPr/>
        </p:nvSpPr>
        <p:spPr>
          <a:xfrm>
            <a:off x="4306887" y="2870200"/>
            <a:ext cx="663575"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1" i="0" lang="en-US" sz="2400" u="none">
                <a:solidFill>
                  <a:schemeClr val="dk1"/>
                </a:solidFill>
                <a:latin typeface="Comic Sans MS"/>
                <a:ea typeface="Comic Sans MS"/>
                <a:cs typeface="Comic Sans MS"/>
                <a:sym typeface="Comic Sans MS"/>
              </a:rPr>
              <a:t>cpu</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7" name="Shape 1327"/>
        <p:cNvGrpSpPr/>
        <p:nvPr/>
      </p:nvGrpSpPr>
      <p:grpSpPr>
        <a:xfrm>
          <a:off x="0" y="0"/>
          <a:ext cx="0" cy="0"/>
          <a:chOff x="0" y="0"/>
          <a:chExt cx="0" cy="0"/>
        </a:xfrm>
      </p:grpSpPr>
      <p:sp>
        <p:nvSpPr>
          <p:cNvPr id="1328" name="Google Shape;1328;p45"/>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329" name="Google Shape;1329;p45"/>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330" name="Google Shape;1330;p4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Counter Implementation</a:t>
            </a:r>
            <a:endParaRPr/>
          </a:p>
        </p:txBody>
      </p:sp>
      <p:sp>
        <p:nvSpPr>
          <p:cNvPr id="1331" name="Google Shape;1331;p45"/>
          <p:cNvSpPr txBox="1"/>
          <p:nvPr/>
        </p:nvSpPr>
        <p:spPr>
          <a:xfrm>
            <a:off x="849312" y="2667000"/>
            <a:ext cx="7445375" cy="2538412"/>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public class </a:t>
            </a:r>
            <a:r>
              <a:rPr b="1" i="0" lang="en-US" sz="2400" u="none">
                <a:solidFill>
                  <a:srgbClr val="0000FF"/>
                </a:solidFill>
                <a:latin typeface="Droid Sans Mono"/>
                <a:ea typeface="Droid Sans Mono"/>
                <a:cs typeface="Droid Sans Mono"/>
                <a:sym typeface="Droid Sans Mono"/>
              </a:rPr>
              <a:t>Counter</a:t>
            </a:r>
            <a:r>
              <a:rPr b="1" i="0" lang="en-US" sz="2400" u="none">
                <a:solidFill>
                  <a:schemeClr val="dk1"/>
                </a:solidFill>
                <a:latin typeface="Droid Sans Mono"/>
                <a:ea typeface="Droid Sans Mono"/>
                <a:cs typeface="Droid Sans Mono"/>
                <a:sym typeface="Droid Sans Mono"/>
              </a:rPr>
              <a:t> </a:t>
            </a:r>
            <a:r>
              <a:rPr b="1" i="0" lang="en-US" sz="2400" u="none">
                <a:solidFill>
                  <a:srgbClr val="0000FF"/>
                </a:solidFill>
                <a:latin typeface="Droid Sans Mono"/>
                <a:ea typeface="Droid Sans Mono"/>
                <a:cs typeface="Droid Sans Mono"/>
                <a:sym typeface="Droid Sans Mono"/>
              </a:rPr>
              <a:t>{</a:t>
            </a:r>
            <a:endParaRPr/>
          </a:p>
          <a:p>
            <a:pPr indent="0" lvl="0" marL="0" marR="0" rtl="0" algn="l">
              <a:lnSpc>
                <a:spcPct val="70000"/>
              </a:lnSpc>
              <a:spcBef>
                <a:spcPts val="72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  private long </a:t>
            </a:r>
            <a:r>
              <a:rPr b="1" i="0" lang="en-US" sz="2400" u="none">
                <a:solidFill>
                  <a:srgbClr val="0000FF"/>
                </a:solidFill>
                <a:latin typeface="Droid Sans Mono"/>
                <a:ea typeface="Droid Sans Mono"/>
                <a:cs typeface="Droid Sans Mono"/>
                <a:sym typeface="Droid Sans Mono"/>
              </a:rPr>
              <a:t>value</a:t>
            </a:r>
            <a:r>
              <a:rPr b="1" i="0" lang="en-US" sz="2400" u="none">
                <a:solidFill>
                  <a:schemeClr val="dk1"/>
                </a:solidFill>
                <a:latin typeface="Droid Sans Mono"/>
                <a:ea typeface="Droid Sans Mono"/>
                <a:cs typeface="Droid Sans Mono"/>
                <a:sym typeface="Droid Sans Mono"/>
              </a:rPr>
              <a:t>;</a:t>
            </a:r>
            <a:endParaRPr/>
          </a:p>
          <a:p>
            <a:pPr indent="0" lvl="0" marL="0" marR="0" rtl="0" algn="l">
              <a:lnSpc>
                <a:spcPct val="70000"/>
              </a:lnSpc>
              <a:spcBef>
                <a:spcPts val="720"/>
              </a:spcBef>
              <a:spcAft>
                <a:spcPts val="0"/>
              </a:spcAft>
              <a:buClr>
                <a:srgbClr val="0000FF"/>
              </a:buClr>
              <a:buFont typeface="Comic Sans MS"/>
              <a:buNone/>
            </a:pPr>
            <a:r>
              <a:t/>
            </a:r>
            <a:endParaRPr b="1" i="0" sz="2400" u="none">
              <a:solidFill>
                <a:schemeClr val="dk1"/>
              </a:solidFill>
              <a:latin typeface="Droid Sans Mono"/>
              <a:ea typeface="Droid Sans Mono"/>
              <a:cs typeface="Droid Sans Mono"/>
              <a:sym typeface="Droid Sans Mono"/>
            </a:endParaRPr>
          </a:p>
          <a:p>
            <a:pPr indent="0" lvl="0" marL="0" marR="0" rtl="0" algn="l">
              <a:lnSpc>
                <a:spcPct val="70000"/>
              </a:lnSpc>
              <a:spcBef>
                <a:spcPts val="72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  public long </a:t>
            </a:r>
            <a:r>
              <a:rPr b="1" i="0" lang="en-US" sz="2400" u="none">
                <a:solidFill>
                  <a:srgbClr val="0000FF"/>
                </a:solidFill>
                <a:latin typeface="Droid Sans Mono"/>
                <a:ea typeface="Droid Sans Mono"/>
                <a:cs typeface="Droid Sans Mono"/>
                <a:sym typeface="Droid Sans Mono"/>
              </a:rPr>
              <a:t>getAndIncrement() {</a:t>
            </a:r>
            <a:endParaRPr/>
          </a:p>
          <a:p>
            <a:pPr indent="0" lvl="0" marL="0" marR="0" rtl="0" algn="l">
              <a:lnSpc>
                <a:spcPct val="70000"/>
              </a:lnSpc>
              <a:spcBef>
                <a:spcPts val="72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    return </a:t>
            </a:r>
            <a:r>
              <a:rPr b="1" i="0" lang="en-US" sz="2400" u="none">
                <a:solidFill>
                  <a:srgbClr val="0000FF"/>
                </a:solidFill>
                <a:latin typeface="Droid Sans Mono"/>
                <a:ea typeface="Droid Sans Mono"/>
                <a:cs typeface="Droid Sans Mono"/>
                <a:sym typeface="Droid Sans Mono"/>
              </a:rPr>
              <a:t>value++;</a:t>
            </a:r>
            <a:endParaRPr/>
          </a:p>
          <a:p>
            <a:pPr indent="0" lvl="0" marL="0" marR="0" rtl="0" algn="l">
              <a:lnSpc>
                <a:spcPct val="70000"/>
              </a:lnSpc>
              <a:spcBef>
                <a:spcPts val="72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  </a:t>
            </a:r>
            <a:r>
              <a:rPr b="1" i="0" lang="en-US" sz="2400" u="none">
                <a:solidFill>
                  <a:srgbClr val="0000FF"/>
                </a:solidFill>
                <a:latin typeface="Droid Sans Mono"/>
                <a:ea typeface="Droid Sans Mono"/>
                <a:cs typeface="Droid Sans Mono"/>
                <a:sym typeface="Droid Sans Mono"/>
              </a:rPr>
              <a:t>}</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6" name="Shape 1336"/>
        <p:cNvGrpSpPr/>
        <p:nvPr/>
      </p:nvGrpSpPr>
      <p:grpSpPr>
        <a:xfrm>
          <a:off x="0" y="0"/>
          <a:ext cx="0" cy="0"/>
          <a:chOff x="0" y="0"/>
          <a:chExt cx="0" cy="0"/>
        </a:xfrm>
      </p:grpSpPr>
      <p:sp>
        <p:nvSpPr>
          <p:cNvPr id="1337" name="Google Shape;1337;p46"/>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338" name="Google Shape;1338;p46"/>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339" name="Google Shape;1339;p4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Counter Implementation</a:t>
            </a:r>
            <a:endParaRPr/>
          </a:p>
        </p:txBody>
      </p:sp>
      <p:sp>
        <p:nvSpPr>
          <p:cNvPr id="1340" name="Google Shape;1340;p46"/>
          <p:cNvSpPr txBox="1"/>
          <p:nvPr/>
        </p:nvSpPr>
        <p:spPr>
          <a:xfrm>
            <a:off x="849312" y="2667000"/>
            <a:ext cx="7445375" cy="2538412"/>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public class</a:t>
            </a:r>
            <a:r>
              <a:rPr b="1" i="0" lang="en-US" sz="2400" u="none">
                <a:solidFill>
                  <a:srgbClr val="0000FF"/>
                </a:solidFill>
                <a:latin typeface="Droid Sans Mono"/>
                <a:ea typeface="Droid Sans Mono"/>
                <a:cs typeface="Droid Sans Mono"/>
                <a:sym typeface="Droid Sans Mono"/>
              </a:rPr>
              <a:t> Counter {</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private long</a:t>
            </a:r>
            <a:r>
              <a:rPr b="1" i="0" lang="en-US" sz="2400" u="none">
                <a:solidFill>
                  <a:srgbClr val="0000FF"/>
                </a:solidFill>
                <a:latin typeface="Droid Sans Mono"/>
                <a:ea typeface="Droid Sans Mono"/>
                <a:cs typeface="Droid Sans Mono"/>
                <a:sym typeface="Droid Sans Mono"/>
              </a:rPr>
              <a:t> value;</a:t>
            </a:r>
            <a:endParaRPr/>
          </a:p>
          <a:p>
            <a:pPr indent="0" lvl="0" marL="0" marR="0" rtl="0" algn="l">
              <a:lnSpc>
                <a:spcPct val="70000"/>
              </a:lnSpc>
              <a:spcBef>
                <a:spcPts val="720"/>
              </a:spcBef>
              <a:spcAft>
                <a:spcPts val="0"/>
              </a:spcAft>
              <a:buClr>
                <a:srgbClr val="0000FF"/>
              </a:buClr>
              <a:buFont typeface="Comic Sans MS"/>
              <a:buNone/>
            </a:pPr>
            <a:r>
              <a:t/>
            </a:r>
            <a:endParaRPr b="1" i="0" sz="2400" u="none">
              <a:solidFill>
                <a:srgbClr val="0000FF"/>
              </a:solidFill>
              <a:latin typeface="Droid Sans Mono"/>
              <a:ea typeface="Droid Sans Mono"/>
              <a:cs typeface="Droid Sans Mono"/>
              <a:sym typeface="Droid Sans Mono"/>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public long</a:t>
            </a:r>
            <a:r>
              <a:rPr b="1" i="0" lang="en-US" sz="2400" u="none">
                <a:solidFill>
                  <a:srgbClr val="0000FF"/>
                </a:solidFill>
                <a:latin typeface="Droid Sans Mono"/>
                <a:ea typeface="Droid Sans Mono"/>
                <a:cs typeface="Droid Sans Mono"/>
                <a:sym typeface="Droid Sans Mono"/>
              </a:rPr>
              <a:t> getAndIncrement() {</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return</a:t>
            </a:r>
            <a:r>
              <a:rPr b="1" i="0" lang="en-US" sz="2400" u="none">
                <a:solidFill>
                  <a:srgbClr val="0000FF"/>
                </a:solidFill>
                <a:latin typeface="Droid Sans Mono"/>
                <a:ea typeface="Droid Sans Mono"/>
                <a:cs typeface="Droid Sans Mono"/>
                <a:sym typeface="Droid Sans Mono"/>
              </a:rPr>
              <a:t> value++;</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a:t>
            </a:r>
            <a:endParaRPr/>
          </a:p>
        </p:txBody>
      </p:sp>
      <p:sp>
        <p:nvSpPr>
          <p:cNvPr id="1341" name="Google Shape;1341;p46"/>
          <p:cNvSpPr txBox="1"/>
          <p:nvPr/>
        </p:nvSpPr>
        <p:spPr>
          <a:xfrm rot="-960000">
            <a:off x="2581275" y="4138612"/>
            <a:ext cx="5662612" cy="1098550"/>
          </a:xfrm>
          <a:prstGeom prst="rect">
            <a:avLst/>
          </a:prstGeom>
          <a:solidFill>
            <a:srgbClr val="FFFFCC">
              <a:alpha val="64705"/>
            </a:srgbClr>
          </a:solidFill>
          <a:ln cap="flat" cmpd="sng" w="31750">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0" i="0" lang="en-US" sz="3200" u="none">
                <a:solidFill>
                  <a:srgbClr val="FF0000"/>
                </a:solidFill>
                <a:latin typeface="Comic Sans MS"/>
                <a:ea typeface="Comic Sans MS"/>
                <a:cs typeface="Comic Sans MS"/>
                <a:sym typeface="Comic Sans MS"/>
              </a:rPr>
              <a:t>OK for single thread,</a:t>
            </a:r>
            <a:endParaRPr/>
          </a:p>
          <a:p>
            <a:pPr indent="0" lvl="0" marL="0" marR="0" rtl="0" algn="ctr">
              <a:lnSpc>
                <a:spcPct val="100000"/>
              </a:lnSpc>
              <a:spcBef>
                <a:spcPts val="0"/>
              </a:spcBef>
              <a:spcAft>
                <a:spcPts val="0"/>
              </a:spcAft>
              <a:buClr>
                <a:srgbClr val="FF0000"/>
              </a:buClr>
              <a:buFont typeface="Comic Sans MS"/>
              <a:buNone/>
            </a:pPr>
            <a:r>
              <a:rPr b="0" i="0" lang="en-US" sz="3200" u="none">
                <a:solidFill>
                  <a:srgbClr val="FF0000"/>
                </a:solidFill>
                <a:latin typeface="Comic Sans MS"/>
                <a:ea typeface="Comic Sans MS"/>
                <a:cs typeface="Comic Sans MS"/>
                <a:sym typeface="Comic Sans MS"/>
              </a:rPr>
              <a:t>not for concurrent threads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6" name="Shape 1346"/>
        <p:cNvGrpSpPr/>
        <p:nvPr/>
      </p:nvGrpSpPr>
      <p:grpSpPr>
        <a:xfrm>
          <a:off x="0" y="0"/>
          <a:ext cx="0" cy="0"/>
          <a:chOff x="0" y="0"/>
          <a:chExt cx="0" cy="0"/>
        </a:xfrm>
      </p:grpSpPr>
      <p:sp>
        <p:nvSpPr>
          <p:cNvPr id="1347" name="Google Shape;1347;p47"/>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348" name="Google Shape;1348;p47"/>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349" name="Google Shape;1349;p4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What It Means</a:t>
            </a:r>
            <a:endParaRPr/>
          </a:p>
        </p:txBody>
      </p:sp>
      <p:sp>
        <p:nvSpPr>
          <p:cNvPr id="1350" name="Google Shape;1350;p47"/>
          <p:cNvSpPr txBox="1"/>
          <p:nvPr/>
        </p:nvSpPr>
        <p:spPr>
          <a:xfrm>
            <a:off x="849312" y="2667000"/>
            <a:ext cx="7445375" cy="2538412"/>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public class</a:t>
            </a:r>
            <a:r>
              <a:rPr b="1" i="0" lang="en-US" sz="2400" u="none">
                <a:solidFill>
                  <a:srgbClr val="0000FF"/>
                </a:solidFill>
                <a:latin typeface="Droid Sans Mono"/>
                <a:ea typeface="Droid Sans Mono"/>
                <a:cs typeface="Droid Sans Mono"/>
                <a:sym typeface="Droid Sans Mono"/>
              </a:rPr>
              <a:t> Counter {</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private long</a:t>
            </a:r>
            <a:r>
              <a:rPr b="1" i="0" lang="en-US" sz="2400" u="none">
                <a:solidFill>
                  <a:srgbClr val="0000FF"/>
                </a:solidFill>
                <a:latin typeface="Droid Sans Mono"/>
                <a:ea typeface="Droid Sans Mono"/>
                <a:cs typeface="Droid Sans Mono"/>
                <a:sym typeface="Droid Sans Mono"/>
              </a:rPr>
              <a:t> value;</a:t>
            </a:r>
            <a:endParaRPr/>
          </a:p>
          <a:p>
            <a:pPr indent="0" lvl="0" marL="0" marR="0" rtl="0" algn="l">
              <a:lnSpc>
                <a:spcPct val="70000"/>
              </a:lnSpc>
              <a:spcBef>
                <a:spcPts val="720"/>
              </a:spcBef>
              <a:spcAft>
                <a:spcPts val="0"/>
              </a:spcAft>
              <a:buClr>
                <a:srgbClr val="0000FF"/>
              </a:buClr>
              <a:buFont typeface="Comic Sans MS"/>
              <a:buNone/>
            </a:pPr>
            <a:r>
              <a:t/>
            </a:r>
            <a:endParaRPr b="1" i="0" sz="2400" u="none">
              <a:solidFill>
                <a:srgbClr val="0000FF"/>
              </a:solidFill>
              <a:latin typeface="Droid Sans Mono"/>
              <a:ea typeface="Droid Sans Mono"/>
              <a:cs typeface="Droid Sans Mono"/>
              <a:sym typeface="Droid Sans Mono"/>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public long</a:t>
            </a:r>
            <a:r>
              <a:rPr b="1" i="0" lang="en-US" sz="2400" u="none">
                <a:solidFill>
                  <a:srgbClr val="0000FF"/>
                </a:solidFill>
                <a:latin typeface="Droid Sans Mono"/>
                <a:ea typeface="Droid Sans Mono"/>
                <a:cs typeface="Droid Sans Mono"/>
                <a:sym typeface="Droid Sans Mono"/>
              </a:rPr>
              <a:t> getAndIncrement() {</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return </a:t>
            </a:r>
            <a:r>
              <a:rPr b="1" i="0" lang="en-US" sz="2400" u="none">
                <a:solidFill>
                  <a:srgbClr val="0000FF"/>
                </a:solidFill>
                <a:latin typeface="Droid Sans Mono"/>
                <a:ea typeface="Droid Sans Mono"/>
                <a:cs typeface="Droid Sans Mono"/>
                <a:sym typeface="Droid Sans Mono"/>
              </a:rPr>
              <a:t>value++;</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4" name="Shape 1354"/>
        <p:cNvGrpSpPr/>
        <p:nvPr/>
      </p:nvGrpSpPr>
      <p:grpSpPr>
        <a:xfrm>
          <a:off x="0" y="0"/>
          <a:ext cx="0" cy="0"/>
          <a:chOff x="0" y="0"/>
          <a:chExt cx="0" cy="0"/>
        </a:xfrm>
      </p:grpSpPr>
      <p:sp>
        <p:nvSpPr>
          <p:cNvPr id="1355" name="Google Shape;1355;p48"/>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356" name="Google Shape;1356;p48"/>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357" name="Google Shape;1357;p4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What It Means</a:t>
            </a:r>
            <a:endParaRPr/>
          </a:p>
        </p:txBody>
      </p:sp>
      <p:sp>
        <p:nvSpPr>
          <p:cNvPr id="1358" name="Google Shape;1358;p48"/>
          <p:cNvSpPr txBox="1"/>
          <p:nvPr/>
        </p:nvSpPr>
        <p:spPr>
          <a:xfrm>
            <a:off x="849312" y="2667000"/>
            <a:ext cx="7445375" cy="2538412"/>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public class Counter {</a:t>
            </a:r>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private long value;</a:t>
            </a:r>
            <a:endParaRPr/>
          </a:p>
          <a:p>
            <a:pPr indent="0" lvl="0" marL="0" marR="0" rtl="0" algn="l">
              <a:lnSpc>
                <a:spcPct val="70000"/>
              </a:lnSpc>
              <a:spcBef>
                <a:spcPts val="720"/>
              </a:spcBef>
              <a:spcAft>
                <a:spcPts val="0"/>
              </a:spcAft>
              <a:buClr>
                <a:srgbClr val="0000FF"/>
              </a:buClr>
              <a:buFont typeface="Comic Sans MS"/>
              <a:buNone/>
            </a:pPr>
            <a:r>
              <a:t/>
            </a:r>
            <a:endParaRPr b="1" i="0" sz="2400" u="none">
              <a:solidFill>
                <a:schemeClr val="folHlink"/>
              </a:solidFill>
              <a:latin typeface="Droid Sans Mono"/>
              <a:ea typeface="Droid Sans Mono"/>
              <a:cs typeface="Droid Sans Mono"/>
              <a:sym typeface="Droid Sans Mono"/>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public long getAndIncrement() {</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return </a:t>
            </a:r>
            <a:r>
              <a:rPr b="1" i="0" lang="en-US" sz="2400" u="none">
                <a:solidFill>
                  <a:srgbClr val="0000FF"/>
                </a:solidFill>
                <a:latin typeface="Droid Sans Mono"/>
                <a:ea typeface="Droid Sans Mono"/>
                <a:cs typeface="Droid Sans Mono"/>
                <a:sym typeface="Droid Sans Mono"/>
              </a:rPr>
              <a:t>value++;</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folHlink"/>
                </a:solidFill>
                <a:latin typeface="Droid Sans Mono"/>
                <a:ea typeface="Droid Sans Mono"/>
                <a:cs typeface="Droid Sans Mono"/>
                <a:sym typeface="Droid Sans Mono"/>
              </a:rPr>
              <a:t>}</a:t>
            </a:r>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a:t>
            </a:r>
            <a:endParaRPr/>
          </a:p>
        </p:txBody>
      </p:sp>
      <p:sp>
        <p:nvSpPr>
          <p:cNvPr id="1359" name="Google Shape;1359;p48"/>
          <p:cNvSpPr txBox="1"/>
          <p:nvPr/>
        </p:nvSpPr>
        <p:spPr>
          <a:xfrm>
            <a:off x="4770437" y="4160837"/>
            <a:ext cx="3657600" cy="1077912"/>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rgbClr val="FF0000"/>
              </a:buClr>
              <a:buFont typeface="Courier New"/>
              <a:buNone/>
            </a:pPr>
            <a:r>
              <a:rPr b="1" i="0" lang="en-US" sz="2400" u="none">
                <a:solidFill>
                  <a:srgbClr val="FF0000"/>
                </a:solidFill>
                <a:latin typeface="Courier New"/>
                <a:ea typeface="Courier New"/>
                <a:cs typeface="Courier New"/>
                <a:sym typeface="Courier New"/>
              </a:rPr>
              <a:t> temp  = value;</a:t>
            </a:r>
            <a:endParaRPr/>
          </a:p>
          <a:p>
            <a:pPr indent="0" lvl="0" marL="0" marR="0" rtl="0" algn="l">
              <a:lnSpc>
                <a:spcPct val="70000"/>
              </a:lnSpc>
              <a:spcBef>
                <a:spcPts val="720"/>
              </a:spcBef>
              <a:spcAft>
                <a:spcPts val="0"/>
              </a:spcAft>
              <a:buClr>
                <a:srgbClr val="FF0000"/>
              </a:buClr>
              <a:buFont typeface="Courier New"/>
              <a:buNone/>
            </a:pPr>
            <a:r>
              <a:rPr b="1" i="0" lang="en-US" sz="2400" u="none">
                <a:solidFill>
                  <a:srgbClr val="FF0000"/>
                </a:solidFill>
                <a:latin typeface="Courier New"/>
                <a:ea typeface="Courier New"/>
                <a:cs typeface="Courier New"/>
                <a:sym typeface="Courier New"/>
              </a:rPr>
              <a:t> value = value + 1;</a:t>
            </a:r>
            <a:endParaRPr/>
          </a:p>
          <a:p>
            <a:pPr indent="0" lvl="0" marL="0" marR="0" rtl="0" algn="l">
              <a:lnSpc>
                <a:spcPct val="70000"/>
              </a:lnSpc>
              <a:spcBef>
                <a:spcPts val="720"/>
              </a:spcBef>
              <a:spcAft>
                <a:spcPts val="0"/>
              </a:spcAft>
              <a:buClr>
                <a:srgbClr val="FF0000"/>
              </a:buClr>
              <a:buFont typeface="Courier New"/>
              <a:buNone/>
            </a:pPr>
            <a:r>
              <a:rPr b="1" i="0" lang="en-US" sz="2400" u="none">
                <a:solidFill>
                  <a:srgbClr val="FF0000"/>
                </a:solidFill>
                <a:latin typeface="Courier New"/>
                <a:ea typeface="Courier New"/>
                <a:cs typeface="Courier New"/>
                <a:sym typeface="Courier New"/>
              </a:rPr>
              <a:t> return temp;</a:t>
            </a:r>
            <a:endParaRPr/>
          </a:p>
        </p:txBody>
      </p:sp>
      <p:sp>
        <p:nvSpPr>
          <p:cNvPr id="1360" name="Google Shape;1360;p48"/>
          <p:cNvSpPr/>
          <p:nvPr/>
        </p:nvSpPr>
        <p:spPr>
          <a:xfrm>
            <a:off x="1371600" y="4114800"/>
            <a:ext cx="3200400" cy="381000"/>
          </a:xfrm>
          <a:prstGeom prst="wedgeRoundRectCallout">
            <a:avLst>
              <a:gd fmla="val 23839" name="adj1"/>
              <a:gd fmla="val 36990"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4" name="Shape 1364"/>
        <p:cNvGrpSpPr/>
        <p:nvPr/>
      </p:nvGrpSpPr>
      <p:grpSpPr>
        <a:xfrm>
          <a:off x="0" y="0"/>
          <a:ext cx="0" cy="0"/>
          <a:chOff x="0" y="0"/>
          <a:chExt cx="0" cy="0"/>
        </a:xfrm>
      </p:grpSpPr>
      <p:sp>
        <p:nvSpPr>
          <p:cNvPr id="1365" name="Google Shape;1365;p49"/>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366" name="Google Shape;1366;p49"/>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367" name="Google Shape;1367;p4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Challenge</a:t>
            </a:r>
            <a:endParaRPr/>
          </a:p>
        </p:txBody>
      </p:sp>
      <p:sp>
        <p:nvSpPr>
          <p:cNvPr id="1368" name="Google Shape;1368;p49"/>
          <p:cNvSpPr txBox="1"/>
          <p:nvPr/>
        </p:nvSpPr>
        <p:spPr>
          <a:xfrm>
            <a:off x="849312" y="2667000"/>
            <a:ext cx="7445375" cy="3268662"/>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public class</a:t>
            </a:r>
            <a:r>
              <a:rPr b="1" i="0" lang="en-US" sz="2400" u="none">
                <a:solidFill>
                  <a:srgbClr val="0000FF"/>
                </a:solidFill>
                <a:latin typeface="Droid Sans Mono"/>
                <a:ea typeface="Droid Sans Mono"/>
                <a:cs typeface="Droid Sans Mono"/>
                <a:sym typeface="Droid Sans Mono"/>
              </a:rPr>
              <a:t> Counter {</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private long</a:t>
            </a:r>
            <a:r>
              <a:rPr b="1" i="0" lang="en-US" sz="2400" u="none">
                <a:solidFill>
                  <a:srgbClr val="0000FF"/>
                </a:solidFill>
                <a:latin typeface="Droid Sans Mono"/>
                <a:ea typeface="Droid Sans Mono"/>
                <a:cs typeface="Droid Sans Mono"/>
                <a:sym typeface="Droid Sans Mono"/>
              </a:rPr>
              <a:t> value;</a:t>
            </a:r>
            <a:endParaRPr/>
          </a:p>
          <a:p>
            <a:pPr indent="0" lvl="0" marL="0" marR="0" rtl="0" algn="l">
              <a:lnSpc>
                <a:spcPct val="70000"/>
              </a:lnSpc>
              <a:spcBef>
                <a:spcPts val="720"/>
              </a:spcBef>
              <a:spcAft>
                <a:spcPts val="0"/>
              </a:spcAft>
              <a:buClr>
                <a:srgbClr val="0000FF"/>
              </a:buClr>
              <a:buFont typeface="Comic Sans MS"/>
              <a:buNone/>
            </a:pPr>
            <a:r>
              <a:t/>
            </a:r>
            <a:endParaRPr b="1" i="0" sz="2400" u="none">
              <a:solidFill>
                <a:srgbClr val="0000FF"/>
              </a:solidFill>
              <a:latin typeface="Droid Sans Mono"/>
              <a:ea typeface="Droid Sans Mono"/>
              <a:cs typeface="Droid Sans Mono"/>
              <a:sym typeface="Droid Sans Mono"/>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public long</a:t>
            </a:r>
            <a:r>
              <a:rPr b="1" i="0" lang="en-US" sz="2400" u="none">
                <a:solidFill>
                  <a:srgbClr val="0000FF"/>
                </a:solidFill>
                <a:latin typeface="Droid Sans Mono"/>
                <a:ea typeface="Droid Sans Mono"/>
                <a:cs typeface="Droid Sans Mono"/>
                <a:sym typeface="Droid Sans Mono"/>
              </a:rPr>
              <a:t> getAndIncrement() {</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temp  = value;</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value = temp + 1;</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return</a:t>
            </a:r>
            <a:r>
              <a:rPr b="1" i="0" lang="en-US" sz="2400" u="none">
                <a:solidFill>
                  <a:srgbClr val="0000FF"/>
                </a:solidFill>
                <a:latin typeface="Droid Sans Mono"/>
                <a:ea typeface="Droid Sans Mono"/>
                <a:cs typeface="Droid Sans Mono"/>
                <a:sym typeface="Droid Sans Mono"/>
              </a:rPr>
              <a:t> temp;</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3" name="Shape 1373"/>
        <p:cNvGrpSpPr/>
        <p:nvPr/>
      </p:nvGrpSpPr>
      <p:grpSpPr>
        <a:xfrm>
          <a:off x="0" y="0"/>
          <a:ext cx="0" cy="0"/>
          <a:chOff x="0" y="0"/>
          <a:chExt cx="0" cy="0"/>
        </a:xfrm>
      </p:grpSpPr>
      <p:sp>
        <p:nvSpPr>
          <p:cNvPr id="1374" name="Google Shape;1374;p50"/>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375" name="Google Shape;1375;p50"/>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376" name="Google Shape;1376;p5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Challenge</a:t>
            </a:r>
            <a:endParaRPr/>
          </a:p>
        </p:txBody>
      </p:sp>
      <p:sp>
        <p:nvSpPr>
          <p:cNvPr id="1377" name="Google Shape;1377;p50"/>
          <p:cNvSpPr txBox="1"/>
          <p:nvPr/>
        </p:nvSpPr>
        <p:spPr>
          <a:xfrm>
            <a:off x="849312" y="2667000"/>
            <a:ext cx="7445375" cy="3268662"/>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public class Counter {</a:t>
            </a:r>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private long value;</a:t>
            </a:r>
            <a:endParaRPr/>
          </a:p>
          <a:p>
            <a:pPr indent="0" lvl="0" marL="0" marR="0" rtl="0" algn="l">
              <a:lnSpc>
                <a:spcPct val="70000"/>
              </a:lnSpc>
              <a:spcBef>
                <a:spcPts val="720"/>
              </a:spcBef>
              <a:spcAft>
                <a:spcPts val="0"/>
              </a:spcAft>
              <a:buClr>
                <a:srgbClr val="0000FF"/>
              </a:buClr>
              <a:buFont typeface="Comic Sans MS"/>
              <a:buNone/>
            </a:pPr>
            <a:r>
              <a:t/>
            </a:r>
            <a:endParaRPr b="1" i="0" sz="2400" u="none">
              <a:solidFill>
                <a:schemeClr val="folHlink"/>
              </a:solidFill>
              <a:latin typeface="Droid Sans Mono"/>
              <a:ea typeface="Droid Sans Mono"/>
              <a:cs typeface="Droid Sans Mono"/>
              <a:sym typeface="Droid Sans Mono"/>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public long getAndIncrement() {</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temp  = value;</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value = temp + 1;</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folHlink"/>
                </a:solidFill>
                <a:latin typeface="Droid Sans Mono"/>
                <a:ea typeface="Droid Sans Mono"/>
                <a:cs typeface="Droid Sans Mono"/>
                <a:sym typeface="Droid Sans Mono"/>
              </a:rPr>
              <a:t>return temp;</a:t>
            </a:r>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a:t>
            </a:r>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a:t>
            </a:r>
            <a:endParaRPr/>
          </a:p>
        </p:txBody>
      </p:sp>
      <p:sp>
        <p:nvSpPr>
          <p:cNvPr id="1378" name="Google Shape;1378;p50"/>
          <p:cNvSpPr/>
          <p:nvPr/>
        </p:nvSpPr>
        <p:spPr>
          <a:xfrm>
            <a:off x="1524000" y="4114800"/>
            <a:ext cx="3352800" cy="762000"/>
          </a:xfrm>
          <a:prstGeom prst="wedgeRoundRectCallout">
            <a:avLst>
              <a:gd fmla="val 22070" name="adj1"/>
              <a:gd fmla="val 34920"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379" name="Google Shape;1379;p50"/>
          <p:cNvSpPr txBox="1"/>
          <p:nvPr/>
        </p:nvSpPr>
        <p:spPr>
          <a:xfrm>
            <a:off x="4724400" y="5029200"/>
            <a:ext cx="4143375"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0" i="0" lang="en-US" sz="3200" u="none">
                <a:solidFill>
                  <a:srgbClr val="FF0000"/>
                </a:solidFill>
                <a:latin typeface="Comic Sans MS"/>
                <a:ea typeface="Comic Sans MS"/>
                <a:cs typeface="Comic Sans MS"/>
                <a:sym typeface="Comic Sans MS"/>
              </a:rPr>
              <a:t>Make these steps </a:t>
            </a:r>
            <a:r>
              <a:rPr b="0" i="1" lang="en-US" sz="3200" u="none">
                <a:solidFill>
                  <a:srgbClr val="FF0000"/>
                </a:solidFill>
                <a:latin typeface="Comic Sans MS"/>
                <a:ea typeface="Comic Sans MS"/>
                <a:cs typeface="Comic Sans MS"/>
                <a:sym typeface="Comic Sans MS"/>
              </a:rPr>
              <a:t>atomic </a:t>
            </a:r>
            <a:r>
              <a:rPr b="0" i="0" lang="en-US" sz="3200" u="none">
                <a:solidFill>
                  <a:srgbClr val="FF0000"/>
                </a:solidFill>
                <a:latin typeface="Comic Sans MS"/>
                <a:ea typeface="Comic Sans MS"/>
                <a:cs typeface="Comic Sans MS"/>
                <a:sym typeface="Comic Sans MS"/>
              </a:rPr>
              <a:t>(indivisible)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4" name="Shape 1384"/>
        <p:cNvGrpSpPr/>
        <p:nvPr/>
      </p:nvGrpSpPr>
      <p:grpSpPr>
        <a:xfrm>
          <a:off x="0" y="0"/>
          <a:ext cx="0" cy="0"/>
          <a:chOff x="0" y="0"/>
          <a:chExt cx="0" cy="0"/>
        </a:xfrm>
      </p:grpSpPr>
      <p:sp>
        <p:nvSpPr>
          <p:cNvPr id="1385" name="Google Shape;1385;p51"/>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386" name="Google Shape;1386;p51"/>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387" name="Google Shape;1387;p5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Hardware Solution</a:t>
            </a:r>
            <a:endParaRPr/>
          </a:p>
        </p:txBody>
      </p:sp>
      <p:sp>
        <p:nvSpPr>
          <p:cNvPr id="1388" name="Google Shape;1388;p51"/>
          <p:cNvSpPr txBox="1"/>
          <p:nvPr/>
        </p:nvSpPr>
        <p:spPr>
          <a:xfrm>
            <a:off x="849312" y="2667000"/>
            <a:ext cx="7445375" cy="3268662"/>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public class Counter {</a:t>
            </a:r>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private long value;</a:t>
            </a:r>
            <a:endParaRPr/>
          </a:p>
          <a:p>
            <a:pPr indent="0" lvl="0" marL="0" marR="0" rtl="0" algn="l">
              <a:lnSpc>
                <a:spcPct val="70000"/>
              </a:lnSpc>
              <a:spcBef>
                <a:spcPts val="720"/>
              </a:spcBef>
              <a:spcAft>
                <a:spcPts val="0"/>
              </a:spcAft>
              <a:buClr>
                <a:srgbClr val="0000FF"/>
              </a:buClr>
              <a:buFont typeface="Comic Sans MS"/>
              <a:buNone/>
            </a:pPr>
            <a:r>
              <a:t/>
            </a:r>
            <a:endParaRPr b="1" i="0" sz="2400" u="none">
              <a:solidFill>
                <a:schemeClr val="folHlink"/>
              </a:solidFill>
              <a:latin typeface="Droid Sans Mono"/>
              <a:ea typeface="Droid Sans Mono"/>
              <a:cs typeface="Droid Sans Mono"/>
              <a:sym typeface="Droid Sans Mono"/>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public long getAndIncrement() {</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temp  = value;</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value = temp + 1;</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folHlink"/>
                </a:solidFill>
                <a:latin typeface="Droid Sans Mono"/>
                <a:ea typeface="Droid Sans Mono"/>
                <a:cs typeface="Droid Sans Mono"/>
                <a:sym typeface="Droid Sans Mono"/>
              </a:rPr>
              <a:t>return temp;</a:t>
            </a:r>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a:t>
            </a:r>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a:t>
            </a:r>
            <a:endParaRPr/>
          </a:p>
        </p:txBody>
      </p:sp>
      <p:sp>
        <p:nvSpPr>
          <p:cNvPr id="1389" name="Google Shape;1389;p51"/>
          <p:cNvSpPr/>
          <p:nvPr/>
        </p:nvSpPr>
        <p:spPr>
          <a:xfrm>
            <a:off x="1524000" y="4114800"/>
            <a:ext cx="3352800" cy="762000"/>
          </a:xfrm>
          <a:prstGeom prst="wedgeRoundRectCallout">
            <a:avLst>
              <a:gd fmla="val 22070" name="adj1"/>
              <a:gd fmla="val 34920"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390" name="Google Shape;1390;p51"/>
          <p:cNvSpPr txBox="1"/>
          <p:nvPr/>
        </p:nvSpPr>
        <p:spPr>
          <a:xfrm>
            <a:off x="4910137" y="5372100"/>
            <a:ext cx="4143375"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0" i="0" lang="en-US" sz="3200" u="none">
                <a:solidFill>
                  <a:srgbClr val="FF0000"/>
                </a:solidFill>
                <a:latin typeface="Comic Sans MS"/>
                <a:ea typeface="Comic Sans MS"/>
                <a:cs typeface="Comic Sans MS"/>
                <a:sym typeface="Comic Sans MS"/>
              </a:rPr>
              <a:t>ReadModifyWrite()</a:t>
            </a:r>
            <a:endParaRPr/>
          </a:p>
          <a:p>
            <a:pPr indent="0" lvl="0" marL="0" marR="0" rtl="0" algn="ctr">
              <a:lnSpc>
                <a:spcPct val="100000"/>
              </a:lnSpc>
              <a:spcBef>
                <a:spcPts val="0"/>
              </a:spcBef>
              <a:spcAft>
                <a:spcPts val="0"/>
              </a:spcAft>
              <a:buClr>
                <a:srgbClr val="FF0000"/>
              </a:buClr>
              <a:buFont typeface="Comic Sans MS"/>
              <a:buNone/>
            </a:pPr>
            <a:r>
              <a:rPr b="0" i="0" lang="en-US" sz="3200" u="none">
                <a:solidFill>
                  <a:srgbClr val="FF0000"/>
                </a:solidFill>
                <a:latin typeface="Comic Sans MS"/>
                <a:ea typeface="Comic Sans MS"/>
                <a:cs typeface="Comic Sans MS"/>
                <a:sym typeface="Comic Sans MS"/>
              </a:rPr>
              <a:t>instruction</a:t>
            </a:r>
            <a:endParaRPr/>
          </a:p>
        </p:txBody>
      </p:sp>
      <p:grpSp>
        <p:nvGrpSpPr>
          <p:cNvPr id="1391" name="Google Shape;1391;p51"/>
          <p:cNvGrpSpPr/>
          <p:nvPr/>
        </p:nvGrpSpPr>
        <p:grpSpPr>
          <a:xfrm>
            <a:off x="7294562" y="3970337"/>
            <a:ext cx="1447800" cy="1295400"/>
            <a:chOff x="1371600" y="3124200"/>
            <a:chExt cx="1447800" cy="1295400"/>
          </a:xfrm>
        </p:grpSpPr>
        <p:sp>
          <p:nvSpPr>
            <p:cNvPr id="1392" name="Google Shape;1392;p51"/>
            <p:cNvSpPr/>
            <p:nvPr/>
          </p:nvSpPr>
          <p:spPr>
            <a:xfrm>
              <a:off x="25908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393" name="Google Shape;1393;p51"/>
            <p:cNvSpPr/>
            <p:nvPr/>
          </p:nvSpPr>
          <p:spPr>
            <a:xfrm>
              <a:off x="23622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394" name="Google Shape;1394;p51"/>
            <p:cNvSpPr/>
            <p:nvPr/>
          </p:nvSpPr>
          <p:spPr>
            <a:xfrm>
              <a:off x="2133600" y="32004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395" name="Google Shape;1395;p51"/>
            <p:cNvSpPr/>
            <p:nvPr/>
          </p:nvSpPr>
          <p:spPr>
            <a:xfrm>
              <a:off x="1905000" y="31242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396" name="Google Shape;1396;p51"/>
            <p:cNvSpPr/>
            <p:nvPr/>
          </p:nvSpPr>
          <p:spPr>
            <a:xfrm>
              <a:off x="1490662" y="31242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397" name="Google Shape;1397;p51"/>
            <p:cNvSpPr/>
            <p:nvPr/>
          </p:nvSpPr>
          <p:spPr>
            <a:xfrm>
              <a:off x="1506537" y="32766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398" name="Google Shape;1398;p51"/>
            <p:cNvSpPr/>
            <p:nvPr/>
          </p:nvSpPr>
          <p:spPr>
            <a:xfrm>
              <a:off x="2260600" y="36576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399" name="Google Shape;1399;p51"/>
            <p:cNvSpPr/>
            <p:nvPr/>
          </p:nvSpPr>
          <p:spPr>
            <a:xfrm>
              <a:off x="1905000" y="38862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00" name="Google Shape;1400;p51"/>
            <p:cNvSpPr/>
            <p:nvPr/>
          </p:nvSpPr>
          <p:spPr>
            <a:xfrm>
              <a:off x="1676400" y="37338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01" name="Google Shape;1401;p51"/>
            <p:cNvSpPr/>
            <p:nvPr/>
          </p:nvSpPr>
          <p:spPr>
            <a:xfrm>
              <a:off x="15240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02" name="Google Shape;1402;p51"/>
            <p:cNvSpPr/>
            <p:nvPr/>
          </p:nvSpPr>
          <p:spPr>
            <a:xfrm>
              <a:off x="1371600" y="34290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7" name="Shape 1407"/>
        <p:cNvGrpSpPr/>
        <p:nvPr/>
      </p:nvGrpSpPr>
      <p:grpSpPr>
        <a:xfrm>
          <a:off x="0" y="0"/>
          <a:ext cx="0" cy="0"/>
          <a:chOff x="0" y="0"/>
          <a:chExt cx="0" cy="0"/>
        </a:xfrm>
      </p:grpSpPr>
      <p:sp>
        <p:nvSpPr>
          <p:cNvPr id="1408" name="Google Shape;1408;p52"/>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409" name="Google Shape;1409;p52"/>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410" name="Google Shape;1410;p5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An Aside: Java™</a:t>
            </a:r>
            <a:endParaRPr/>
          </a:p>
        </p:txBody>
      </p:sp>
      <p:sp>
        <p:nvSpPr>
          <p:cNvPr id="1411" name="Google Shape;1411;p52"/>
          <p:cNvSpPr txBox="1"/>
          <p:nvPr/>
        </p:nvSpPr>
        <p:spPr>
          <a:xfrm>
            <a:off x="849312" y="2209800"/>
            <a:ext cx="7445375" cy="3998912"/>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public class</a:t>
            </a:r>
            <a:r>
              <a:rPr b="1" i="0" lang="en-US" sz="2400" u="none">
                <a:solidFill>
                  <a:srgbClr val="0000FF"/>
                </a:solidFill>
                <a:latin typeface="Droid Sans Mono"/>
                <a:ea typeface="Droid Sans Mono"/>
                <a:cs typeface="Droid Sans Mono"/>
                <a:sym typeface="Droid Sans Mono"/>
              </a:rPr>
              <a:t> Counter {</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private long</a:t>
            </a:r>
            <a:r>
              <a:rPr b="1" i="0" lang="en-US" sz="2400" u="none">
                <a:solidFill>
                  <a:srgbClr val="0000FF"/>
                </a:solidFill>
                <a:latin typeface="Droid Sans Mono"/>
                <a:ea typeface="Droid Sans Mono"/>
                <a:cs typeface="Droid Sans Mono"/>
                <a:sym typeface="Droid Sans Mono"/>
              </a:rPr>
              <a:t> value;</a:t>
            </a:r>
            <a:endParaRPr/>
          </a:p>
          <a:p>
            <a:pPr indent="0" lvl="0" marL="0" marR="0" rtl="0" algn="l">
              <a:lnSpc>
                <a:spcPct val="70000"/>
              </a:lnSpc>
              <a:spcBef>
                <a:spcPts val="720"/>
              </a:spcBef>
              <a:spcAft>
                <a:spcPts val="0"/>
              </a:spcAft>
              <a:buClr>
                <a:srgbClr val="0000FF"/>
              </a:buClr>
              <a:buFont typeface="Comic Sans MS"/>
              <a:buNone/>
            </a:pPr>
            <a:r>
              <a:t/>
            </a:r>
            <a:endParaRPr b="1" i="0" sz="2400" u="none">
              <a:solidFill>
                <a:srgbClr val="0000FF"/>
              </a:solidFill>
              <a:latin typeface="Droid Sans Mono"/>
              <a:ea typeface="Droid Sans Mono"/>
              <a:cs typeface="Droid Sans Mono"/>
              <a:sym typeface="Droid Sans Mono"/>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public long</a:t>
            </a:r>
            <a:r>
              <a:rPr b="1" i="0" lang="en-US" sz="2400" u="none">
                <a:solidFill>
                  <a:srgbClr val="0000FF"/>
                </a:solidFill>
                <a:latin typeface="Droid Sans Mono"/>
                <a:ea typeface="Droid Sans Mono"/>
                <a:cs typeface="Droid Sans Mono"/>
                <a:sym typeface="Droid Sans Mono"/>
              </a:rPr>
              <a:t> getAndIncrement() {</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rgbClr val="33CC33"/>
                </a:solidFill>
                <a:latin typeface="Droid Sans Mono"/>
                <a:ea typeface="Droid Sans Mono"/>
                <a:cs typeface="Droid Sans Mono"/>
                <a:sym typeface="Droid Sans Mono"/>
              </a:rPr>
              <a:t>synchronized</a:t>
            </a:r>
            <a:r>
              <a:rPr b="1" i="0" lang="en-US" sz="2400" u="none">
                <a:solidFill>
                  <a:srgbClr val="0000FF"/>
                </a:solidFill>
                <a:latin typeface="Droid Sans Mono"/>
                <a:ea typeface="Droid Sans Mono"/>
                <a:cs typeface="Droid Sans Mono"/>
                <a:sym typeface="Droid Sans Mono"/>
              </a:rPr>
              <a:t> </a:t>
            </a:r>
            <a:r>
              <a:rPr b="1" i="0" lang="en-US" sz="2400" u="none">
                <a:solidFill>
                  <a:srgbClr val="33CC33"/>
                </a:solidFill>
                <a:latin typeface="Droid Sans Mono"/>
                <a:ea typeface="Droid Sans Mono"/>
                <a:cs typeface="Droid Sans Mono"/>
                <a:sym typeface="Droid Sans Mono"/>
              </a:rPr>
              <a:t>{</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temp  = value;</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value = temp + 1;</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rgbClr val="33CC33"/>
                </a:solidFill>
                <a:latin typeface="Droid Sans Mono"/>
                <a:ea typeface="Droid Sans Mono"/>
                <a:cs typeface="Droid Sans Mono"/>
                <a:sym typeface="Droid Sans Mono"/>
              </a:rPr>
              <a:t>}</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return</a:t>
            </a:r>
            <a:r>
              <a:rPr b="1" i="0" lang="en-US" sz="2400" u="none">
                <a:solidFill>
                  <a:srgbClr val="0000FF"/>
                </a:solidFill>
                <a:latin typeface="Droid Sans Mono"/>
                <a:ea typeface="Droid Sans Mono"/>
                <a:cs typeface="Droid Sans Mono"/>
                <a:sym typeface="Droid Sans Mono"/>
              </a:rPr>
              <a:t> temp;</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6" name="Shape 1416"/>
        <p:cNvGrpSpPr/>
        <p:nvPr/>
      </p:nvGrpSpPr>
      <p:grpSpPr>
        <a:xfrm>
          <a:off x="0" y="0"/>
          <a:ext cx="0" cy="0"/>
          <a:chOff x="0" y="0"/>
          <a:chExt cx="0" cy="0"/>
        </a:xfrm>
      </p:grpSpPr>
      <p:sp>
        <p:nvSpPr>
          <p:cNvPr id="1417" name="Google Shape;1417;p53"/>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418" name="Google Shape;1418;p53"/>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419" name="Google Shape;1419;p5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An Aside: Java™</a:t>
            </a:r>
            <a:endParaRPr/>
          </a:p>
        </p:txBody>
      </p:sp>
      <p:sp>
        <p:nvSpPr>
          <p:cNvPr id="1420" name="Google Shape;1420;p53"/>
          <p:cNvSpPr txBox="1"/>
          <p:nvPr/>
        </p:nvSpPr>
        <p:spPr>
          <a:xfrm>
            <a:off x="849312" y="2209800"/>
            <a:ext cx="7445375" cy="3998912"/>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public class Counter {</a:t>
            </a:r>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private long value;</a:t>
            </a:r>
            <a:endParaRPr/>
          </a:p>
          <a:p>
            <a:pPr indent="0" lvl="0" marL="0" marR="0" rtl="0" algn="l">
              <a:lnSpc>
                <a:spcPct val="70000"/>
              </a:lnSpc>
              <a:spcBef>
                <a:spcPts val="720"/>
              </a:spcBef>
              <a:spcAft>
                <a:spcPts val="0"/>
              </a:spcAft>
              <a:buClr>
                <a:srgbClr val="0000FF"/>
              </a:buClr>
              <a:buFont typeface="Comic Sans MS"/>
              <a:buNone/>
            </a:pPr>
            <a:r>
              <a:t/>
            </a:r>
            <a:endParaRPr b="1" i="0" sz="2400" u="none">
              <a:solidFill>
                <a:schemeClr val="folHlink"/>
              </a:solidFill>
              <a:latin typeface="Droid Sans Mono"/>
              <a:ea typeface="Droid Sans Mono"/>
              <a:cs typeface="Droid Sans Mono"/>
              <a:sym typeface="Droid Sans Mono"/>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public long getAndIncrement() {</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rgbClr val="33CC33"/>
                </a:solidFill>
                <a:latin typeface="Droid Sans Mono"/>
                <a:ea typeface="Droid Sans Mono"/>
                <a:cs typeface="Droid Sans Mono"/>
                <a:sym typeface="Droid Sans Mono"/>
              </a:rPr>
              <a:t>synchronized</a:t>
            </a:r>
            <a:r>
              <a:rPr b="1" i="0" lang="en-US" sz="2400" u="none">
                <a:solidFill>
                  <a:srgbClr val="0000FF"/>
                </a:solidFill>
                <a:latin typeface="Droid Sans Mono"/>
                <a:ea typeface="Droid Sans Mono"/>
                <a:cs typeface="Droid Sans Mono"/>
                <a:sym typeface="Droid Sans Mono"/>
              </a:rPr>
              <a:t> </a:t>
            </a:r>
            <a:r>
              <a:rPr b="1" i="0" lang="en-US" sz="2400" u="none">
                <a:solidFill>
                  <a:srgbClr val="33CC33"/>
                </a:solidFill>
                <a:latin typeface="Droid Sans Mono"/>
                <a:ea typeface="Droid Sans Mono"/>
                <a:cs typeface="Droid Sans Mono"/>
                <a:sym typeface="Droid Sans Mono"/>
              </a:rPr>
              <a:t>{</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temp  = value;</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value = temp + 1;</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rgbClr val="33CC33"/>
                </a:solidFill>
                <a:latin typeface="Droid Sans Mono"/>
                <a:ea typeface="Droid Sans Mono"/>
                <a:cs typeface="Droid Sans Mono"/>
                <a:sym typeface="Droid Sans Mono"/>
              </a:rPr>
              <a:t>}</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folHlink"/>
                </a:solidFill>
                <a:latin typeface="Droid Sans Mono"/>
                <a:ea typeface="Droid Sans Mono"/>
                <a:cs typeface="Droid Sans Mono"/>
                <a:sym typeface="Droid Sans Mono"/>
              </a:rPr>
              <a:t>return temp;</a:t>
            </a:r>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a:t>
            </a:r>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a:t>
            </a:r>
            <a:endParaRPr/>
          </a:p>
        </p:txBody>
      </p:sp>
      <p:sp>
        <p:nvSpPr>
          <p:cNvPr id="1421" name="Google Shape;1421;p53"/>
          <p:cNvSpPr txBox="1"/>
          <p:nvPr/>
        </p:nvSpPr>
        <p:spPr>
          <a:xfrm>
            <a:off x="5283200" y="5410200"/>
            <a:ext cx="3468687"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Comic Sans MS"/>
              <a:buNone/>
            </a:pPr>
            <a:r>
              <a:rPr b="1" i="0" lang="en-US" sz="2800" u="none">
                <a:solidFill>
                  <a:srgbClr val="FF0000"/>
                </a:solidFill>
                <a:latin typeface="Comic Sans MS"/>
                <a:ea typeface="Comic Sans MS"/>
                <a:cs typeface="Comic Sans MS"/>
                <a:sym typeface="Comic Sans MS"/>
              </a:rPr>
              <a:t>Synchronized block</a:t>
            </a:r>
            <a:endParaRPr/>
          </a:p>
        </p:txBody>
      </p:sp>
      <p:sp>
        <p:nvSpPr>
          <p:cNvPr id="1422" name="Google Shape;1422;p53"/>
          <p:cNvSpPr/>
          <p:nvPr/>
        </p:nvSpPr>
        <p:spPr>
          <a:xfrm>
            <a:off x="1066800" y="3657600"/>
            <a:ext cx="4343400" cy="1524000"/>
          </a:xfrm>
          <a:prstGeom prst="wedgeRoundRectCallout">
            <a:avLst>
              <a:gd fmla="val 30861" name="adj1"/>
              <a:gd fmla="val 24413"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7" name="Shape 1427"/>
        <p:cNvGrpSpPr/>
        <p:nvPr/>
      </p:nvGrpSpPr>
      <p:grpSpPr>
        <a:xfrm>
          <a:off x="0" y="0"/>
          <a:ext cx="0" cy="0"/>
          <a:chOff x="0" y="0"/>
          <a:chExt cx="0" cy="0"/>
        </a:xfrm>
      </p:grpSpPr>
      <p:sp>
        <p:nvSpPr>
          <p:cNvPr id="1428" name="Google Shape;1428;p54"/>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429" name="Google Shape;1429;p54"/>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430" name="Google Shape;1430;p5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An Aside: Java™</a:t>
            </a:r>
            <a:endParaRPr/>
          </a:p>
        </p:txBody>
      </p:sp>
      <p:sp>
        <p:nvSpPr>
          <p:cNvPr id="1431" name="Google Shape;1431;p54"/>
          <p:cNvSpPr txBox="1"/>
          <p:nvPr/>
        </p:nvSpPr>
        <p:spPr>
          <a:xfrm>
            <a:off x="849312" y="2209800"/>
            <a:ext cx="7445375" cy="3998912"/>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public class Counter {</a:t>
            </a:r>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private long value;</a:t>
            </a:r>
            <a:endParaRPr/>
          </a:p>
          <a:p>
            <a:pPr indent="0" lvl="0" marL="0" marR="0" rtl="0" algn="l">
              <a:lnSpc>
                <a:spcPct val="70000"/>
              </a:lnSpc>
              <a:spcBef>
                <a:spcPts val="720"/>
              </a:spcBef>
              <a:spcAft>
                <a:spcPts val="0"/>
              </a:spcAft>
              <a:buClr>
                <a:srgbClr val="0000FF"/>
              </a:buClr>
              <a:buFont typeface="Comic Sans MS"/>
              <a:buNone/>
            </a:pPr>
            <a:r>
              <a:t/>
            </a:r>
            <a:endParaRPr b="1" i="0" sz="2400" u="none">
              <a:solidFill>
                <a:schemeClr val="folHlink"/>
              </a:solidFill>
              <a:latin typeface="Droid Sans Mono"/>
              <a:ea typeface="Droid Sans Mono"/>
              <a:cs typeface="Droid Sans Mono"/>
              <a:sym typeface="Droid Sans Mono"/>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public long getAndIncrement() {</a:t>
            </a:r>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synchronized {</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temp  = value;</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value = temp + 1;</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folHlink"/>
                </a:solidFill>
                <a:latin typeface="Droid Sans Mono"/>
                <a:ea typeface="Droid Sans Mono"/>
                <a:cs typeface="Droid Sans Mono"/>
                <a:sym typeface="Droid Sans Mono"/>
              </a:rPr>
              <a:t>}</a:t>
            </a:r>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return temp;</a:t>
            </a:r>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a:t>
            </a:r>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a:t>
            </a:r>
            <a:endParaRPr/>
          </a:p>
        </p:txBody>
      </p:sp>
      <p:sp>
        <p:nvSpPr>
          <p:cNvPr id="1432" name="Google Shape;1432;p54"/>
          <p:cNvSpPr/>
          <p:nvPr/>
        </p:nvSpPr>
        <p:spPr>
          <a:xfrm>
            <a:off x="1828800" y="4038600"/>
            <a:ext cx="3429000" cy="762000"/>
          </a:xfrm>
          <a:prstGeom prst="wedgeRoundRectCallout">
            <a:avLst>
              <a:gd fmla="val 32050" name="adj1"/>
              <a:gd fmla="val -17325"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33" name="Google Shape;1433;p54"/>
          <p:cNvSpPr txBox="1"/>
          <p:nvPr/>
        </p:nvSpPr>
        <p:spPr>
          <a:xfrm>
            <a:off x="5237162" y="2971800"/>
            <a:ext cx="3024187"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Comic Sans MS"/>
              <a:buNone/>
            </a:pPr>
            <a:r>
              <a:rPr b="1" i="0" lang="en-US" sz="2800" u="none">
                <a:solidFill>
                  <a:srgbClr val="FF0000"/>
                </a:solidFill>
                <a:latin typeface="Comic Sans MS"/>
                <a:ea typeface="Comic Sans MS"/>
                <a:cs typeface="Comic Sans MS"/>
                <a:sym typeface="Comic Sans MS"/>
              </a:rPr>
              <a:t>Mutual Exclusion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19"/>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34" name="Google Shape;134;p19"/>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35" name="Google Shape;135;p19"/>
          <p:cNvSpPr txBox="1"/>
          <p:nvPr>
            <p:ph type="title"/>
          </p:nvPr>
        </p:nvSpPr>
        <p:spPr>
          <a:xfrm>
            <a:off x="242887" y="609600"/>
            <a:ext cx="884555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In the Enterprise: </a:t>
            </a:r>
            <a:br>
              <a:rPr b="0" i="0" lang="en-US" sz="4000" u="none" cap="none" strike="noStrike">
                <a:solidFill>
                  <a:schemeClr val="dk2"/>
                </a:solidFill>
                <a:latin typeface="Comic Sans MS"/>
                <a:ea typeface="Comic Sans MS"/>
                <a:cs typeface="Comic Sans MS"/>
                <a:sym typeface="Comic Sans MS"/>
              </a:rPr>
            </a:br>
            <a:r>
              <a:rPr b="0" i="0" lang="en-US" sz="4000" u="none" cap="none" strike="noStrike">
                <a:solidFill>
                  <a:schemeClr val="dk2"/>
                </a:solidFill>
                <a:latin typeface="Comic Sans MS"/>
                <a:ea typeface="Comic Sans MS"/>
                <a:cs typeface="Comic Sans MS"/>
                <a:sym typeface="Comic Sans MS"/>
              </a:rPr>
              <a:t>The Shared Memory Multiprocessor</a:t>
            </a:r>
            <a:br>
              <a:rPr b="0" i="0" lang="en-US" sz="4000" u="none" cap="none" strike="noStrike">
                <a:solidFill>
                  <a:schemeClr val="dk2"/>
                </a:solidFill>
                <a:latin typeface="Comic Sans MS"/>
                <a:ea typeface="Comic Sans MS"/>
                <a:cs typeface="Comic Sans MS"/>
                <a:sym typeface="Comic Sans MS"/>
              </a:rPr>
            </a:br>
            <a:r>
              <a:rPr b="0" i="0" lang="en-US" sz="4000" u="none" cap="none" strike="noStrike">
                <a:solidFill>
                  <a:schemeClr val="dk2"/>
                </a:solidFill>
                <a:latin typeface="Comic Sans MS"/>
                <a:ea typeface="Comic Sans MS"/>
                <a:cs typeface="Comic Sans MS"/>
                <a:sym typeface="Comic Sans MS"/>
              </a:rPr>
              <a:t>(SMP) </a:t>
            </a:r>
            <a:endParaRPr/>
          </a:p>
        </p:txBody>
      </p:sp>
      <p:grpSp>
        <p:nvGrpSpPr>
          <p:cNvPr id="136" name="Google Shape;136;p19"/>
          <p:cNvGrpSpPr/>
          <p:nvPr/>
        </p:nvGrpSpPr>
        <p:grpSpPr>
          <a:xfrm>
            <a:off x="2425700" y="2700337"/>
            <a:ext cx="4267200" cy="2527300"/>
            <a:chOff x="3235325" y="2473325"/>
            <a:chExt cx="2932112" cy="2092325"/>
          </a:xfrm>
        </p:grpSpPr>
        <p:sp>
          <p:nvSpPr>
            <p:cNvPr id="137" name="Google Shape;137;p19"/>
            <p:cNvSpPr txBox="1"/>
            <p:nvPr/>
          </p:nvSpPr>
          <p:spPr>
            <a:xfrm>
              <a:off x="3590925" y="3290887"/>
              <a:ext cx="531812" cy="219075"/>
            </a:xfrm>
            <a:prstGeom prst="rect">
              <a:avLst/>
            </a:prstGeom>
            <a:solidFill>
              <a:srgbClr val="FF3399"/>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omic Sans MS"/>
                <a:buNone/>
              </a:pPr>
              <a:r>
                <a:rPr b="0" i="0" lang="en-US" sz="1600" u="none">
                  <a:solidFill>
                    <a:schemeClr val="lt1"/>
                  </a:solidFill>
                  <a:latin typeface="Comic Sans MS"/>
                  <a:ea typeface="Comic Sans MS"/>
                  <a:cs typeface="Comic Sans MS"/>
                  <a:sym typeface="Comic Sans MS"/>
                </a:rPr>
                <a:t>cache</a:t>
              </a:r>
              <a:endParaRPr/>
            </a:p>
          </p:txBody>
        </p:sp>
        <p:sp>
          <p:nvSpPr>
            <p:cNvPr id="138" name="Google Shape;138;p19"/>
            <p:cNvSpPr/>
            <p:nvPr/>
          </p:nvSpPr>
          <p:spPr>
            <a:xfrm>
              <a:off x="3235325" y="3529012"/>
              <a:ext cx="2928937" cy="361950"/>
            </a:xfrm>
            <a:prstGeom prst="leftRightArrow">
              <a:avLst>
                <a:gd fmla="val 1703" name="adj1"/>
                <a:gd fmla="val 6469" name="adj2"/>
              </a:avLst>
            </a:prstGeom>
            <a:solidFill>
              <a:schemeClr val="fo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Font typeface="Comic Sans MS"/>
                <a:buNone/>
              </a:pPr>
              <a:r>
                <a:rPr b="0" i="0" lang="en-US" sz="2000" u="none">
                  <a:solidFill>
                    <a:schemeClr val="dk2"/>
                  </a:solidFill>
                  <a:latin typeface="Comic Sans MS"/>
                  <a:ea typeface="Comic Sans MS"/>
                  <a:cs typeface="Comic Sans MS"/>
                  <a:sym typeface="Comic Sans MS"/>
                </a:rPr>
                <a:t>Bus</a:t>
              </a:r>
              <a:endParaRPr/>
            </a:p>
          </p:txBody>
        </p:sp>
        <p:grpSp>
          <p:nvGrpSpPr>
            <p:cNvPr id="139" name="Google Shape;139;p19"/>
            <p:cNvGrpSpPr/>
            <p:nvPr/>
          </p:nvGrpSpPr>
          <p:grpSpPr>
            <a:xfrm>
              <a:off x="4465637" y="2503487"/>
              <a:ext cx="500062" cy="663576"/>
              <a:chOff x="3962400" y="4325937"/>
              <a:chExt cx="1130300" cy="1173163"/>
            </a:xfrm>
          </p:grpSpPr>
          <p:sp>
            <p:nvSpPr>
              <p:cNvPr id="140" name="Google Shape;140;p19"/>
              <p:cNvSpPr txBox="1"/>
              <p:nvPr/>
            </p:nvSpPr>
            <p:spPr>
              <a:xfrm>
                <a:off x="4114800" y="5257800"/>
                <a:ext cx="838200" cy="228600"/>
              </a:xfrm>
              <a:prstGeom prst="rect">
                <a:avLst/>
              </a:prstGeom>
              <a:solidFill>
                <a:schemeClr val="accent1"/>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1" name="Google Shape;141;p19"/>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142" name="Google Shape;142;p19"/>
              <p:cNvGrpSpPr/>
              <p:nvPr/>
            </p:nvGrpSpPr>
            <p:grpSpPr>
              <a:xfrm>
                <a:off x="4876800" y="4495800"/>
                <a:ext cx="215900" cy="1003300"/>
                <a:chOff x="4876800" y="4495800"/>
                <a:chExt cx="215900" cy="1003300"/>
              </a:xfrm>
            </p:grpSpPr>
            <p:sp>
              <p:nvSpPr>
                <p:cNvPr id="143" name="Google Shape;143;p19"/>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4" name="Google Shape;144;p19"/>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5" name="Google Shape;145;p19"/>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46" name="Google Shape;146;p19"/>
              <p:cNvGrpSpPr/>
              <p:nvPr/>
            </p:nvGrpSpPr>
            <p:grpSpPr>
              <a:xfrm flipH="1">
                <a:off x="3962400" y="4495800"/>
                <a:ext cx="215900" cy="1003300"/>
                <a:chOff x="4876800" y="4495800"/>
                <a:chExt cx="215900" cy="1003300"/>
              </a:xfrm>
            </p:grpSpPr>
            <p:sp>
              <p:nvSpPr>
                <p:cNvPr id="147" name="Google Shape;147;p19"/>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8" name="Google Shape;148;p19"/>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9" name="Google Shape;149;p19"/>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150" name="Google Shape;150;p19"/>
            <p:cNvGrpSpPr/>
            <p:nvPr/>
          </p:nvGrpSpPr>
          <p:grpSpPr>
            <a:xfrm>
              <a:off x="3592512" y="2473325"/>
              <a:ext cx="600075" cy="725487"/>
              <a:chOff x="1600200" y="4318000"/>
              <a:chExt cx="1358899" cy="1282700"/>
            </a:xfrm>
          </p:grpSpPr>
          <p:sp>
            <p:nvSpPr>
              <p:cNvPr id="151" name="Google Shape;151;p19"/>
              <p:cNvSpPr txBox="1"/>
              <p:nvPr/>
            </p:nvSpPr>
            <p:spPr>
              <a:xfrm>
                <a:off x="1638300" y="5245100"/>
                <a:ext cx="774700" cy="254000"/>
              </a:xfrm>
              <a:prstGeom prst="rect">
                <a:avLst/>
              </a:prstGeom>
              <a:solidFill>
                <a:srgbClr val="FF33CC"/>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2" name="Google Shape;152;p19"/>
              <p:cNvSpPr/>
              <p:nvPr/>
            </p:nvSpPr>
            <p:spPr>
              <a:xfrm flipH="1">
                <a:off x="1600200" y="50292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3" name="Google Shape;153;p19"/>
              <p:cNvSpPr/>
              <p:nvPr/>
            </p:nvSpPr>
            <p:spPr>
              <a:xfrm flipH="1">
                <a:off x="1709737" y="47625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4" name="Google Shape;154;p19"/>
              <p:cNvSpPr/>
              <p:nvPr/>
            </p:nvSpPr>
            <p:spPr>
              <a:xfrm flipH="1">
                <a:off x="1905000" y="44450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5" name="Google Shape;155;p19"/>
              <p:cNvSpPr/>
              <p:nvPr/>
            </p:nvSpPr>
            <p:spPr>
              <a:xfrm>
                <a:off x="1638300" y="4318000"/>
                <a:ext cx="1181100" cy="939800"/>
              </a:xfrm>
              <a:custGeom>
                <a:rect b="b" l="l" r="r" t="t"/>
                <a:pathLst>
                  <a:path extrusionOk="0" h="120000" w="120000">
                    <a:moveTo>
                      <a:pt x="0" y="120000"/>
                    </a:moveTo>
                    <a:lnTo>
                      <a:pt x="78709" y="116756"/>
                    </a:lnTo>
                    <a:lnTo>
                      <a:pt x="120000" y="0"/>
                    </a:lnTo>
                    <a:lnTo>
                      <a:pt x="54193" y="1621"/>
                    </a:lnTo>
                    <a:lnTo>
                      <a:pt x="0" y="120000"/>
                    </a:lnTo>
                    <a:close/>
                  </a:path>
                </a:pathLst>
              </a:custGeom>
              <a:solidFill>
                <a:srgbClr val="FF33CC"/>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6" name="Google Shape;156;p19"/>
              <p:cNvSpPr/>
              <p:nvPr/>
            </p:nvSpPr>
            <p:spPr>
              <a:xfrm>
                <a:off x="2413000" y="4318000"/>
                <a:ext cx="393700" cy="1206500"/>
              </a:xfrm>
              <a:custGeom>
                <a:rect b="b" l="l" r="r" t="t"/>
                <a:pathLst>
                  <a:path extrusionOk="0" h="120000" w="120000">
                    <a:moveTo>
                      <a:pt x="120000" y="0"/>
                    </a:moveTo>
                    <a:lnTo>
                      <a:pt x="120000" y="32842"/>
                    </a:lnTo>
                    <a:lnTo>
                      <a:pt x="3870" y="120000"/>
                    </a:lnTo>
                    <a:lnTo>
                      <a:pt x="0" y="94736"/>
                    </a:lnTo>
                    <a:lnTo>
                      <a:pt x="120000" y="0"/>
                    </a:lnTo>
                    <a:close/>
                  </a:path>
                </a:pathLst>
              </a:custGeom>
              <a:solidFill>
                <a:srgbClr val="FF33CC"/>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7" name="Google Shape;157;p19"/>
              <p:cNvSpPr/>
              <p:nvPr/>
            </p:nvSpPr>
            <p:spPr>
              <a:xfrm>
                <a:off x="2514600" y="50546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8" name="Google Shape;158;p19"/>
              <p:cNvSpPr/>
              <p:nvPr/>
            </p:nvSpPr>
            <p:spPr>
              <a:xfrm>
                <a:off x="2649537" y="47752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9" name="Google Shape;159;p19"/>
              <p:cNvSpPr/>
              <p:nvPr/>
            </p:nvSpPr>
            <p:spPr>
              <a:xfrm>
                <a:off x="2757487" y="45085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60" name="Google Shape;160;p19"/>
            <p:cNvGrpSpPr/>
            <p:nvPr/>
          </p:nvGrpSpPr>
          <p:grpSpPr>
            <a:xfrm flipH="1">
              <a:off x="5237162" y="2473325"/>
              <a:ext cx="601662" cy="725487"/>
              <a:chOff x="1600200" y="4318000"/>
              <a:chExt cx="1358899" cy="1282700"/>
            </a:xfrm>
          </p:grpSpPr>
          <p:sp>
            <p:nvSpPr>
              <p:cNvPr id="161" name="Google Shape;161;p19"/>
              <p:cNvSpPr txBox="1"/>
              <p:nvPr/>
            </p:nvSpPr>
            <p:spPr>
              <a:xfrm>
                <a:off x="1638300" y="5245100"/>
                <a:ext cx="774700" cy="254000"/>
              </a:xfrm>
              <a:prstGeom prst="rect">
                <a:avLst/>
              </a:prstGeom>
              <a:solidFill>
                <a:srgbClr val="FFFF99"/>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2" name="Google Shape;162;p19"/>
              <p:cNvSpPr/>
              <p:nvPr/>
            </p:nvSpPr>
            <p:spPr>
              <a:xfrm flipH="1">
                <a:off x="1600200" y="50292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3" name="Google Shape;163;p19"/>
              <p:cNvSpPr/>
              <p:nvPr/>
            </p:nvSpPr>
            <p:spPr>
              <a:xfrm flipH="1">
                <a:off x="1709737" y="47625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4" name="Google Shape;164;p19"/>
              <p:cNvSpPr/>
              <p:nvPr/>
            </p:nvSpPr>
            <p:spPr>
              <a:xfrm flipH="1">
                <a:off x="1905000" y="44450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5" name="Google Shape;165;p19"/>
              <p:cNvSpPr/>
              <p:nvPr/>
            </p:nvSpPr>
            <p:spPr>
              <a:xfrm>
                <a:off x="1638300" y="4318000"/>
                <a:ext cx="1181100" cy="939800"/>
              </a:xfrm>
              <a:custGeom>
                <a:rect b="b" l="l" r="r" t="t"/>
                <a:pathLst>
                  <a:path extrusionOk="0" h="120000" w="120000">
                    <a:moveTo>
                      <a:pt x="0" y="120000"/>
                    </a:moveTo>
                    <a:lnTo>
                      <a:pt x="78709" y="116756"/>
                    </a:lnTo>
                    <a:lnTo>
                      <a:pt x="120000" y="0"/>
                    </a:lnTo>
                    <a:lnTo>
                      <a:pt x="54193" y="1621"/>
                    </a:lnTo>
                    <a:lnTo>
                      <a:pt x="0" y="120000"/>
                    </a:lnTo>
                    <a:close/>
                  </a:path>
                </a:pathLst>
              </a:custGeom>
              <a:solidFill>
                <a:srgbClr val="FFFF99"/>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6" name="Google Shape;166;p19"/>
              <p:cNvSpPr/>
              <p:nvPr/>
            </p:nvSpPr>
            <p:spPr>
              <a:xfrm>
                <a:off x="2413000" y="4318000"/>
                <a:ext cx="393700" cy="1206500"/>
              </a:xfrm>
              <a:custGeom>
                <a:rect b="b" l="l" r="r" t="t"/>
                <a:pathLst>
                  <a:path extrusionOk="0" h="120000" w="120000">
                    <a:moveTo>
                      <a:pt x="120000" y="0"/>
                    </a:moveTo>
                    <a:lnTo>
                      <a:pt x="120000" y="32842"/>
                    </a:lnTo>
                    <a:lnTo>
                      <a:pt x="3870" y="120000"/>
                    </a:lnTo>
                    <a:lnTo>
                      <a:pt x="0" y="94736"/>
                    </a:lnTo>
                    <a:lnTo>
                      <a:pt x="120000" y="0"/>
                    </a:lnTo>
                    <a:close/>
                  </a:path>
                </a:pathLst>
              </a:custGeom>
              <a:solidFill>
                <a:srgbClr val="FFFF99"/>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7" name="Google Shape;167;p19"/>
              <p:cNvSpPr/>
              <p:nvPr/>
            </p:nvSpPr>
            <p:spPr>
              <a:xfrm>
                <a:off x="2514600" y="50546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8" name="Google Shape;168;p19"/>
              <p:cNvSpPr/>
              <p:nvPr/>
            </p:nvSpPr>
            <p:spPr>
              <a:xfrm>
                <a:off x="2649537" y="47752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9" name="Google Shape;169;p19"/>
              <p:cNvSpPr/>
              <p:nvPr/>
            </p:nvSpPr>
            <p:spPr>
              <a:xfrm>
                <a:off x="2757487" y="45085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170" name="Google Shape;170;p19"/>
            <p:cNvSpPr/>
            <p:nvPr/>
          </p:nvSpPr>
          <p:spPr>
            <a:xfrm>
              <a:off x="3238500" y="3522662"/>
              <a:ext cx="2928937" cy="363537"/>
            </a:xfrm>
            <a:prstGeom prst="leftRightArrow">
              <a:avLst>
                <a:gd fmla="val 1703" name="adj1"/>
                <a:gd fmla="val 6469" name="adj2"/>
              </a:avLst>
            </a:prstGeom>
            <a:solidFill>
              <a:schemeClr va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1400" u="none">
                  <a:solidFill>
                    <a:schemeClr val="dk2"/>
                  </a:solidFill>
                  <a:latin typeface="Comic Sans MS"/>
                  <a:ea typeface="Comic Sans MS"/>
                  <a:cs typeface="Comic Sans MS"/>
                  <a:sym typeface="Comic Sans MS"/>
                </a:rPr>
                <a:t>Bus</a:t>
              </a:r>
              <a:endParaRPr/>
            </a:p>
          </p:txBody>
        </p:sp>
        <p:sp>
          <p:nvSpPr>
            <p:cNvPr id="171" name="Google Shape;171;p19"/>
            <p:cNvSpPr txBox="1"/>
            <p:nvPr/>
          </p:nvSpPr>
          <p:spPr>
            <a:xfrm>
              <a:off x="3487737" y="4067175"/>
              <a:ext cx="2462212" cy="498475"/>
            </a:xfrm>
            <a:prstGeom prst="rect">
              <a:avLst/>
            </a:prstGeom>
            <a:solidFill>
              <a:schemeClr va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2400" u="none">
                  <a:solidFill>
                    <a:schemeClr val="dk2"/>
                  </a:solidFill>
                  <a:latin typeface="Comic Sans MS"/>
                  <a:ea typeface="Comic Sans MS"/>
                  <a:cs typeface="Comic Sans MS"/>
                  <a:sym typeface="Comic Sans MS"/>
                </a:rPr>
                <a:t>shared memory</a:t>
              </a:r>
              <a:endParaRPr/>
            </a:p>
          </p:txBody>
        </p:sp>
        <p:sp>
          <p:nvSpPr>
            <p:cNvPr id="172" name="Google Shape;172;p19"/>
            <p:cNvSpPr/>
            <p:nvPr/>
          </p:nvSpPr>
          <p:spPr>
            <a:xfrm>
              <a:off x="4552950" y="3822700"/>
              <a:ext cx="361950" cy="200025"/>
            </a:xfrm>
            <a:prstGeom prst="upDownArrow">
              <a:avLst>
                <a:gd fmla="val 50000" name="adj1"/>
                <a:gd fmla="val 7297" name="adj2"/>
              </a:avLst>
            </a:prstGeom>
            <a:solidFill>
              <a:schemeClr va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3" name="Google Shape;173;p19"/>
            <p:cNvSpPr txBox="1"/>
            <p:nvPr/>
          </p:nvSpPr>
          <p:spPr>
            <a:xfrm>
              <a:off x="5319712" y="3290887"/>
              <a:ext cx="531812" cy="217487"/>
            </a:xfrm>
            <a:prstGeom prst="rect">
              <a:avLst/>
            </a:prstGeom>
            <a:solidFill>
              <a:srgbClr val="FFFF99"/>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600" u="none">
                  <a:solidFill>
                    <a:schemeClr val="dk1"/>
                  </a:solidFill>
                  <a:latin typeface="Comic Sans MS"/>
                  <a:ea typeface="Comic Sans MS"/>
                  <a:cs typeface="Comic Sans MS"/>
                  <a:sym typeface="Comic Sans MS"/>
                </a:rPr>
                <a:t>cache</a:t>
              </a:r>
              <a:endParaRPr/>
            </a:p>
          </p:txBody>
        </p:sp>
        <p:sp>
          <p:nvSpPr>
            <p:cNvPr id="174" name="Google Shape;174;p19"/>
            <p:cNvSpPr txBox="1"/>
            <p:nvPr/>
          </p:nvSpPr>
          <p:spPr>
            <a:xfrm>
              <a:off x="4492625" y="3290887"/>
              <a:ext cx="531812" cy="217487"/>
            </a:xfrm>
            <a:prstGeom prst="rect">
              <a:avLst/>
            </a:prstGeom>
            <a:solidFill>
              <a:schemeClr val="accent1"/>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omic Sans MS"/>
                <a:buNone/>
              </a:pPr>
              <a:r>
                <a:rPr b="0" i="0" lang="en-US" sz="1600" u="none">
                  <a:solidFill>
                    <a:schemeClr val="lt1"/>
                  </a:solidFill>
                  <a:latin typeface="Comic Sans MS"/>
                  <a:ea typeface="Comic Sans MS"/>
                  <a:cs typeface="Comic Sans MS"/>
                  <a:sym typeface="Comic Sans MS"/>
                </a:rPr>
                <a:t>cache</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8" name="Shape 1438"/>
        <p:cNvGrpSpPr/>
        <p:nvPr/>
      </p:nvGrpSpPr>
      <p:grpSpPr>
        <a:xfrm>
          <a:off x="0" y="0"/>
          <a:ext cx="0" cy="0"/>
          <a:chOff x="0" y="0"/>
          <a:chExt cx="0" cy="0"/>
        </a:xfrm>
      </p:grpSpPr>
      <p:sp>
        <p:nvSpPr>
          <p:cNvPr id="1439" name="Google Shape;1439;p55"/>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440" name="Google Shape;1440;p55"/>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441" name="Google Shape;1441;p5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Mutual Exclusion or “Alice &amp; Bob share a pond”</a:t>
            </a:r>
            <a:endParaRPr/>
          </a:p>
        </p:txBody>
      </p:sp>
      <p:grpSp>
        <p:nvGrpSpPr>
          <p:cNvPr id="1442" name="Google Shape;1442;p55"/>
          <p:cNvGrpSpPr/>
          <p:nvPr/>
        </p:nvGrpSpPr>
        <p:grpSpPr>
          <a:xfrm>
            <a:off x="609600" y="1885950"/>
            <a:ext cx="1447800" cy="1295400"/>
            <a:chOff x="1371600" y="3124200"/>
            <a:chExt cx="1447800" cy="1295400"/>
          </a:xfrm>
        </p:grpSpPr>
        <p:sp>
          <p:nvSpPr>
            <p:cNvPr id="1443" name="Google Shape;1443;p55"/>
            <p:cNvSpPr/>
            <p:nvPr/>
          </p:nvSpPr>
          <p:spPr>
            <a:xfrm>
              <a:off x="25908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44" name="Google Shape;1444;p55"/>
            <p:cNvSpPr/>
            <p:nvPr/>
          </p:nvSpPr>
          <p:spPr>
            <a:xfrm>
              <a:off x="23622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45" name="Google Shape;1445;p55"/>
            <p:cNvSpPr/>
            <p:nvPr/>
          </p:nvSpPr>
          <p:spPr>
            <a:xfrm>
              <a:off x="2133600" y="32004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46" name="Google Shape;1446;p55"/>
            <p:cNvSpPr/>
            <p:nvPr/>
          </p:nvSpPr>
          <p:spPr>
            <a:xfrm>
              <a:off x="1905000" y="31242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47" name="Google Shape;1447;p55"/>
            <p:cNvSpPr/>
            <p:nvPr/>
          </p:nvSpPr>
          <p:spPr>
            <a:xfrm>
              <a:off x="1490662" y="31242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48" name="Google Shape;1448;p55"/>
            <p:cNvSpPr/>
            <p:nvPr/>
          </p:nvSpPr>
          <p:spPr>
            <a:xfrm>
              <a:off x="1506537" y="32766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49" name="Google Shape;1449;p55"/>
            <p:cNvSpPr/>
            <p:nvPr/>
          </p:nvSpPr>
          <p:spPr>
            <a:xfrm>
              <a:off x="2260600" y="36576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50" name="Google Shape;1450;p55"/>
            <p:cNvSpPr/>
            <p:nvPr/>
          </p:nvSpPr>
          <p:spPr>
            <a:xfrm>
              <a:off x="1905000" y="38862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51" name="Google Shape;1451;p55"/>
            <p:cNvSpPr/>
            <p:nvPr/>
          </p:nvSpPr>
          <p:spPr>
            <a:xfrm>
              <a:off x="1676400" y="37338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52" name="Google Shape;1452;p55"/>
            <p:cNvSpPr/>
            <p:nvPr/>
          </p:nvSpPr>
          <p:spPr>
            <a:xfrm>
              <a:off x="15240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53" name="Google Shape;1453;p55"/>
            <p:cNvSpPr/>
            <p:nvPr/>
          </p:nvSpPr>
          <p:spPr>
            <a:xfrm>
              <a:off x="1371600" y="34290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454" name="Google Shape;1454;p55"/>
          <p:cNvGrpSpPr/>
          <p:nvPr/>
        </p:nvGrpSpPr>
        <p:grpSpPr>
          <a:xfrm flipH="1">
            <a:off x="7467600" y="1885950"/>
            <a:ext cx="1447800" cy="1295400"/>
            <a:chOff x="4495800" y="3276600"/>
            <a:chExt cx="1447800" cy="1295400"/>
          </a:xfrm>
        </p:grpSpPr>
        <p:sp>
          <p:nvSpPr>
            <p:cNvPr id="1455" name="Google Shape;1455;p55"/>
            <p:cNvSpPr/>
            <p:nvPr/>
          </p:nvSpPr>
          <p:spPr>
            <a:xfrm>
              <a:off x="5715000" y="36576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56" name="Google Shape;1456;p55"/>
            <p:cNvSpPr/>
            <p:nvPr/>
          </p:nvSpPr>
          <p:spPr>
            <a:xfrm>
              <a:off x="54864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57" name="Google Shape;1457;p55"/>
            <p:cNvSpPr/>
            <p:nvPr/>
          </p:nvSpPr>
          <p:spPr>
            <a:xfrm>
              <a:off x="52578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58" name="Google Shape;1458;p55"/>
            <p:cNvSpPr/>
            <p:nvPr/>
          </p:nvSpPr>
          <p:spPr>
            <a:xfrm>
              <a:off x="5029200" y="32766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59" name="Google Shape;1459;p55"/>
            <p:cNvSpPr/>
            <p:nvPr/>
          </p:nvSpPr>
          <p:spPr>
            <a:xfrm>
              <a:off x="4614862" y="32766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60" name="Google Shape;1460;p55"/>
            <p:cNvSpPr/>
            <p:nvPr/>
          </p:nvSpPr>
          <p:spPr>
            <a:xfrm>
              <a:off x="4630737" y="34290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61" name="Google Shape;1461;p55"/>
            <p:cNvSpPr/>
            <p:nvPr/>
          </p:nvSpPr>
          <p:spPr>
            <a:xfrm>
              <a:off x="5384800" y="38100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62" name="Google Shape;1462;p55"/>
            <p:cNvSpPr/>
            <p:nvPr/>
          </p:nvSpPr>
          <p:spPr>
            <a:xfrm>
              <a:off x="5029200" y="40386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63" name="Google Shape;1463;p55"/>
            <p:cNvSpPr/>
            <p:nvPr/>
          </p:nvSpPr>
          <p:spPr>
            <a:xfrm>
              <a:off x="4800600" y="38862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64" name="Google Shape;1464;p55"/>
            <p:cNvSpPr/>
            <p:nvPr/>
          </p:nvSpPr>
          <p:spPr>
            <a:xfrm>
              <a:off x="4648200" y="37338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65" name="Google Shape;1465;p55"/>
            <p:cNvSpPr/>
            <p:nvPr/>
          </p:nvSpPr>
          <p:spPr>
            <a:xfrm>
              <a:off x="44958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1466" name="Google Shape;1466;p55"/>
          <p:cNvSpPr/>
          <p:nvPr/>
        </p:nvSpPr>
        <p:spPr>
          <a:xfrm>
            <a:off x="952500" y="3352800"/>
            <a:ext cx="7239000" cy="2286000"/>
          </a:xfrm>
          <a:prstGeom prst="ellipse">
            <a:avLst/>
          </a:prstGeom>
          <a:solidFill>
            <a:srgbClr val="00FFFF"/>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67" name="Google Shape;1467;p55"/>
          <p:cNvSpPr txBox="1"/>
          <p:nvPr/>
        </p:nvSpPr>
        <p:spPr>
          <a:xfrm>
            <a:off x="1308100" y="2103437"/>
            <a:ext cx="444500"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A</a:t>
            </a:r>
            <a:endParaRPr/>
          </a:p>
        </p:txBody>
      </p:sp>
      <p:sp>
        <p:nvSpPr>
          <p:cNvPr id="1468" name="Google Shape;1468;p55"/>
          <p:cNvSpPr txBox="1"/>
          <p:nvPr/>
        </p:nvSpPr>
        <p:spPr>
          <a:xfrm>
            <a:off x="7808912" y="2103437"/>
            <a:ext cx="407987"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B</a:t>
            </a:r>
            <a:endParaRPr/>
          </a:p>
        </p:txBody>
      </p:sp>
      <p:grpSp>
        <p:nvGrpSpPr>
          <p:cNvPr id="1469" name="Google Shape;1469;p55"/>
          <p:cNvGrpSpPr/>
          <p:nvPr/>
        </p:nvGrpSpPr>
        <p:grpSpPr>
          <a:xfrm>
            <a:off x="3429000" y="2057400"/>
            <a:ext cx="1905000" cy="1714500"/>
            <a:chOff x="2743200" y="1600200"/>
            <a:chExt cx="3124200" cy="3771900"/>
          </a:xfrm>
        </p:grpSpPr>
        <p:sp>
          <p:nvSpPr>
            <p:cNvPr id="1470" name="Google Shape;1470;p55"/>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71" name="Google Shape;1471;p55"/>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72" name="Google Shape;1472;p55"/>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473" name="Google Shape;1473;p55"/>
          <p:cNvGrpSpPr/>
          <p:nvPr/>
        </p:nvGrpSpPr>
        <p:grpSpPr>
          <a:xfrm>
            <a:off x="6553200" y="4191000"/>
            <a:ext cx="1905000" cy="1714500"/>
            <a:chOff x="2743200" y="1600200"/>
            <a:chExt cx="3124200" cy="3771900"/>
          </a:xfrm>
        </p:grpSpPr>
        <p:sp>
          <p:nvSpPr>
            <p:cNvPr id="1474" name="Google Shape;1474;p55"/>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75" name="Google Shape;1475;p55"/>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76" name="Google Shape;1476;p55"/>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477" name="Google Shape;1477;p55"/>
          <p:cNvGrpSpPr/>
          <p:nvPr/>
        </p:nvGrpSpPr>
        <p:grpSpPr>
          <a:xfrm>
            <a:off x="609600" y="4114800"/>
            <a:ext cx="1905000" cy="1714500"/>
            <a:chOff x="2743200" y="1600200"/>
            <a:chExt cx="3124200" cy="3771900"/>
          </a:xfrm>
        </p:grpSpPr>
        <p:sp>
          <p:nvSpPr>
            <p:cNvPr id="1478" name="Google Shape;1478;p55"/>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79" name="Google Shape;1479;p55"/>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80" name="Google Shape;1480;p55"/>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4" name="Shape 1484"/>
        <p:cNvGrpSpPr/>
        <p:nvPr/>
      </p:nvGrpSpPr>
      <p:grpSpPr>
        <a:xfrm>
          <a:off x="0" y="0"/>
          <a:ext cx="0" cy="0"/>
          <a:chOff x="0" y="0"/>
          <a:chExt cx="0" cy="0"/>
        </a:xfrm>
      </p:grpSpPr>
      <p:sp>
        <p:nvSpPr>
          <p:cNvPr id="1485" name="Google Shape;1485;p56"/>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486" name="Google Shape;1486;p56"/>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487" name="Google Shape;1487;p5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Alice has a pet</a:t>
            </a:r>
            <a:endParaRPr/>
          </a:p>
        </p:txBody>
      </p:sp>
      <p:grpSp>
        <p:nvGrpSpPr>
          <p:cNvPr id="1488" name="Google Shape;1488;p56"/>
          <p:cNvGrpSpPr/>
          <p:nvPr/>
        </p:nvGrpSpPr>
        <p:grpSpPr>
          <a:xfrm>
            <a:off x="609600" y="1885950"/>
            <a:ext cx="1447800" cy="1295400"/>
            <a:chOff x="1371600" y="3124200"/>
            <a:chExt cx="1447800" cy="1295400"/>
          </a:xfrm>
        </p:grpSpPr>
        <p:sp>
          <p:nvSpPr>
            <p:cNvPr id="1489" name="Google Shape;1489;p56"/>
            <p:cNvSpPr/>
            <p:nvPr/>
          </p:nvSpPr>
          <p:spPr>
            <a:xfrm>
              <a:off x="25908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90" name="Google Shape;1490;p56"/>
            <p:cNvSpPr/>
            <p:nvPr/>
          </p:nvSpPr>
          <p:spPr>
            <a:xfrm>
              <a:off x="23622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91" name="Google Shape;1491;p56"/>
            <p:cNvSpPr/>
            <p:nvPr/>
          </p:nvSpPr>
          <p:spPr>
            <a:xfrm>
              <a:off x="2133600" y="32004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92" name="Google Shape;1492;p56"/>
            <p:cNvSpPr/>
            <p:nvPr/>
          </p:nvSpPr>
          <p:spPr>
            <a:xfrm>
              <a:off x="1905000" y="31242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93" name="Google Shape;1493;p56"/>
            <p:cNvSpPr/>
            <p:nvPr/>
          </p:nvSpPr>
          <p:spPr>
            <a:xfrm>
              <a:off x="1490662" y="31242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94" name="Google Shape;1494;p56"/>
            <p:cNvSpPr/>
            <p:nvPr/>
          </p:nvSpPr>
          <p:spPr>
            <a:xfrm>
              <a:off x="1506537" y="32766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95" name="Google Shape;1495;p56"/>
            <p:cNvSpPr/>
            <p:nvPr/>
          </p:nvSpPr>
          <p:spPr>
            <a:xfrm>
              <a:off x="2260600" y="36576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96" name="Google Shape;1496;p56"/>
            <p:cNvSpPr/>
            <p:nvPr/>
          </p:nvSpPr>
          <p:spPr>
            <a:xfrm>
              <a:off x="1905000" y="38862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97" name="Google Shape;1497;p56"/>
            <p:cNvSpPr/>
            <p:nvPr/>
          </p:nvSpPr>
          <p:spPr>
            <a:xfrm>
              <a:off x="1676400" y="37338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98" name="Google Shape;1498;p56"/>
            <p:cNvSpPr/>
            <p:nvPr/>
          </p:nvSpPr>
          <p:spPr>
            <a:xfrm>
              <a:off x="15240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499" name="Google Shape;1499;p56"/>
            <p:cNvSpPr/>
            <p:nvPr/>
          </p:nvSpPr>
          <p:spPr>
            <a:xfrm>
              <a:off x="1371600" y="34290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500" name="Google Shape;1500;p56"/>
          <p:cNvGrpSpPr/>
          <p:nvPr/>
        </p:nvGrpSpPr>
        <p:grpSpPr>
          <a:xfrm flipH="1">
            <a:off x="7467600" y="1885950"/>
            <a:ext cx="1447800" cy="1295400"/>
            <a:chOff x="4495800" y="3276600"/>
            <a:chExt cx="1447800" cy="1295400"/>
          </a:xfrm>
        </p:grpSpPr>
        <p:sp>
          <p:nvSpPr>
            <p:cNvPr id="1501" name="Google Shape;1501;p56"/>
            <p:cNvSpPr/>
            <p:nvPr/>
          </p:nvSpPr>
          <p:spPr>
            <a:xfrm>
              <a:off x="5715000" y="36576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02" name="Google Shape;1502;p56"/>
            <p:cNvSpPr/>
            <p:nvPr/>
          </p:nvSpPr>
          <p:spPr>
            <a:xfrm>
              <a:off x="54864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03" name="Google Shape;1503;p56"/>
            <p:cNvSpPr/>
            <p:nvPr/>
          </p:nvSpPr>
          <p:spPr>
            <a:xfrm>
              <a:off x="52578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04" name="Google Shape;1504;p56"/>
            <p:cNvSpPr/>
            <p:nvPr/>
          </p:nvSpPr>
          <p:spPr>
            <a:xfrm>
              <a:off x="5029200" y="32766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05" name="Google Shape;1505;p56"/>
            <p:cNvSpPr/>
            <p:nvPr/>
          </p:nvSpPr>
          <p:spPr>
            <a:xfrm>
              <a:off x="4614862" y="32766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06" name="Google Shape;1506;p56"/>
            <p:cNvSpPr/>
            <p:nvPr/>
          </p:nvSpPr>
          <p:spPr>
            <a:xfrm>
              <a:off x="4630737" y="34290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07" name="Google Shape;1507;p56"/>
            <p:cNvSpPr/>
            <p:nvPr/>
          </p:nvSpPr>
          <p:spPr>
            <a:xfrm>
              <a:off x="5384800" y="38100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08" name="Google Shape;1508;p56"/>
            <p:cNvSpPr/>
            <p:nvPr/>
          </p:nvSpPr>
          <p:spPr>
            <a:xfrm>
              <a:off x="5029200" y="40386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09" name="Google Shape;1509;p56"/>
            <p:cNvSpPr/>
            <p:nvPr/>
          </p:nvSpPr>
          <p:spPr>
            <a:xfrm>
              <a:off x="4800600" y="38862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10" name="Google Shape;1510;p56"/>
            <p:cNvSpPr/>
            <p:nvPr/>
          </p:nvSpPr>
          <p:spPr>
            <a:xfrm>
              <a:off x="4648200" y="37338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11" name="Google Shape;1511;p56"/>
            <p:cNvSpPr/>
            <p:nvPr/>
          </p:nvSpPr>
          <p:spPr>
            <a:xfrm>
              <a:off x="44958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1512" name="Google Shape;1512;p56"/>
          <p:cNvSpPr/>
          <p:nvPr/>
        </p:nvSpPr>
        <p:spPr>
          <a:xfrm>
            <a:off x="952500" y="3352800"/>
            <a:ext cx="7239000" cy="2286000"/>
          </a:xfrm>
          <a:prstGeom prst="ellipse">
            <a:avLst/>
          </a:prstGeom>
          <a:solidFill>
            <a:srgbClr val="00FFFF"/>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13" name="Google Shape;1513;p56"/>
          <p:cNvSpPr txBox="1"/>
          <p:nvPr/>
        </p:nvSpPr>
        <p:spPr>
          <a:xfrm>
            <a:off x="1308100" y="2103437"/>
            <a:ext cx="444500"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A</a:t>
            </a:r>
            <a:endParaRPr/>
          </a:p>
        </p:txBody>
      </p:sp>
      <p:sp>
        <p:nvSpPr>
          <p:cNvPr id="1514" name="Google Shape;1514;p56"/>
          <p:cNvSpPr txBox="1"/>
          <p:nvPr/>
        </p:nvSpPr>
        <p:spPr>
          <a:xfrm>
            <a:off x="7808912" y="2103437"/>
            <a:ext cx="407987"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B</a:t>
            </a:r>
            <a:endParaRPr/>
          </a:p>
        </p:txBody>
      </p:sp>
      <p:grpSp>
        <p:nvGrpSpPr>
          <p:cNvPr id="1515" name="Google Shape;1515;p56"/>
          <p:cNvGrpSpPr/>
          <p:nvPr/>
        </p:nvGrpSpPr>
        <p:grpSpPr>
          <a:xfrm>
            <a:off x="2362200" y="2819400"/>
            <a:ext cx="4837112" cy="2576512"/>
            <a:chOff x="331787" y="1219200"/>
            <a:chExt cx="8010525" cy="4267200"/>
          </a:xfrm>
        </p:grpSpPr>
        <p:sp>
          <p:nvSpPr>
            <p:cNvPr id="1516" name="Google Shape;1516;p56"/>
            <p:cNvSpPr/>
            <p:nvPr/>
          </p:nvSpPr>
          <p:spPr>
            <a:xfrm>
              <a:off x="3368675" y="4305300"/>
              <a:ext cx="1533525" cy="533400"/>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17" name="Google Shape;1517;p56"/>
            <p:cNvSpPr/>
            <p:nvPr/>
          </p:nvSpPr>
          <p:spPr>
            <a:xfrm>
              <a:off x="5172075" y="4953000"/>
              <a:ext cx="1533525" cy="533400"/>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18" name="Google Shape;1518;p56"/>
            <p:cNvSpPr/>
            <p:nvPr/>
          </p:nvSpPr>
          <p:spPr>
            <a:xfrm>
              <a:off x="1835150" y="3771900"/>
              <a:ext cx="1533525" cy="533400"/>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19" name="Google Shape;1519;p56"/>
            <p:cNvSpPr/>
            <p:nvPr/>
          </p:nvSpPr>
          <p:spPr>
            <a:xfrm>
              <a:off x="2201862" y="2438400"/>
              <a:ext cx="3067050" cy="1766887"/>
            </a:xfrm>
            <a:custGeom>
              <a:rect b="b" l="l" r="r" t="t"/>
              <a:pathLst>
                <a:path extrusionOk="0" h="120000" w="120000">
                  <a:moveTo>
                    <a:pt x="0" y="108787"/>
                  </a:moveTo>
                  <a:cubicBezTo>
                    <a:pt x="1490" y="120000"/>
                    <a:pt x="21863" y="114393"/>
                    <a:pt x="29813" y="108787"/>
                  </a:cubicBezTo>
                  <a:cubicBezTo>
                    <a:pt x="37763" y="103180"/>
                    <a:pt x="41801" y="82587"/>
                    <a:pt x="47701" y="75148"/>
                  </a:cubicBezTo>
                  <a:cubicBezTo>
                    <a:pt x="53602" y="67708"/>
                    <a:pt x="59378" y="63611"/>
                    <a:pt x="65093" y="63935"/>
                  </a:cubicBezTo>
                  <a:cubicBezTo>
                    <a:pt x="70807" y="64258"/>
                    <a:pt x="73291" y="75256"/>
                    <a:pt x="81987" y="76873"/>
                  </a:cubicBezTo>
                  <a:cubicBezTo>
                    <a:pt x="90683" y="78490"/>
                    <a:pt x="120000" y="85390"/>
                    <a:pt x="117267" y="73423"/>
                  </a:cubicBezTo>
                  <a:cubicBezTo>
                    <a:pt x="114534" y="61455"/>
                    <a:pt x="81677" y="10566"/>
                    <a:pt x="65590" y="5283"/>
                  </a:cubicBezTo>
                  <a:cubicBezTo>
                    <a:pt x="49503" y="0"/>
                    <a:pt x="31801" y="24258"/>
                    <a:pt x="20869" y="41509"/>
                  </a:cubicBezTo>
                  <a:cubicBezTo>
                    <a:pt x="9937" y="58760"/>
                    <a:pt x="4347" y="94770"/>
                    <a:pt x="0" y="108787"/>
                  </a:cubicBez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20" name="Google Shape;1520;p56"/>
            <p:cNvSpPr/>
            <p:nvPr/>
          </p:nvSpPr>
          <p:spPr>
            <a:xfrm>
              <a:off x="3735387" y="3016250"/>
              <a:ext cx="3067050" cy="1766887"/>
            </a:xfrm>
            <a:custGeom>
              <a:rect b="b" l="l" r="r" t="t"/>
              <a:pathLst>
                <a:path extrusionOk="0" h="120000" w="120000">
                  <a:moveTo>
                    <a:pt x="0" y="108787"/>
                  </a:moveTo>
                  <a:cubicBezTo>
                    <a:pt x="1490" y="120000"/>
                    <a:pt x="21863" y="114393"/>
                    <a:pt x="29813" y="108787"/>
                  </a:cubicBezTo>
                  <a:cubicBezTo>
                    <a:pt x="37763" y="103180"/>
                    <a:pt x="41801" y="82587"/>
                    <a:pt x="47701" y="75148"/>
                  </a:cubicBezTo>
                  <a:cubicBezTo>
                    <a:pt x="53602" y="67708"/>
                    <a:pt x="59378" y="63611"/>
                    <a:pt x="65093" y="63935"/>
                  </a:cubicBezTo>
                  <a:cubicBezTo>
                    <a:pt x="70807" y="64258"/>
                    <a:pt x="73291" y="75256"/>
                    <a:pt x="81987" y="76873"/>
                  </a:cubicBezTo>
                  <a:cubicBezTo>
                    <a:pt x="90683" y="78490"/>
                    <a:pt x="120000" y="85390"/>
                    <a:pt x="117267" y="73423"/>
                  </a:cubicBezTo>
                  <a:cubicBezTo>
                    <a:pt x="114534" y="61455"/>
                    <a:pt x="81677" y="10566"/>
                    <a:pt x="65590" y="5283"/>
                  </a:cubicBezTo>
                  <a:cubicBezTo>
                    <a:pt x="49503" y="0"/>
                    <a:pt x="31801" y="24258"/>
                    <a:pt x="20869" y="41509"/>
                  </a:cubicBezTo>
                  <a:cubicBezTo>
                    <a:pt x="9937" y="58760"/>
                    <a:pt x="4347" y="94770"/>
                    <a:pt x="0" y="108787"/>
                  </a:cubicBez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1521" name="Google Shape;1521;p56"/>
            <p:cNvGrpSpPr/>
            <p:nvPr/>
          </p:nvGrpSpPr>
          <p:grpSpPr>
            <a:xfrm flipH="1">
              <a:off x="331787" y="1219200"/>
              <a:ext cx="2341562" cy="2070100"/>
              <a:chOff x="5638800" y="4343400"/>
              <a:chExt cx="2341562" cy="2070100"/>
            </a:xfrm>
          </p:grpSpPr>
          <p:sp>
            <p:nvSpPr>
              <p:cNvPr id="1522" name="Google Shape;1522;p56"/>
              <p:cNvSpPr/>
              <p:nvPr/>
            </p:nvSpPr>
            <p:spPr>
              <a:xfrm>
                <a:off x="5638800" y="4343400"/>
                <a:ext cx="2341562" cy="2070100"/>
              </a:xfrm>
              <a:custGeom>
                <a:rect b="b" l="l" r="r" t="t"/>
                <a:pathLst>
                  <a:path extrusionOk="0" h="120000" w="120000">
                    <a:moveTo>
                      <a:pt x="6666" y="83076"/>
                    </a:moveTo>
                    <a:lnTo>
                      <a:pt x="40000" y="31153"/>
                    </a:lnTo>
                    <a:lnTo>
                      <a:pt x="33333" y="0"/>
                    </a:lnTo>
                    <a:lnTo>
                      <a:pt x="60000" y="24230"/>
                    </a:lnTo>
                    <a:lnTo>
                      <a:pt x="116666" y="34615"/>
                    </a:lnTo>
                    <a:lnTo>
                      <a:pt x="120000" y="58846"/>
                    </a:lnTo>
                    <a:lnTo>
                      <a:pt x="106666" y="48461"/>
                    </a:lnTo>
                    <a:lnTo>
                      <a:pt x="93333" y="58846"/>
                    </a:lnTo>
                    <a:lnTo>
                      <a:pt x="73333" y="45000"/>
                    </a:lnTo>
                    <a:lnTo>
                      <a:pt x="66666" y="51923"/>
                    </a:lnTo>
                    <a:lnTo>
                      <a:pt x="55902" y="44639"/>
                    </a:lnTo>
                    <a:lnTo>
                      <a:pt x="66666" y="62307"/>
                    </a:lnTo>
                    <a:lnTo>
                      <a:pt x="73333" y="51923"/>
                    </a:lnTo>
                    <a:lnTo>
                      <a:pt x="93333" y="65769"/>
                    </a:lnTo>
                    <a:lnTo>
                      <a:pt x="106666" y="55384"/>
                    </a:lnTo>
                    <a:lnTo>
                      <a:pt x="103333" y="76153"/>
                    </a:lnTo>
                    <a:lnTo>
                      <a:pt x="70000" y="79615"/>
                    </a:lnTo>
                    <a:lnTo>
                      <a:pt x="56666" y="79615"/>
                    </a:lnTo>
                    <a:lnTo>
                      <a:pt x="56666" y="114230"/>
                    </a:lnTo>
                    <a:cubicBezTo>
                      <a:pt x="49444" y="120000"/>
                      <a:pt x="22777" y="118846"/>
                      <a:pt x="13333" y="114230"/>
                    </a:cubicBezTo>
                    <a:cubicBezTo>
                      <a:pt x="3888" y="109615"/>
                      <a:pt x="1111" y="91730"/>
                      <a:pt x="0" y="86538"/>
                    </a:cubicBezTo>
                    <a:lnTo>
                      <a:pt x="6666" y="83076"/>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23" name="Google Shape;1523;p56"/>
              <p:cNvSpPr/>
              <p:nvPr/>
            </p:nvSpPr>
            <p:spPr>
              <a:xfrm>
                <a:off x="6477000" y="4876800"/>
                <a:ext cx="195262" cy="179387"/>
              </a:xfrm>
              <a:prstGeom prst="ellipse">
                <a:avLst/>
              </a:prstGeom>
              <a:solidFill>
                <a:schemeClr val="lt1"/>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1524" name="Google Shape;1524;p56"/>
            <p:cNvSpPr/>
            <p:nvPr/>
          </p:nvSpPr>
          <p:spPr>
            <a:xfrm>
              <a:off x="5395912" y="3201987"/>
              <a:ext cx="2946400" cy="2170112"/>
            </a:xfrm>
            <a:custGeom>
              <a:rect b="b" l="l" r="r" t="t"/>
              <a:pathLst>
                <a:path extrusionOk="0" h="120000" w="120000">
                  <a:moveTo>
                    <a:pt x="116961" y="4125"/>
                  </a:moveTo>
                  <a:cubicBezTo>
                    <a:pt x="113922" y="0"/>
                    <a:pt x="96077" y="38098"/>
                    <a:pt x="83340" y="43452"/>
                  </a:cubicBezTo>
                  <a:cubicBezTo>
                    <a:pt x="70603" y="48807"/>
                    <a:pt x="53340" y="31075"/>
                    <a:pt x="40409" y="36430"/>
                  </a:cubicBezTo>
                  <a:cubicBezTo>
                    <a:pt x="27478" y="41784"/>
                    <a:pt x="11379" y="63116"/>
                    <a:pt x="5689" y="75669"/>
                  </a:cubicBezTo>
                  <a:cubicBezTo>
                    <a:pt x="0" y="88310"/>
                    <a:pt x="2068" y="105427"/>
                    <a:pt x="6336" y="111923"/>
                  </a:cubicBezTo>
                  <a:cubicBezTo>
                    <a:pt x="10538" y="118419"/>
                    <a:pt x="24181" y="120000"/>
                    <a:pt x="31228" y="114645"/>
                  </a:cubicBezTo>
                  <a:cubicBezTo>
                    <a:pt x="38340" y="109202"/>
                    <a:pt x="36982" y="87607"/>
                    <a:pt x="48685" y="79795"/>
                  </a:cubicBezTo>
                  <a:cubicBezTo>
                    <a:pt x="60387" y="71982"/>
                    <a:pt x="90064" y="80673"/>
                    <a:pt x="101443" y="68032"/>
                  </a:cubicBezTo>
                  <a:cubicBezTo>
                    <a:pt x="112823" y="55391"/>
                    <a:pt x="120000" y="8251"/>
                    <a:pt x="116961" y="4125"/>
                  </a:cubicBez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525" name="Google Shape;1525;p56"/>
          <p:cNvGrpSpPr/>
          <p:nvPr/>
        </p:nvGrpSpPr>
        <p:grpSpPr>
          <a:xfrm>
            <a:off x="3429000" y="2057400"/>
            <a:ext cx="1905000" cy="1714500"/>
            <a:chOff x="2743200" y="1600200"/>
            <a:chExt cx="3124200" cy="3771900"/>
          </a:xfrm>
        </p:grpSpPr>
        <p:sp>
          <p:nvSpPr>
            <p:cNvPr id="1526" name="Google Shape;1526;p56"/>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27" name="Google Shape;1527;p56"/>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28" name="Google Shape;1528;p56"/>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529" name="Google Shape;1529;p56"/>
          <p:cNvGrpSpPr/>
          <p:nvPr/>
        </p:nvGrpSpPr>
        <p:grpSpPr>
          <a:xfrm>
            <a:off x="6553200" y="4191000"/>
            <a:ext cx="1905000" cy="1714500"/>
            <a:chOff x="2743200" y="1600200"/>
            <a:chExt cx="3124200" cy="3771900"/>
          </a:xfrm>
        </p:grpSpPr>
        <p:sp>
          <p:nvSpPr>
            <p:cNvPr id="1530" name="Google Shape;1530;p56"/>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31" name="Google Shape;1531;p56"/>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32" name="Google Shape;1532;p56"/>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533" name="Google Shape;1533;p56"/>
          <p:cNvGrpSpPr/>
          <p:nvPr/>
        </p:nvGrpSpPr>
        <p:grpSpPr>
          <a:xfrm>
            <a:off x="609600" y="4114800"/>
            <a:ext cx="1905000" cy="1714500"/>
            <a:chOff x="2743200" y="1600200"/>
            <a:chExt cx="3124200" cy="3771900"/>
          </a:xfrm>
        </p:grpSpPr>
        <p:sp>
          <p:nvSpPr>
            <p:cNvPr id="1534" name="Google Shape;1534;p56"/>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35" name="Google Shape;1535;p56"/>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36" name="Google Shape;1536;p56"/>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1" name="Shape 1541"/>
        <p:cNvGrpSpPr/>
        <p:nvPr/>
      </p:nvGrpSpPr>
      <p:grpSpPr>
        <a:xfrm>
          <a:off x="0" y="0"/>
          <a:ext cx="0" cy="0"/>
          <a:chOff x="0" y="0"/>
          <a:chExt cx="0" cy="0"/>
        </a:xfrm>
      </p:grpSpPr>
      <p:sp>
        <p:nvSpPr>
          <p:cNvPr id="1542" name="Google Shape;1542;p57"/>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543" name="Google Shape;1543;p57"/>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544" name="Google Shape;1544;p5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Bob has a pet</a:t>
            </a:r>
            <a:endParaRPr/>
          </a:p>
        </p:txBody>
      </p:sp>
      <p:grpSp>
        <p:nvGrpSpPr>
          <p:cNvPr id="1545" name="Google Shape;1545;p57"/>
          <p:cNvGrpSpPr/>
          <p:nvPr/>
        </p:nvGrpSpPr>
        <p:grpSpPr>
          <a:xfrm>
            <a:off x="609600" y="1885950"/>
            <a:ext cx="1447800" cy="1295400"/>
            <a:chOff x="1371600" y="3124200"/>
            <a:chExt cx="1447800" cy="1295400"/>
          </a:xfrm>
        </p:grpSpPr>
        <p:sp>
          <p:nvSpPr>
            <p:cNvPr id="1546" name="Google Shape;1546;p57"/>
            <p:cNvSpPr/>
            <p:nvPr/>
          </p:nvSpPr>
          <p:spPr>
            <a:xfrm>
              <a:off x="25908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47" name="Google Shape;1547;p57"/>
            <p:cNvSpPr/>
            <p:nvPr/>
          </p:nvSpPr>
          <p:spPr>
            <a:xfrm>
              <a:off x="23622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48" name="Google Shape;1548;p57"/>
            <p:cNvSpPr/>
            <p:nvPr/>
          </p:nvSpPr>
          <p:spPr>
            <a:xfrm>
              <a:off x="2133600" y="32004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49" name="Google Shape;1549;p57"/>
            <p:cNvSpPr/>
            <p:nvPr/>
          </p:nvSpPr>
          <p:spPr>
            <a:xfrm>
              <a:off x="1905000" y="31242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50" name="Google Shape;1550;p57"/>
            <p:cNvSpPr/>
            <p:nvPr/>
          </p:nvSpPr>
          <p:spPr>
            <a:xfrm>
              <a:off x="1490662" y="31242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51" name="Google Shape;1551;p57"/>
            <p:cNvSpPr/>
            <p:nvPr/>
          </p:nvSpPr>
          <p:spPr>
            <a:xfrm>
              <a:off x="1506537" y="32766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52" name="Google Shape;1552;p57"/>
            <p:cNvSpPr/>
            <p:nvPr/>
          </p:nvSpPr>
          <p:spPr>
            <a:xfrm>
              <a:off x="2260600" y="36576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53" name="Google Shape;1553;p57"/>
            <p:cNvSpPr/>
            <p:nvPr/>
          </p:nvSpPr>
          <p:spPr>
            <a:xfrm>
              <a:off x="1905000" y="38862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54" name="Google Shape;1554;p57"/>
            <p:cNvSpPr/>
            <p:nvPr/>
          </p:nvSpPr>
          <p:spPr>
            <a:xfrm>
              <a:off x="1676400" y="37338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55" name="Google Shape;1555;p57"/>
            <p:cNvSpPr/>
            <p:nvPr/>
          </p:nvSpPr>
          <p:spPr>
            <a:xfrm>
              <a:off x="15240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56" name="Google Shape;1556;p57"/>
            <p:cNvSpPr/>
            <p:nvPr/>
          </p:nvSpPr>
          <p:spPr>
            <a:xfrm>
              <a:off x="1371600" y="34290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557" name="Google Shape;1557;p57"/>
          <p:cNvGrpSpPr/>
          <p:nvPr/>
        </p:nvGrpSpPr>
        <p:grpSpPr>
          <a:xfrm flipH="1">
            <a:off x="7467600" y="1885950"/>
            <a:ext cx="1447800" cy="1295400"/>
            <a:chOff x="4495800" y="3276600"/>
            <a:chExt cx="1447800" cy="1295400"/>
          </a:xfrm>
        </p:grpSpPr>
        <p:sp>
          <p:nvSpPr>
            <p:cNvPr id="1558" name="Google Shape;1558;p57"/>
            <p:cNvSpPr/>
            <p:nvPr/>
          </p:nvSpPr>
          <p:spPr>
            <a:xfrm>
              <a:off x="5715000" y="36576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59" name="Google Shape;1559;p57"/>
            <p:cNvSpPr/>
            <p:nvPr/>
          </p:nvSpPr>
          <p:spPr>
            <a:xfrm>
              <a:off x="54864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60" name="Google Shape;1560;p57"/>
            <p:cNvSpPr/>
            <p:nvPr/>
          </p:nvSpPr>
          <p:spPr>
            <a:xfrm>
              <a:off x="52578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61" name="Google Shape;1561;p57"/>
            <p:cNvSpPr/>
            <p:nvPr/>
          </p:nvSpPr>
          <p:spPr>
            <a:xfrm>
              <a:off x="5029200" y="32766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62" name="Google Shape;1562;p57"/>
            <p:cNvSpPr/>
            <p:nvPr/>
          </p:nvSpPr>
          <p:spPr>
            <a:xfrm>
              <a:off x="4614862" y="32766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63" name="Google Shape;1563;p57"/>
            <p:cNvSpPr/>
            <p:nvPr/>
          </p:nvSpPr>
          <p:spPr>
            <a:xfrm>
              <a:off x="4630737" y="34290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64" name="Google Shape;1564;p57"/>
            <p:cNvSpPr/>
            <p:nvPr/>
          </p:nvSpPr>
          <p:spPr>
            <a:xfrm>
              <a:off x="5384800" y="38100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65" name="Google Shape;1565;p57"/>
            <p:cNvSpPr/>
            <p:nvPr/>
          </p:nvSpPr>
          <p:spPr>
            <a:xfrm>
              <a:off x="5029200" y="40386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66" name="Google Shape;1566;p57"/>
            <p:cNvSpPr/>
            <p:nvPr/>
          </p:nvSpPr>
          <p:spPr>
            <a:xfrm>
              <a:off x="4800600" y="38862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67" name="Google Shape;1567;p57"/>
            <p:cNvSpPr/>
            <p:nvPr/>
          </p:nvSpPr>
          <p:spPr>
            <a:xfrm>
              <a:off x="4648200" y="37338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68" name="Google Shape;1568;p57"/>
            <p:cNvSpPr/>
            <p:nvPr/>
          </p:nvSpPr>
          <p:spPr>
            <a:xfrm>
              <a:off x="44958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1569" name="Google Shape;1569;p57"/>
          <p:cNvSpPr/>
          <p:nvPr/>
        </p:nvSpPr>
        <p:spPr>
          <a:xfrm>
            <a:off x="952500" y="3352800"/>
            <a:ext cx="7239000" cy="2286000"/>
          </a:xfrm>
          <a:prstGeom prst="ellipse">
            <a:avLst/>
          </a:prstGeom>
          <a:solidFill>
            <a:srgbClr val="00FFFF"/>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70" name="Google Shape;1570;p57"/>
          <p:cNvSpPr txBox="1"/>
          <p:nvPr/>
        </p:nvSpPr>
        <p:spPr>
          <a:xfrm>
            <a:off x="1308100" y="2103437"/>
            <a:ext cx="444500"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A</a:t>
            </a:r>
            <a:endParaRPr/>
          </a:p>
        </p:txBody>
      </p:sp>
      <p:sp>
        <p:nvSpPr>
          <p:cNvPr id="1571" name="Google Shape;1571;p57"/>
          <p:cNvSpPr txBox="1"/>
          <p:nvPr/>
        </p:nvSpPr>
        <p:spPr>
          <a:xfrm>
            <a:off x="7808912" y="2103437"/>
            <a:ext cx="407987"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B</a:t>
            </a:r>
            <a:endParaRPr/>
          </a:p>
        </p:txBody>
      </p:sp>
      <p:sp>
        <p:nvSpPr>
          <p:cNvPr id="1572" name="Google Shape;1572;p57"/>
          <p:cNvSpPr/>
          <p:nvPr/>
        </p:nvSpPr>
        <p:spPr>
          <a:xfrm flipH="1">
            <a:off x="4440237" y="4683125"/>
            <a:ext cx="925512" cy="322262"/>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73" name="Google Shape;1573;p57"/>
          <p:cNvSpPr/>
          <p:nvPr/>
        </p:nvSpPr>
        <p:spPr>
          <a:xfrm flipH="1">
            <a:off x="3351212" y="5073650"/>
            <a:ext cx="925512" cy="322262"/>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74" name="Google Shape;1574;p57"/>
          <p:cNvSpPr/>
          <p:nvPr/>
        </p:nvSpPr>
        <p:spPr>
          <a:xfrm flipH="1">
            <a:off x="5365750" y="4360862"/>
            <a:ext cx="925512" cy="322262"/>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75" name="Google Shape;1575;p57"/>
          <p:cNvSpPr/>
          <p:nvPr/>
        </p:nvSpPr>
        <p:spPr>
          <a:xfrm flipH="1">
            <a:off x="4217987" y="3556000"/>
            <a:ext cx="1852612" cy="1066800"/>
          </a:xfrm>
          <a:custGeom>
            <a:rect b="b" l="l" r="r" t="t"/>
            <a:pathLst>
              <a:path extrusionOk="0" h="120000" w="120000">
                <a:moveTo>
                  <a:pt x="0" y="108787"/>
                </a:moveTo>
                <a:cubicBezTo>
                  <a:pt x="1490" y="120000"/>
                  <a:pt x="21863" y="114393"/>
                  <a:pt x="29813" y="108787"/>
                </a:cubicBezTo>
                <a:cubicBezTo>
                  <a:pt x="37763" y="103180"/>
                  <a:pt x="41801" y="82587"/>
                  <a:pt x="47701" y="75148"/>
                </a:cubicBezTo>
                <a:cubicBezTo>
                  <a:pt x="53602" y="67708"/>
                  <a:pt x="59378" y="63611"/>
                  <a:pt x="65093" y="63935"/>
                </a:cubicBezTo>
                <a:cubicBezTo>
                  <a:pt x="70807" y="64258"/>
                  <a:pt x="73291" y="75256"/>
                  <a:pt x="81987" y="76873"/>
                </a:cubicBezTo>
                <a:cubicBezTo>
                  <a:pt x="90683" y="78490"/>
                  <a:pt x="120000" y="85390"/>
                  <a:pt x="117267" y="73423"/>
                </a:cubicBezTo>
                <a:cubicBezTo>
                  <a:pt x="114534" y="61455"/>
                  <a:pt x="81677" y="10566"/>
                  <a:pt x="65590" y="5283"/>
                </a:cubicBezTo>
                <a:cubicBezTo>
                  <a:pt x="49503" y="0"/>
                  <a:pt x="31801" y="24258"/>
                  <a:pt x="20869" y="41509"/>
                </a:cubicBezTo>
                <a:cubicBezTo>
                  <a:pt x="9937" y="58760"/>
                  <a:pt x="4347" y="94770"/>
                  <a:pt x="0" y="108787"/>
                </a:cubicBezTo>
                <a:close/>
              </a:path>
            </a:pathLst>
          </a:custGeom>
          <a:solidFill>
            <a:srgbClr val="0000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76" name="Google Shape;1576;p57"/>
          <p:cNvSpPr/>
          <p:nvPr/>
        </p:nvSpPr>
        <p:spPr>
          <a:xfrm flipH="1">
            <a:off x="3292475" y="3903662"/>
            <a:ext cx="1851025" cy="1068387"/>
          </a:xfrm>
          <a:custGeom>
            <a:rect b="b" l="l" r="r" t="t"/>
            <a:pathLst>
              <a:path extrusionOk="0" h="120000" w="120000">
                <a:moveTo>
                  <a:pt x="0" y="108787"/>
                </a:moveTo>
                <a:cubicBezTo>
                  <a:pt x="1490" y="120000"/>
                  <a:pt x="21863" y="114393"/>
                  <a:pt x="29813" y="108787"/>
                </a:cubicBezTo>
                <a:cubicBezTo>
                  <a:pt x="37763" y="103180"/>
                  <a:pt x="41801" y="82587"/>
                  <a:pt x="47701" y="75148"/>
                </a:cubicBezTo>
                <a:cubicBezTo>
                  <a:pt x="53602" y="67708"/>
                  <a:pt x="59378" y="63611"/>
                  <a:pt x="65093" y="63935"/>
                </a:cubicBezTo>
                <a:cubicBezTo>
                  <a:pt x="70807" y="64258"/>
                  <a:pt x="73291" y="75256"/>
                  <a:pt x="81987" y="76873"/>
                </a:cubicBezTo>
                <a:cubicBezTo>
                  <a:pt x="90683" y="78490"/>
                  <a:pt x="120000" y="85390"/>
                  <a:pt x="117267" y="73423"/>
                </a:cubicBezTo>
                <a:cubicBezTo>
                  <a:pt x="114534" y="61455"/>
                  <a:pt x="81677" y="10566"/>
                  <a:pt x="65590" y="5283"/>
                </a:cubicBezTo>
                <a:cubicBezTo>
                  <a:pt x="49503" y="0"/>
                  <a:pt x="31801" y="24258"/>
                  <a:pt x="20869" y="41509"/>
                </a:cubicBezTo>
                <a:cubicBezTo>
                  <a:pt x="9937" y="58760"/>
                  <a:pt x="4347" y="94770"/>
                  <a:pt x="0" y="108787"/>
                </a:cubicBezTo>
                <a:close/>
              </a:path>
            </a:pathLst>
          </a:custGeom>
          <a:solidFill>
            <a:srgbClr val="0000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77" name="Google Shape;1577;p57"/>
          <p:cNvSpPr/>
          <p:nvPr/>
        </p:nvSpPr>
        <p:spPr>
          <a:xfrm>
            <a:off x="5784850" y="2819400"/>
            <a:ext cx="1414462" cy="1249362"/>
          </a:xfrm>
          <a:custGeom>
            <a:rect b="b" l="l" r="r" t="t"/>
            <a:pathLst>
              <a:path extrusionOk="0" h="120000" w="120000">
                <a:moveTo>
                  <a:pt x="6666" y="83076"/>
                </a:moveTo>
                <a:lnTo>
                  <a:pt x="40000" y="31153"/>
                </a:lnTo>
                <a:lnTo>
                  <a:pt x="33333" y="0"/>
                </a:lnTo>
                <a:lnTo>
                  <a:pt x="60000" y="24230"/>
                </a:lnTo>
                <a:lnTo>
                  <a:pt x="116666" y="34615"/>
                </a:lnTo>
                <a:lnTo>
                  <a:pt x="120000" y="58846"/>
                </a:lnTo>
                <a:lnTo>
                  <a:pt x="106666" y="48461"/>
                </a:lnTo>
                <a:lnTo>
                  <a:pt x="93333" y="58846"/>
                </a:lnTo>
                <a:lnTo>
                  <a:pt x="73333" y="45000"/>
                </a:lnTo>
                <a:lnTo>
                  <a:pt x="66666" y="51923"/>
                </a:lnTo>
                <a:lnTo>
                  <a:pt x="55902" y="44639"/>
                </a:lnTo>
                <a:lnTo>
                  <a:pt x="66666" y="62307"/>
                </a:lnTo>
                <a:lnTo>
                  <a:pt x="73333" y="51923"/>
                </a:lnTo>
                <a:lnTo>
                  <a:pt x="93333" y="65769"/>
                </a:lnTo>
                <a:lnTo>
                  <a:pt x="106666" y="55384"/>
                </a:lnTo>
                <a:lnTo>
                  <a:pt x="103333" y="76153"/>
                </a:lnTo>
                <a:lnTo>
                  <a:pt x="70000" y="79615"/>
                </a:lnTo>
                <a:lnTo>
                  <a:pt x="56666" y="79615"/>
                </a:lnTo>
                <a:lnTo>
                  <a:pt x="56666" y="114230"/>
                </a:lnTo>
                <a:cubicBezTo>
                  <a:pt x="49444" y="120000"/>
                  <a:pt x="22777" y="118846"/>
                  <a:pt x="13333" y="114230"/>
                </a:cubicBezTo>
                <a:cubicBezTo>
                  <a:pt x="3888" y="109615"/>
                  <a:pt x="1111" y="91730"/>
                  <a:pt x="0" y="86538"/>
                </a:cubicBezTo>
                <a:lnTo>
                  <a:pt x="6666" y="83076"/>
                </a:lnTo>
                <a:close/>
              </a:path>
            </a:pathLst>
          </a:custGeom>
          <a:solidFill>
            <a:srgbClr val="0000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78" name="Google Shape;1578;p57"/>
          <p:cNvSpPr/>
          <p:nvPr/>
        </p:nvSpPr>
        <p:spPr>
          <a:xfrm>
            <a:off x="6291262" y="3141662"/>
            <a:ext cx="117475" cy="107950"/>
          </a:xfrm>
          <a:prstGeom prst="ellipse">
            <a:avLst/>
          </a:prstGeom>
          <a:solidFill>
            <a:schemeClr val="lt1"/>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79" name="Google Shape;1579;p57"/>
          <p:cNvSpPr/>
          <p:nvPr/>
        </p:nvSpPr>
        <p:spPr>
          <a:xfrm flipH="1">
            <a:off x="2362200" y="4016375"/>
            <a:ext cx="1779587" cy="1311275"/>
          </a:xfrm>
          <a:custGeom>
            <a:rect b="b" l="l" r="r" t="t"/>
            <a:pathLst>
              <a:path extrusionOk="0" h="120000" w="120000">
                <a:moveTo>
                  <a:pt x="116961" y="4125"/>
                </a:moveTo>
                <a:cubicBezTo>
                  <a:pt x="113922" y="0"/>
                  <a:pt x="96077" y="38098"/>
                  <a:pt x="83340" y="43452"/>
                </a:cubicBezTo>
                <a:cubicBezTo>
                  <a:pt x="70603" y="48807"/>
                  <a:pt x="53340" y="31075"/>
                  <a:pt x="40409" y="36430"/>
                </a:cubicBezTo>
                <a:cubicBezTo>
                  <a:pt x="27478" y="41784"/>
                  <a:pt x="11379" y="63116"/>
                  <a:pt x="5689" y="75669"/>
                </a:cubicBezTo>
                <a:cubicBezTo>
                  <a:pt x="0" y="88310"/>
                  <a:pt x="2068" y="105427"/>
                  <a:pt x="6336" y="111923"/>
                </a:cubicBezTo>
                <a:cubicBezTo>
                  <a:pt x="10538" y="118419"/>
                  <a:pt x="24181" y="120000"/>
                  <a:pt x="31228" y="114645"/>
                </a:cubicBezTo>
                <a:cubicBezTo>
                  <a:pt x="38340" y="109202"/>
                  <a:pt x="36982" y="87607"/>
                  <a:pt x="48685" y="79795"/>
                </a:cubicBezTo>
                <a:cubicBezTo>
                  <a:pt x="60387" y="71982"/>
                  <a:pt x="90064" y="80673"/>
                  <a:pt x="101443" y="68032"/>
                </a:cubicBezTo>
                <a:cubicBezTo>
                  <a:pt x="112823" y="55391"/>
                  <a:pt x="120000" y="8251"/>
                  <a:pt x="116961" y="4125"/>
                </a:cubicBezTo>
                <a:close/>
              </a:path>
            </a:pathLst>
          </a:custGeom>
          <a:solidFill>
            <a:srgbClr val="0000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1580" name="Google Shape;1580;p57"/>
          <p:cNvGrpSpPr/>
          <p:nvPr/>
        </p:nvGrpSpPr>
        <p:grpSpPr>
          <a:xfrm>
            <a:off x="3429000" y="2057400"/>
            <a:ext cx="1905000" cy="1714500"/>
            <a:chOff x="2743200" y="1600200"/>
            <a:chExt cx="3124200" cy="3771900"/>
          </a:xfrm>
        </p:grpSpPr>
        <p:sp>
          <p:nvSpPr>
            <p:cNvPr id="1581" name="Google Shape;1581;p57"/>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82" name="Google Shape;1582;p57"/>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83" name="Google Shape;1583;p57"/>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584" name="Google Shape;1584;p57"/>
          <p:cNvGrpSpPr/>
          <p:nvPr/>
        </p:nvGrpSpPr>
        <p:grpSpPr>
          <a:xfrm>
            <a:off x="6553200" y="4191000"/>
            <a:ext cx="1905000" cy="1714500"/>
            <a:chOff x="2743200" y="1600200"/>
            <a:chExt cx="3124200" cy="3771900"/>
          </a:xfrm>
        </p:grpSpPr>
        <p:sp>
          <p:nvSpPr>
            <p:cNvPr id="1585" name="Google Shape;1585;p57"/>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86" name="Google Shape;1586;p57"/>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87" name="Google Shape;1587;p57"/>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588" name="Google Shape;1588;p57"/>
          <p:cNvGrpSpPr/>
          <p:nvPr/>
        </p:nvGrpSpPr>
        <p:grpSpPr>
          <a:xfrm>
            <a:off x="609600" y="4114800"/>
            <a:ext cx="1905000" cy="1714500"/>
            <a:chOff x="2743200" y="1600200"/>
            <a:chExt cx="3124200" cy="3771900"/>
          </a:xfrm>
        </p:grpSpPr>
        <p:sp>
          <p:nvSpPr>
            <p:cNvPr id="1589" name="Google Shape;1589;p57"/>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90" name="Google Shape;1590;p57"/>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591" name="Google Shape;1591;p57"/>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6" name="Shape 1596"/>
        <p:cNvGrpSpPr/>
        <p:nvPr/>
      </p:nvGrpSpPr>
      <p:grpSpPr>
        <a:xfrm>
          <a:off x="0" y="0"/>
          <a:ext cx="0" cy="0"/>
          <a:chOff x="0" y="0"/>
          <a:chExt cx="0" cy="0"/>
        </a:xfrm>
      </p:grpSpPr>
      <p:sp>
        <p:nvSpPr>
          <p:cNvPr id="1597" name="Google Shape;1597;p58"/>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598" name="Google Shape;1598;p58"/>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599" name="Google Shape;1599;p5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The Problem</a:t>
            </a:r>
            <a:endParaRPr/>
          </a:p>
        </p:txBody>
      </p:sp>
      <p:grpSp>
        <p:nvGrpSpPr>
          <p:cNvPr id="1600" name="Google Shape;1600;p58"/>
          <p:cNvGrpSpPr/>
          <p:nvPr/>
        </p:nvGrpSpPr>
        <p:grpSpPr>
          <a:xfrm>
            <a:off x="609600" y="1885950"/>
            <a:ext cx="1447800" cy="1295400"/>
            <a:chOff x="1371600" y="3124200"/>
            <a:chExt cx="1447800" cy="1295400"/>
          </a:xfrm>
        </p:grpSpPr>
        <p:sp>
          <p:nvSpPr>
            <p:cNvPr id="1601" name="Google Shape;1601;p58"/>
            <p:cNvSpPr/>
            <p:nvPr/>
          </p:nvSpPr>
          <p:spPr>
            <a:xfrm>
              <a:off x="25908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02" name="Google Shape;1602;p58"/>
            <p:cNvSpPr/>
            <p:nvPr/>
          </p:nvSpPr>
          <p:spPr>
            <a:xfrm>
              <a:off x="23622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03" name="Google Shape;1603;p58"/>
            <p:cNvSpPr/>
            <p:nvPr/>
          </p:nvSpPr>
          <p:spPr>
            <a:xfrm>
              <a:off x="2133600" y="32004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04" name="Google Shape;1604;p58"/>
            <p:cNvSpPr/>
            <p:nvPr/>
          </p:nvSpPr>
          <p:spPr>
            <a:xfrm>
              <a:off x="1905000" y="31242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05" name="Google Shape;1605;p58"/>
            <p:cNvSpPr/>
            <p:nvPr/>
          </p:nvSpPr>
          <p:spPr>
            <a:xfrm>
              <a:off x="1490662" y="31242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06" name="Google Shape;1606;p58"/>
            <p:cNvSpPr/>
            <p:nvPr/>
          </p:nvSpPr>
          <p:spPr>
            <a:xfrm>
              <a:off x="1506537" y="32766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07" name="Google Shape;1607;p58"/>
            <p:cNvSpPr/>
            <p:nvPr/>
          </p:nvSpPr>
          <p:spPr>
            <a:xfrm>
              <a:off x="2260600" y="36576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08" name="Google Shape;1608;p58"/>
            <p:cNvSpPr/>
            <p:nvPr/>
          </p:nvSpPr>
          <p:spPr>
            <a:xfrm>
              <a:off x="1905000" y="38862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09" name="Google Shape;1609;p58"/>
            <p:cNvSpPr/>
            <p:nvPr/>
          </p:nvSpPr>
          <p:spPr>
            <a:xfrm>
              <a:off x="1676400" y="37338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10" name="Google Shape;1610;p58"/>
            <p:cNvSpPr/>
            <p:nvPr/>
          </p:nvSpPr>
          <p:spPr>
            <a:xfrm>
              <a:off x="15240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11" name="Google Shape;1611;p58"/>
            <p:cNvSpPr/>
            <p:nvPr/>
          </p:nvSpPr>
          <p:spPr>
            <a:xfrm>
              <a:off x="1371600" y="34290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612" name="Google Shape;1612;p58"/>
          <p:cNvGrpSpPr/>
          <p:nvPr/>
        </p:nvGrpSpPr>
        <p:grpSpPr>
          <a:xfrm flipH="1">
            <a:off x="7467600" y="1885950"/>
            <a:ext cx="1447800" cy="1295400"/>
            <a:chOff x="4495800" y="3276600"/>
            <a:chExt cx="1447800" cy="1295400"/>
          </a:xfrm>
        </p:grpSpPr>
        <p:sp>
          <p:nvSpPr>
            <p:cNvPr id="1613" name="Google Shape;1613;p58"/>
            <p:cNvSpPr/>
            <p:nvPr/>
          </p:nvSpPr>
          <p:spPr>
            <a:xfrm>
              <a:off x="5715000" y="36576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14" name="Google Shape;1614;p58"/>
            <p:cNvSpPr/>
            <p:nvPr/>
          </p:nvSpPr>
          <p:spPr>
            <a:xfrm>
              <a:off x="54864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15" name="Google Shape;1615;p58"/>
            <p:cNvSpPr/>
            <p:nvPr/>
          </p:nvSpPr>
          <p:spPr>
            <a:xfrm>
              <a:off x="52578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16" name="Google Shape;1616;p58"/>
            <p:cNvSpPr/>
            <p:nvPr/>
          </p:nvSpPr>
          <p:spPr>
            <a:xfrm>
              <a:off x="5029200" y="32766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17" name="Google Shape;1617;p58"/>
            <p:cNvSpPr/>
            <p:nvPr/>
          </p:nvSpPr>
          <p:spPr>
            <a:xfrm>
              <a:off x="4614862" y="32766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18" name="Google Shape;1618;p58"/>
            <p:cNvSpPr/>
            <p:nvPr/>
          </p:nvSpPr>
          <p:spPr>
            <a:xfrm>
              <a:off x="4630737" y="34290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19" name="Google Shape;1619;p58"/>
            <p:cNvSpPr/>
            <p:nvPr/>
          </p:nvSpPr>
          <p:spPr>
            <a:xfrm>
              <a:off x="5384800" y="38100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20" name="Google Shape;1620;p58"/>
            <p:cNvSpPr/>
            <p:nvPr/>
          </p:nvSpPr>
          <p:spPr>
            <a:xfrm>
              <a:off x="5029200" y="40386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21" name="Google Shape;1621;p58"/>
            <p:cNvSpPr/>
            <p:nvPr/>
          </p:nvSpPr>
          <p:spPr>
            <a:xfrm>
              <a:off x="4800600" y="38862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22" name="Google Shape;1622;p58"/>
            <p:cNvSpPr/>
            <p:nvPr/>
          </p:nvSpPr>
          <p:spPr>
            <a:xfrm>
              <a:off x="4648200" y="37338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23" name="Google Shape;1623;p58"/>
            <p:cNvSpPr/>
            <p:nvPr/>
          </p:nvSpPr>
          <p:spPr>
            <a:xfrm>
              <a:off x="44958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1624" name="Google Shape;1624;p58"/>
          <p:cNvSpPr txBox="1"/>
          <p:nvPr/>
        </p:nvSpPr>
        <p:spPr>
          <a:xfrm>
            <a:off x="1308100" y="2103437"/>
            <a:ext cx="444500"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A</a:t>
            </a:r>
            <a:endParaRPr/>
          </a:p>
        </p:txBody>
      </p:sp>
      <p:sp>
        <p:nvSpPr>
          <p:cNvPr id="1625" name="Google Shape;1625;p58"/>
          <p:cNvSpPr txBox="1"/>
          <p:nvPr/>
        </p:nvSpPr>
        <p:spPr>
          <a:xfrm>
            <a:off x="7808912" y="2103437"/>
            <a:ext cx="407987"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B</a:t>
            </a:r>
            <a:endParaRPr/>
          </a:p>
        </p:txBody>
      </p:sp>
      <p:sp>
        <p:nvSpPr>
          <p:cNvPr id="1626" name="Google Shape;1626;p58"/>
          <p:cNvSpPr/>
          <p:nvPr/>
        </p:nvSpPr>
        <p:spPr>
          <a:xfrm>
            <a:off x="1104900" y="3505200"/>
            <a:ext cx="7239000" cy="2286000"/>
          </a:xfrm>
          <a:prstGeom prst="ellipse">
            <a:avLst/>
          </a:prstGeom>
          <a:solidFill>
            <a:srgbClr val="00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Font typeface="Comic Sans MS"/>
              <a:buNone/>
            </a:pPr>
            <a:r>
              <a:rPr b="0" i="0" lang="en-US" sz="2800" u="none">
                <a:solidFill>
                  <a:srgbClr val="0000FF"/>
                </a:solidFill>
                <a:latin typeface="Comic Sans MS"/>
                <a:ea typeface="Comic Sans MS"/>
                <a:cs typeface="Comic Sans MS"/>
                <a:sym typeface="Comic Sans MS"/>
              </a:rPr>
              <a:t>The pets don’t</a:t>
            </a:r>
            <a:endParaRPr/>
          </a:p>
          <a:p>
            <a:pPr indent="0" lvl="0" marL="0" marR="0" rtl="0" algn="ctr">
              <a:lnSpc>
                <a:spcPct val="100000"/>
              </a:lnSpc>
              <a:spcBef>
                <a:spcPts val="0"/>
              </a:spcBef>
              <a:spcAft>
                <a:spcPts val="0"/>
              </a:spcAft>
              <a:buClr>
                <a:srgbClr val="0000FF"/>
              </a:buClr>
              <a:buFont typeface="Comic Sans MS"/>
              <a:buNone/>
            </a:pPr>
            <a:r>
              <a:rPr b="0" i="0" lang="en-US" sz="2800" u="none">
                <a:solidFill>
                  <a:srgbClr val="0000FF"/>
                </a:solidFill>
                <a:latin typeface="Comic Sans MS"/>
                <a:ea typeface="Comic Sans MS"/>
                <a:cs typeface="Comic Sans MS"/>
                <a:sym typeface="Comic Sans MS"/>
              </a:rPr>
              <a:t>get along</a:t>
            </a:r>
            <a:endParaRPr/>
          </a:p>
        </p:txBody>
      </p:sp>
      <p:grpSp>
        <p:nvGrpSpPr>
          <p:cNvPr id="1627" name="Google Shape;1627;p58"/>
          <p:cNvGrpSpPr/>
          <p:nvPr/>
        </p:nvGrpSpPr>
        <p:grpSpPr>
          <a:xfrm>
            <a:off x="6553200" y="4191000"/>
            <a:ext cx="1905000" cy="1714500"/>
            <a:chOff x="2743200" y="1600200"/>
            <a:chExt cx="3124200" cy="3771900"/>
          </a:xfrm>
        </p:grpSpPr>
        <p:sp>
          <p:nvSpPr>
            <p:cNvPr id="1628" name="Google Shape;1628;p58"/>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29" name="Google Shape;1629;p58"/>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30" name="Google Shape;1630;p58"/>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631" name="Google Shape;1631;p58"/>
          <p:cNvGrpSpPr/>
          <p:nvPr/>
        </p:nvGrpSpPr>
        <p:grpSpPr>
          <a:xfrm>
            <a:off x="609600" y="4114800"/>
            <a:ext cx="1905000" cy="1714500"/>
            <a:chOff x="2743200" y="1600200"/>
            <a:chExt cx="3124200" cy="3771900"/>
          </a:xfrm>
        </p:grpSpPr>
        <p:sp>
          <p:nvSpPr>
            <p:cNvPr id="1632" name="Google Shape;1632;p58"/>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33" name="Google Shape;1633;p58"/>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34" name="Google Shape;1634;p58"/>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635" name="Google Shape;1635;p58"/>
          <p:cNvGrpSpPr/>
          <p:nvPr/>
        </p:nvGrpSpPr>
        <p:grpSpPr>
          <a:xfrm>
            <a:off x="3429000" y="2057400"/>
            <a:ext cx="1905000" cy="1714500"/>
            <a:chOff x="2743200" y="1600200"/>
            <a:chExt cx="3124200" cy="3771900"/>
          </a:xfrm>
        </p:grpSpPr>
        <p:sp>
          <p:nvSpPr>
            <p:cNvPr id="1636" name="Google Shape;1636;p58"/>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37" name="Google Shape;1637;p58"/>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38" name="Google Shape;1638;p58"/>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3" name="Shape 1643"/>
        <p:cNvGrpSpPr/>
        <p:nvPr/>
      </p:nvGrpSpPr>
      <p:grpSpPr>
        <a:xfrm>
          <a:off x="0" y="0"/>
          <a:ext cx="0" cy="0"/>
          <a:chOff x="0" y="0"/>
          <a:chExt cx="0" cy="0"/>
        </a:xfrm>
      </p:grpSpPr>
      <p:sp>
        <p:nvSpPr>
          <p:cNvPr id="1644" name="Google Shape;1644;p59"/>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645" name="Google Shape;1645;p59"/>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646" name="Google Shape;1646;p5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Formalizing the Problem</a:t>
            </a:r>
            <a:endParaRPr/>
          </a:p>
        </p:txBody>
      </p:sp>
      <p:sp>
        <p:nvSpPr>
          <p:cNvPr id="1647" name="Google Shape;1647;p5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Two types of formal properties in asynchronous computation: </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Safety Properties</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Nothing bad happens ever</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Liveness Properties </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Something good happens eventually</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2" name="Shape 1652"/>
        <p:cNvGrpSpPr/>
        <p:nvPr/>
      </p:nvGrpSpPr>
      <p:grpSpPr>
        <a:xfrm>
          <a:off x="0" y="0"/>
          <a:ext cx="0" cy="0"/>
          <a:chOff x="0" y="0"/>
          <a:chExt cx="0" cy="0"/>
        </a:xfrm>
      </p:grpSpPr>
      <p:sp>
        <p:nvSpPr>
          <p:cNvPr id="1653" name="Google Shape;1653;p60"/>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654" name="Google Shape;1654;p60"/>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655" name="Google Shape;1655;p6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Formalizing our Problem</a:t>
            </a:r>
            <a:endParaRPr/>
          </a:p>
        </p:txBody>
      </p:sp>
      <p:sp>
        <p:nvSpPr>
          <p:cNvPr id="1656" name="Google Shape;1656;p6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Mutual Exclusion</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Both pets never in pond simultaneously</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This is a </a:t>
            </a:r>
            <a:r>
              <a:rPr b="1" i="1" lang="en-US" sz="2800" u="none" cap="none" strike="noStrike">
                <a:solidFill>
                  <a:srgbClr val="FF0000"/>
                </a:solidFill>
                <a:latin typeface="Comic Sans MS"/>
                <a:ea typeface="Comic Sans MS"/>
                <a:cs typeface="Comic Sans MS"/>
                <a:sym typeface="Comic Sans MS"/>
              </a:rPr>
              <a:t>safety</a:t>
            </a:r>
            <a:r>
              <a:rPr b="0" i="1" lang="en-US" sz="2800" u="none" cap="none" strike="noStrike">
                <a:solidFill>
                  <a:srgbClr val="0000FF"/>
                </a:solidFill>
                <a:latin typeface="Comic Sans MS"/>
                <a:ea typeface="Comic Sans MS"/>
                <a:cs typeface="Comic Sans MS"/>
                <a:sym typeface="Comic Sans MS"/>
              </a:rPr>
              <a:t> </a:t>
            </a:r>
            <a:r>
              <a:rPr b="0" i="0" lang="en-US" sz="2800" u="none" cap="none" strike="noStrike">
                <a:solidFill>
                  <a:srgbClr val="0000FF"/>
                </a:solidFill>
                <a:latin typeface="Comic Sans MS"/>
                <a:ea typeface="Comic Sans MS"/>
                <a:cs typeface="Comic Sans MS"/>
                <a:sym typeface="Comic Sans MS"/>
              </a:rPr>
              <a:t>property</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No Deadlock</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if only one wants in, it gets in</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if both want in, one gets in.</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This is a </a:t>
            </a:r>
            <a:r>
              <a:rPr b="1" i="1" lang="en-US" sz="2800" u="none" cap="none" strike="noStrike">
                <a:solidFill>
                  <a:srgbClr val="FF0000"/>
                </a:solidFill>
                <a:latin typeface="Comic Sans MS"/>
                <a:ea typeface="Comic Sans MS"/>
                <a:cs typeface="Comic Sans MS"/>
                <a:sym typeface="Comic Sans MS"/>
              </a:rPr>
              <a:t>liveness</a:t>
            </a:r>
            <a:r>
              <a:rPr b="0" i="1" lang="en-US" sz="2800" u="none" cap="none" strike="noStrike">
                <a:solidFill>
                  <a:srgbClr val="0000FF"/>
                </a:solidFill>
                <a:latin typeface="Comic Sans MS"/>
                <a:ea typeface="Comic Sans MS"/>
                <a:cs typeface="Comic Sans MS"/>
                <a:sym typeface="Comic Sans MS"/>
              </a:rPr>
              <a:t> </a:t>
            </a:r>
            <a:r>
              <a:rPr b="0" i="0" lang="en-US" sz="2800" u="none" cap="none" strike="noStrike">
                <a:solidFill>
                  <a:srgbClr val="0000FF"/>
                </a:solidFill>
                <a:latin typeface="Comic Sans MS"/>
                <a:ea typeface="Comic Sans MS"/>
                <a:cs typeface="Comic Sans MS"/>
                <a:sym typeface="Comic Sans MS"/>
              </a:rPr>
              <a:t>property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1" name="Shape 1661"/>
        <p:cNvGrpSpPr/>
        <p:nvPr/>
      </p:nvGrpSpPr>
      <p:grpSpPr>
        <a:xfrm>
          <a:off x="0" y="0"/>
          <a:ext cx="0" cy="0"/>
          <a:chOff x="0" y="0"/>
          <a:chExt cx="0" cy="0"/>
        </a:xfrm>
      </p:grpSpPr>
      <p:sp>
        <p:nvSpPr>
          <p:cNvPr id="1662" name="Google Shape;1662;p61"/>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663" name="Google Shape;1663;p61"/>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664" name="Google Shape;1664;p6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Simple Protocol</a:t>
            </a:r>
            <a:endParaRPr/>
          </a:p>
        </p:txBody>
      </p:sp>
      <p:sp>
        <p:nvSpPr>
          <p:cNvPr id="1665" name="Google Shape;1665;p6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Idea</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Just look at the pond</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Gotcha</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Trees obscure the view</a:t>
            </a:r>
            <a:endParaRPr/>
          </a:p>
          <a:p>
            <a:pPr indent="-165100" lvl="0" marL="342900" marR="0" rtl="0" algn="l">
              <a:spcBef>
                <a:spcPts val="560"/>
              </a:spcBef>
              <a:spcAft>
                <a:spcPts val="0"/>
              </a:spcAft>
              <a:buClr>
                <a:srgbClr val="0000FF"/>
              </a:buClr>
              <a:buSzPts val="2800"/>
              <a:buFont typeface="Comic Sans MS"/>
              <a:buNone/>
            </a:pPr>
            <a:r>
              <a:t/>
            </a:r>
            <a:endParaRPr b="0" i="0" sz="2800" u="none" cap="none" strike="noStrike">
              <a:solidFill>
                <a:srgbClr val="0000FF"/>
              </a:solidFill>
              <a:latin typeface="Comic Sans MS"/>
              <a:ea typeface="Comic Sans MS"/>
              <a:cs typeface="Comic Sans MS"/>
              <a:sym typeface="Comic Sans M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0" name="Shape 1670"/>
        <p:cNvGrpSpPr/>
        <p:nvPr/>
      </p:nvGrpSpPr>
      <p:grpSpPr>
        <a:xfrm>
          <a:off x="0" y="0"/>
          <a:ext cx="0" cy="0"/>
          <a:chOff x="0" y="0"/>
          <a:chExt cx="0" cy="0"/>
        </a:xfrm>
      </p:grpSpPr>
      <p:sp>
        <p:nvSpPr>
          <p:cNvPr id="1671" name="Google Shape;1671;p62"/>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672" name="Google Shape;1672;p62"/>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673" name="Google Shape;1673;p6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Interpretation</a:t>
            </a:r>
            <a:endParaRPr/>
          </a:p>
        </p:txBody>
      </p:sp>
      <p:sp>
        <p:nvSpPr>
          <p:cNvPr id="1674" name="Google Shape;1674;p6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Threads can’t “see” what other threads are doing</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Explicit communication required for coordination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9" name="Shape 1679"/>
        <p:cNvGrpSpPr/>
        <p:nvPr/>
      </p:nvGrpSpPr>
      <p:grpSpPr>
        <a:xfrm>
          <a:off x="0" y="0"/>
          <a:ext cx="0" cy="0"/>
          <a:chOff x="0" y="0"/>
          <a:chExt cx="0" cy="0"/>
        </a:xfrm>
      </p:grpSpPr>
      <p:sp>
        <p:nvSpPr>
          <p:cNvPr id="1680" name="Google Shape;1680;p63"/>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681" name="Google Shape;1681;p63"/>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682" name="Google Shape;1682;p6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Cell Phone Protocol</a:t>
            </a:r>
            <a:endParaRPr/>
          </a:p>
        </p:txBody>
      </p:sp>
      <p:sp>
        <p:nvSpPr>
          <p:cNvPr id="1683" name="Google Shape;1683;p6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Idea</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Bob calls Alice (or vice-versa)</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Gotcha</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Bob takes shower</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Alice recharges battery</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Bob out shopping for pet food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8" name="Shape 1688"/>
        <p:cNvGrpSpPr/>
        <p:nvPr/>
      </p:nvGrpSpPr>
      <p:grpSpPr>
        <a:xfrm>
          <a:off x="0" y="0"/>
          <a:ext cx="0" cy="0"/>
          <a:chOff x="0" y="0"/>
          <a:chExt cx="0" cy="0"/>
        </a:xfrm>
      </p:grpSpPr>
      <p:sp>
        <p:nvSpPr>
          <p:cNvPr id="1689" name="Google Shape;1689;p64"/>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690" name="Google Shape;1690;p64"/>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691" name="Google Shape;1691;p6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Interpretation</a:t>
            </a:r>
            <a:endParaRPr/>
          </a:p>
        </p:txBody>
      </p:sp>
      <p:sp>
        <p:nvSpPr>
          <p:cNvPr id="1692" name="Google Shape;1692;p6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Message-passing doesn’t work</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Recipient might not be</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Listening</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There at all</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Communication must be</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Persistent (like writing)</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Not transient (like speaking)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20"/>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80" name="Google Shape;180;p20"/>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81" name="Google Shape;181;p20"/>
          <p:cNvSpPr txBox="1"/>
          <p:nvPr/>
        </p:nvSpPr>
        <p:spPr>
          <a:xfrm>
            <a:off x="3221037" y="2233612"/>
            <a:ext cx="3133725" cy="2771775"/>
          </a:xfrm>
          <a:prstGeom prst="rect">
            <a:avLst/>
          </a:prstGeom>
          <a:solidFill>
            <a:schemeClr val="fo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2" name="Google Shape;182;p20"/>
          <p:cNvSpPr txBox="1"/>
          <p:nvPr>
            <p:ph type="title"/>
          </p:nvPr>
        </p:nvSpPr>
        <p:spPr>
          <a:xfrm>
            <a:off x="265112" y="609600"/>
            <a:ext cx="8672512"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Your New Desktop: </a:t>
            </a:r>
            <a:br>
              <a:rPr b="0" i="0" lang="en-US" sz="4000" u="none" cap="none" strike="noStrike">
                <a:solidFill>
                  <a:schemeClr val="dk2"/>
                </a:solidFill>
                <a:latin typeface="Comic Sans MS"/>
                <a:ea typeface="Comic Sans MS"/>
                <a:cs typeface="Comic Sans MS"/>
                <a:sym typeface="Comic Sans MS"/>
              </a:rPr>
            </a:br>
            <a:r>
              <a:rPr b="0" i="0" lang="en-US" sz="4000" u="none" cap="none" strike="noStrike">
                <a:solidFill>
                  <a:schemeClr val="dk2"/>
                </a:solidFill>
                <a:latin typeface="Comic Sans MS"/>
                <a:ea typeface="Comic Sans MS"/>
                <a:cs typeface="Comic Sans MS"/>
                <a:sym typeface="Comic Sans MS"/>
              </a:rPr>
              <a:t>The Multicore Processor</a:t>
            </a:r>
            <a:br>
              <a:rPr b="0" i="0" lang="en-US" sz="4000" u="none" cap="none" strike="noStrike">
                <a:solidFill>
                  <a:schemeClr val="dk2"/>
                </a:solidFill>
                <a:latin typeface="Comic Sans MS"/>
                <a:ea typeface="Comic Sans MS"/>
                <a:cs typeface="Comic Sans MS"/>
                <a:sym typeface="Comic Sans MS"/>
              </a:rPr>
            </a:br>
            <a:r>
              <a:rPr b="0" i="0" lang="en-US" sz="4000" u="none" cap="none" strike="noStrike">
                <a:solidFill>
                  <a:schemeClr val="dk2"/>
                </a:solidFill>
                <a:latin typeface="Comic Sans MS"/>
                <a:ea typeface="Comic Sans MS"/>
                <a:cs typeface="Comic Sans MS"/>
                <a:sym typeface="Comic Sans MS"/>
              </a:rPr>
              <a:t>(CMP) </a:t>
            </a:r>
            <a:endParaRPr/>
          </a:p>
        </p:txBody>
      </p:sp>
      <p:sp>
        <p:nvSpPr>
          <p:cNvPr id="183" name="Google Shape;183;p20"/>
          <p:cNvSpPr txBox="1"/>
          <p:nvPr/>
        </p:nvSpPr>
        <p:spPr>
          <a:xfrm>
            <a:off x="3590925" y="3319462"/>
            <a:ext cx="531812" cy="219075"/>
          </a:xfrm>
          <a:prstGeom prst="rect">
            <a:avLst/>
          </a:prstGeom>
          <a:solidFill>
            <a:srgbClr val="FF3399"/>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omic Sans MS"/>
              <a:buNone/>
            </a:pPr>
            <a:r>
              <a:rPr b="0" i="0" lang="en-US" sz="1600" u="none">
                <a:solidFill>
                  <a:schemeClr val="lt1"/>
                </a:solidFill>
                <a:latin typeface="Comic Sans MS"/>
                <a:ea typeface="Comic Sans MS"/>
                <a:cs typeface="Comic Sans MS"/>
                <a:sym typeface="Comic Sans MS"/>
              </a:rPr>
              <a:t>cache</a:t>
            </a:r>
            <a:endParaRPr/>
          </a:p>
        </p:txBody>
      </p:sp>
      <p:sp>
        <p:nvSpPr>
          <p:cNvPr id="184" name="Google Shape;184;p20"/>
          <p:cNvSpPr/>
          <p:nvPr/>
        </p:nvSpPr>
        <p:spPr>
          <a:xfrm>
            <a:off x="3235325" y="3557587"/>
            <a:ext cx="2928937" cy="361950"/>
          </a:xfrm>
          <a:prstGeom prst="leftRightArrow">
            <a:avLst>
              <a:gd fmla="val 1703" name="adj1"/>
              <a:gd fmla="val 6469" name="adj2"/>
            </a:avLst>
          </a:prstGeom>
          <a:solidFill>
            <a:schemeClr val="fo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Font typeface="Comic Sans MS"/>
              <a:buNone/>
            </a:pPr>
            <a:r>
              <a:rPr b="0" i="0" lang="en-US" sz="2000" u="none">
                <a:solidFill>
                  <a:schemeClr val="dk2"/>
                </a:solidFill>
                <a:latin typeface="Comic Sans MS"/>
                <a:ea typeface="Comic Sans MS"/>
                <a:cs typeface="Comic Sans MS"/>
                <a:sym typeface="Comic Sans MS"/>
              </a:rPr>
              <a:t>Bus</a:t>
            </a:r>
            <a:endParaRPr/>
          </a:p>
        </p:txBody>
      </p:sp>
      <p:grpSp>
        <p:nvGrpSpPr>
          <p:cNvPr id="185" name="Google Shape;185;p20"/>
          <p:cNvGrpSpPr/>
          <p:nvPr/>
        </p:nvGrpSpPr>
        <p:grpSpPr>
          <a:xfrm>
            <a:off x="4465637" y="2532062"/>
            <a:ext cx="500062" cy="663576"/>
            <a:chOff x="3962400" y="4325937"/>
            <a:chExt cx="1130300" cy="1173163"/>
          </a:xfrm>
        </p:grpSpPr>
        <p:sp>
          <p:nvSpPr>
            <p:cNvPr id="186" name="Google Shape;186;p20"/>
            <p:cNvSpPr txBox="1"/>
            <p:nvPr/>
          </p:nvSpPr>
          <p:spPr>
            <a:xfrm>
              <a:off x="4114800" y="5257800"/>
              <a:ext cx="838200" cy="228600"/>
            </a:xfrm>
            <a:prstGeom prst="rect">
              <a:avLst/>
            </a:prstGeom>
            <a:solidFill>
              <a:schemeClr val="accent1"/>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7" name="Google Shape;187;p20"/>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188" name="Google Shape;188;p20"/>
            <p:cNvGrpSpPr/>
            <p:nvPr/>
          </p:nvGrpSpPr>
          <p:grpSpPr>
            <a:xfrm>
              <a:off x="4876800" y="4495800"/>
              <a:ext cx="215900" cy="1003300"/>
              <a:chOff x="4876800" y="4495800"/>
              <a:chExt cx="215900" cy="1003300"/>
            </a:xfrm>
          </p:grpSpPr>
          <p:sp>
            <p:nvSpPr>
              <p:cNvPr id="189" name="Google Shape;189;p20"/>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0" name="Google Shape;190;p20"/>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1" name="Google Shape;191;p20"/>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92" name="Google Shape;192;p20"/>
            <p:cNvGrpSpPr/>
            <p:nvPr/>
          </p:nvGrpSpPr>
          <p:grpSpPr>
            <a:xfrm flipH="1">
              <a:off x="3962400" y="4495800"/>
              <a:ext cx="215900" cy="1003300"/>
              <a:chOff x="4876800" y="4495800"/>
              <a:chExt cx="215900" cy="1003300"/>
            </a:xfrm>
          </p:grpSpPr>
          <p:sp>
            <p:nvSpPr>
              <p:cNvPr id="193" name="Google Shape;193;p20"/>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4" name="Google Shape;194;p20"/>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5" name="Google Shape;195;p20"/>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196" name="Google Shape;196;p20"/>
          <p:cNvGrpSpPr/>
          <p:nvPr/>
        </p:nvGrpSpPr>
        <p:grpSpPr>
          <a:xfrm>
            <a:off x="3592512" y="2501900"/>
            <a:ext cx="600075" cy="725487"/>
            <a:chOff x="1600200" y="4318000"/>
            <a:chExt cx="1358899" cy="1282700"/>
          </a:xfrm>
        </p:grpSpPr>
        <p:sp>
          <p:nvSpPr>
            <p:cNvPr id="197" name="Google Shape;197;p20"/>
            <p:cNvSpPr txBox="1"/>
            <p:nvPr/>
          </p:nvSpPr>
          <p:spPr>
            <a:xfrm>
              <a:off x="1638300" y="5245100"/>
              <a:ext cx="774700" cy="254000"/>
            </a:xfrm>
            <a:prstGeom prst="rect">
              <a:avLst/>
            </a:prstGeom>
            <a:solidFill>
              <a:srgbClr val="FF33CC"/>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8" name="Google Shape;198;p20"/>
            <p:cNvSpPr/>
            <p:nvPr/>
          </p:nvSpPr>
          <p:spPr>
            <a:xfrm flipH="1">
              <a:off x="1600200" y="50292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9" name="Google Shape;199;p20"/>
            <p:cNvSpPr/>
            <p:nvPr/>
          </p:nvSpPr>
          <p:spPr>
            <a:xfrm flipH="1">
              <a:off x="1709737" y="47625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0" name="Google Shape;200;p20"/>
            <p:cNvSpPr/>
            <p:nvPr/>
          </p:nvSpPr>
          <p:spPr>
            <a:xfrm flipH="1">
              <a:off x="1905000" y="44450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1" name="Google Shape;201;p20"/>
            <p:cNvSpPr/>
            <p:nvPr/>
          </p:nvSpPr>
          <p:spPr>
            <a:xfrm>
              <a:off x="1638300" y="4318000"/>
              <a:ext cx="1181100" cy="939800"/>
            </a:xfrm>
            <a:custGeom>
              <a:rect b="b" l="l" r="r" t="t"/>
              <a:pathLst>
                <a:path extrusionOk="0" h="120000" w="120000">
                  <a:moveTo>
                    <a:pt x="0" y="120000"/>
                  </a:moveTo>
                  <a:lnTo>
                    <a:pt x="78709" y="116756"/>
                  </a:lnTo>
                  <a:lnTo>
                    <a:pt x="120000" y="0"/>
                  </a:lnTo>
                  <a:lnTo>
                    <a:pt x="54193" y="1621"/>
                  </a:lnTo>
                  <a:lnTo>
                    <a:pt x="0" y="120000"/>
                  </a:lnTo>
                  <a:close/>
                </a:path>
              </a:pathLst>
            </a:custGeom>
            <a:solidFill>
              <a:srgbClr val="FF33CC"/>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2" name="Google Shape;202;p20"/>
            <p:cNvSpPr/>
            <p:nvPr/>
          </p:nvSpPr>
          <p:spPr>
            <a:xfrm>
              <a:off x="2413000" y="4318000"/>
              <a:ext cx="393700" cy="1206500"/>
            </a:xfrm>
            <a:custGeom>
              <a:rect b="b" l="l" r="r" t="t"/>
              <a:pathLst>
                <a:path extrusionOk="0" h="120000" w="120000">
                  <a:moveTo>
                    <a:pt x="120000" y="0"/>
                  </a:moveTo>
                  <a:lnTo>
                    <a:pt x="120000" y="32842"/>
                  </a:lnTo>
                  <a:lnTo>
                    <a:pt x="3870" y="120000"/>
                  </a:lnTo>
                  <a:lnTo>
                    <a:pt x="0" y="94736"/>
                  </a:lnTo>
                  <a:lnTo>
                    <a:pt x="120000" y="0"/>
                  </a:lnTo>
                  <a:close/>
                </a:path>
              </a:pathLst>
            </a:custGeom>
            <a:solidFill>
              <a:srgbClr val="FF33CC"/>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3" name="Google Shape;203;p20"/>
            <p:cNvSpPr/>
            <p:nvPr/>
          </p:nvSpPr>
          <p:spPr>
            <a:xfrm>
              <a:off x="2514600" y="50546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4" name="Google Shape;204;p20"/>
            <p:cNvSpPr/>
            <p:nvPr/>
          </p:nvSpPr>
          <p:spPr>
            <a:xfrm>
              <a:off x="2649537" y="47752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5" name="Google Shape;205;p20"/>
            <p:cNvSpPr/>
            <p:nvPr/>
          </p:nvSpPr>
          <p:spPr>
            <a:xfrm>
              <a:off x="2757487" y="45085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06" name="Google Shape;206;p20"/>
          <p:cNvGrpSpPr/>
          <p:nvPr/>
        </p:nvGrpSpPr>
        <p:grpSpPr>
          <a:xfrm flipH="1">
            <a:off x="5237162" y="2501900"/>
            <a:ext cx="601662" cy="725487"/>
            <a:chOff x="1600200" y="4318000"/>
            <a:chExt cx="1358899" cy="1282700"/>
          </a:xfrm>
        </p:grpSpPr>
        <p:sp>
          <p:nvSpPr>
            <p:cNvPr id="207" name="Google Shape;207;p20"/>
            <p:cNvSpPr txBox="1"/>
            <p:nvPr/>
          </p:nvSpPr>
          <p:spPr>
            <a:xfrm>
              <a:off x="1638300" y="5245100"/>
              <a:ext cx="774700" cy="254000"/>
            </a:xfrm>
            <a:prstGeom prst="rect">
              <a:avLst/>
            </a:prstGeom>
            <a:solidFill>
              <a:srgbClr val="FFFF99"/>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8" name="Google Shape;208;p20"/>
            <p:cNvSpPr/>
            <p:nvPr/>
          </p:nvSpPr>
          <p:spPr>
            <a:xfrm flipH="1">
              <a:off x="1600200" y="50292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9" name="Google Shape;209;p20"/>
            <p:cNvSpPr/>
            <p:nvPr/>
          </p:nvSpPr>
          <p:spPr>
            <a:xfrm flipH="1">
              <a:off x="1709737" y="47625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0" name="Google Shape;210;p20"/>
            <p:cNvSpPr/>
            <p:nvPr/>
          </p:nvSpPr>
          <p:spPr>
            <a:xfrm flipH="1">
              <a:off x="1905000" y="44450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1" name="Google Shape;211;p20"/>
            <p:cNvSpPr/>
            <p:nvPr/>
          </p:nvSpPr>
          <p:spPr>
            <a:xfrm>
              <a:off x="1638300" y="4318000"/>
              <a:ext cx="1181100" cy="939800"/>
            </a:xfrm>
            <a:custGeom>
              <a:rect b="b" l="l" r="r" t="t"/>
              <a:pathLst>
                <a:path extrusionOk="0" h="120000" w="120000">
                  <a:moveTo>
                    <a:pt x="0" y="120000"/>
                  </a:moveTo>
                  <a:lnTo>
                    <a:pt x="78709" y="116756"/>
                  </a:lnTo>
                  <a:lnTo>
                    <a:pt x="120000" y="0"/>
                  </a:lnTo>
                  <a:lnTo>
                    <a:pt x="54193" y="1621"/>
                  </a:lnTo>
                  <a:lnTo>
                    <a:pt x="0" y="120000"/>
                  </a:lnTo>
                  <a:close/>
                </a:path>
              </a:pathLst>
            </a:custGeom>
            <a:solidFill>
              <a:srgbClr val="FFFF99"/>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2" name="Google Shape;212;p20"/>
            <p:cNvSpPr/>
            <p:nvPr/>
          </p:nvSpPr>
          <p:spPr>
            <a:xfrm>
              <a:off x="2413000" y="4318000"/>
              <a:ext cx="393700" cy="1206500"/>
            </a:xfrm>
            <a:custGeom>
              <a:rect b="b" l="l" r="r" t="t"/>
              <a:pathLst>
                <a:path extrusionOk="0" h="120000" w="120000">
                  <a:moveTo>
                    <a:pt x="120000" y="0"/>
                  </a:moveTo>
                  <a:lnTo>
                    <a:pt x="120000" y="32842"/>
                  </a:lnTo>
                  <a:lnTo>
                    <a:pt x="3870" y="120000"/>
                  </a:lnTo>
                  <a:lnTo>
                    <a:pt x="0" y="94736"/>
                  </a:lnTo>
                  <a:lnTo>
                    <a:pt x="120000" y="0"/>
                  </a:lnTo>
                  <a:close/>
                </a:path>
              </a:pathLst>
            </a:custGeom>
            <a:solidFill>
              <a:srgbClr val="FFFF99"/>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3" name="Google Shape;213;p20"/>
            <p:cNvSpPr/>
            <p:nvPr/>
          </p:nvSpPr>
          <p:spPr>
            <a:xfrm>
              <a:off x="2514600" y="50546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4" name="Google Shape;214;p20"/>
            <p:cNvSpPr/>
            <p:nvPr/>
          </p:nvSpPr>
          <p:spPr>
            <a:xfrm>
              <a:off x="2649537" y="47752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5" name="Google Shape;215;p20"/>
            <p:cNvSpPr/>
            <p:nvPr/>
          </p:nvSpPr>
          <p:spPr>
            <a:xfrm>
              <a:off x="2757487" y="45085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216" name="Google Shape;216;p20"/>
          <p:cNvSpPr/>
          <p:nvPr/>
        </p:nvSpPr>
        <p:spPr>
          <a:xfrm>
            <a:off x="3238500" y="3551237"/>
            <a:ext cx="2928937" cy="363537"/>
          </a:xfrm>
          <a:prstGeom prst="leftRightArrow">
            <a:avLst>
              <a:gd fmla="val 1703" name="adj1"/>
              <a:gd fmla="val 6469" name="adj2"/>
            </a:avLst>
          </a:prstGeom>
          <a:solidFill>
            <a:schemeClr va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1400" u="none">
                <a:solidFill>
                  <a:schemeClr val="dk2"/>
                </a:solidFill>
                <a:latin typeface="Comic Sans MS"/>
                <a:ea typeface="Comic Sans MS"/>
                <a:cs typeface="Comic Sans MS"/>
                <a:sym typeface="Comic Sans MS"/>
              </a:rPr>
              <a:t>Bus</a:t>
            </a:r>
            <a:endParaRPr/>
          </a:p>
        </p:txBody>
      </p:sp>
      <p:sp>
        <p:nvSpPr>
          <p:cNvPr id="217" name="Google Shape;217;p20"/>
          <p:cNvSpPr txBox="1"/>
          <p:nvPr/>
        </p:nvSpPr>
        <p:spPr>
          <a:xfrm>
            <a:off x="3487737" y="4095750"/>
            <a:ext cx="2462212" cy="498475"/>
          </a:xfrm>
          <a:prstGeom prst="rect">
            <a:avLst/>
          </a:prstGeom>
          <a:solidFill>
            <a:schemeClr va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2400" u="none">
                <a:solidFill>
                  <a:schemeClr val="dk2"/>
                </a:solidFill>
                <a:latin typeface="Comic Sans MS"/>
                <a:ea typeface="Comic Sans MS"/>
                <a:cs typeface="Comic Sans MS"/>
                <a:sym typeface="Comic Sans MS"/>
              </a:rPr>
              <a:t>shared memory</a:t>
            </a:r>
            <a:endParaRPr/>
          </a:p>
        </p:txBody>
      </p:sp>
      <p:sp>
        <p:nvSpPr>
          <p:cNvPr id="218" name="Google Shape;218;p20"/>
          <p:cNvSpPr/>
          <p:nvPr/>
        </p:nvSpPr>
        <p:spPr>
          <a:xfrm>
            <a:off x="4552950" y="3851275"/>
            <a:ext cx="361950" cy="200025"/>
          </a:xfrm>
          <a:prstGeom prst="upDownArrow">
            <a:avLst>
              <a:gd fmla="val 50000" name="adj1"/>
              <a:gd fmla="val 7297" name="adj2"/>
            </a:avLst>
          </a:prstGeom>
          <a:solidFill>
            <a:schemeClr va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9" name="Google Shape;219;p20"/>
          <p:cNvSpPr txBox="1"/>
          <p:nvPr/>
        </p:nvSpPr>
        <p:spPr>
          <a:xfrm>
            <a:off x="5319712" y="3319462"/>
            <a:ext cx="531812" cy="217487"/>
          </a:xfrm>
          <a:prstGeom prst="rect">
            <a:avLst/>
          </a:prstGeom>
          <a:solidFill>
            <a:srgbClr val="FFFF99"/>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600" u="none">
                <a:solidFill>
                  <a:schemeClr val="dk1"/>
                </a:solidFill>
                <a:latin typeface="Comic Sans MS"/>
                <a:ea typeface="Comic Sans MS"/>
                <a:cs typeface="Comic Sans MS"/>
                <a:sym typeface="Comic Sans MS"/>
              </a:rPr>
              <a:t>cache</a:t>
            </a:r>
            <a:endParaRPr/>
          </a:p>
        </p:txBody>
      </p:sp>
      <p:sp>
        <p:nvSpPr>
          <p:cNvPr id="220" name="Google Shape;220;p20"/>
          <p:cNvSpPr txBox="1"/>
          <p:nvPr/>
        </p:nvSpPr>
        <p:spPr>
          <a:xfrm>
            <a:off x="4492625" y="3319462"/>
            <a:ext cx="531812" cy="217487"/>
          </a:xfrm>
          <a:prstGeom prst="rect">
            <a:avLst/>
          </a:prstGeom>
          <a:solidFill>
            <a:schemeClr val="accent1"/>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omic Sans MS"/>
              <a:buNone/>
            </a:pPr>
            <a:r>
              <a:rPr b="0" i="0" lang="en-US" sz="1600" u="none">
                <a:solidFill>
                  <a:schemeClr val="lt1"/>
                </a:solidFill>
                <a:latin typeface="Comic Sans MS"/>
                <a:ea typeface="Comic Sans MS"/>
                <a:cs typeface="Comic Sans MS"/>
                <a:sym typeface="Comic Sans MS"/>
              </a:rPr>
              <a:t>cache</a:t>
            </a:r>
            <a:endParaRPr/>
          </a:p>
        </p:txBody>
      </p:sp>
      <p:sp>
        <p:nvSpPr>
          <p:cNvPr id="221" name="Google Shape;221;p20"/>
          <p:cNvSpPr txBox="1"/>
          <p:nvPr/>
        </p:nvSpPr>
        <p:spPr>
          <a:xfrm>
            <a:off x="719137" y="2976562"/>
            <a:ext cx="2044700" cy="946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1" i="0" lang="en-US" sz="2800" u="none">
                <a:solidFill>
                  <a:schemeClr val="dk1"/>
                </a:solidFill>
                <a:latin typeface="Comic Sans MS"/>
                <a:ea typeface="Comic Sans MS"/>
                <a:cs typeface="Comic Sans MS"/>
                <a:sym typeface="Comic Sans MS"/>
              </a:rPr>
              <a:t>All on the </a:t>
            </a:r>
            <a:endParaRPr/>
          </a:p>
          <a:p>
            <a:pPr indent="0" lvl="0" marL="0" marR="0" rtl="0" algn="l">
              <a:lnSpc>
                <a:spcPct val="100000"/>
              </a:lnSpc>
              <a:spcBef>
                <a:spcPts val="0"/>
              </a:spcBef>
              <a:spcAft>
                <a:spcPts val="0"/>
              </a:spcAft>
              <a:buClr>
                <a:schemeClr val="dk1"/>
              </a:buClr>
              <a:buFont typeface="Comic Sans MS"/>
              <a:buNone/>
            </a:pPr>
            <a:r>
              <a:rPr b="1" i="0" lang="en-US" sz="2800" u="none">
                <a:solidFill>
                  <a:schemeClr val="dk1"/>
                </a:solidFill>
                <a:latin typeface="Comic Sans MS"/>
                <a:ea typeface="Comic Sans MS"/>
                <a:cs typeface="Comic Sans MS"/>
                <a:sym typeface="Comic Sans MS"/>
              </a:rPr>
              <a:t>same chip</a:t>
            </a:r>
            <a:endParaRPr/>
          </a:p>
        </p:txBody>
      </p:sp>
      <p:grpSp>
        <p:nvGrpSpPr>
          <p:cNvPr id="222" name="Google Shape;222;p20"/>
          <p:cNvGrpSpPr/>
          <p:nvPr/>
        </p:nvGrpSpPr>
        <p:grpSpPr>
          <a:xfrm>
            <a:off x="1965325" y="2157412"/>
            <a:ext cx="4489450" cy="3830637"/>
            <a:chOff x="1835150" y="2378075"/>
            <a:chExt cx="4387850" cy="3729037"/>
          </a:xfrm>
        </p:grpSpPr>
        <p:pic>
          <p:nvPicPr>
            <p:cNvPr id="223" name="Google Shape;223;p20"/>
            <p:cNvPicPr preferRelativeResize="0"/>
            <p:nvPr/>
          </p:nvPicPr>
          <p:blipFill rotWithShape="1">
            <a:blip r:embed="rId3">
              <a:alphaModFix/>
            </a:blip>
            <a:srcRect b="0" l="0" r="0" t="0"/>
            <a:stretch/>
          </p:blipFill>
          <p:spPr>
            <a:xfrm>
              <a:off x="2860675" y="2378075"/>
              <a:ext cx="3362325" cy="3233737"/>
            </a:xfrm>
            <a:prstGeom prst="rect">
              <a:avLst/>
            </a:prstGeom>
            <a:noFill/>
            <a:ln>
              <a:noFill/>
            </a:ln>
          </p:spPr>
        </p:pic>
        <p:cxnSp>
          <p:nvCxnSpPr>
            <p:cNvPr id="224" name="Google Shape;224;p20"/>
            <p:cNvCxnSpPr/>
            <p:nvPr/>
          </p:nvCxnSpPr>
          <p:spPr>
            <a:xfrm>
              <a:off x="1835150" y="4437062"/>
              <a:ext cx="0" cy="0"/>
            </a:xfrm>
            <a:prstGeom prst="straightConnector1">
              <a:avLst/>
            </a:prstGeom>
            <a:noFill/>
            <a:ln cap="flat" cmpd="sng" w="9525">
              <a:solidFill>
                <a:schemeClr val="dk1"/>
              </a:solidFill>
              <a:prstDash val="solid"/>
              <a:miter lim="8000"/>
              <a:headEnd len="sm" w="sm" type="none"/>
              <a:tailEnd len="sm" w="sm" type="none"/>
            </a:ln>
          </p:spPr>
        </p:cxnSp>
        <p:sp>
          <p:nvSpPr>
            <p:cNvPr id="225" name="Google Shape;225;p20"/>
            <p:cNvSpPr txBox="1"/>
            <p:nvPr/>
          </p:nvSpPr>
          <p:spPr>
            <a:xfrm>
              <a:off x="4325937" y="5399087"/>
              <a:ext cx="1508125" cy="3921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226" name="Google Shape;226;p20"/>
            <p:cNvGrpSpPr/>
            <p:nvPr/>
          </p:nvGrpSpPr>
          <p:grpSpPr>
            <a:xfrm>
              <a:off x="4649787" y="5440362"/>
              <a:ext cx="706436" cy="666750"/>
              <a:chOff x="1600200" y="4318000"/>
              <a:chExt cx="1358899" cy="1282700"/>
            </a:xfrm>
          </p:grpSpPr>
          <p:sp>
            <p:nvSpPr>
              <p:cNvPr id="227" name="Google Shape;227;p20"/>
              <p:cNvSpPr txBox="1"/>
              <p:nvPr/>
            </p:nvSpPr>
            <p:spPr>
              <a:xfrm>
                <a:off x="1638300" y="5245100"/>
                <a:ext cx="774700" cy="254000"/>
              </a:xfrm>
              <a:prstGeom prst="rect">
                <a:avLst/>
              </a:prstGeom>
              <a:solidFill>
                <a:srgbClr val="FF33CC"/>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8" name="Google Shape;228;p20"/>
              <p:cNvSpPr/>
              <p:nvPr/>
            </p:nvSpPr>
            <p:spPr>
              <a:xfrm flipH="1">
                <a:off x="1600200" y="50292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9" name="Google Shape;229;p20"/>
              <p:cNvSpPr/>
              <p:nvPr/>
            </p:nvSpPr>
            <p:spPr>
              <a:xfrm flipH="1">
                <a:off x="1709737" y="47625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0" name="Google Shape;230;p20"/>
              <p:cNvSpPr/>
              <p:nvPr/>
            </p:nvSpPr>
            <p:spPr>
              <a:xfrm flipH="1">
                <a:off x="1905000" y="44450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1" name="Google Shape;231;p20"/>
              <p:cNvSpPr/>
              <p:nvPr/>
            </p:nvSpPr>
            <p:spPr>
              <a:xfrm>
                <a:off x="1638300" y="4318000"/>
                <a:ext cx="1181100" cy="939800"/>
              </a:xfrm>
              <a:custGeom>
                <a:rect b="b" l="l" r="r" t="t"/>
                <a:pathLst>
                  <a:path extrusionOk="0" h="120000" w="120000">
                    <a:moveTo>
                      <a:pt x="0" y="120000"/>
                    </a:moveTo>
                    <a:lnTo>
                      <a:pt x="78709" y="116756"/>
                    </a:lnTo>
                    <a:lnTo>
                      <a:pt x="120000" y="0"/>
                    </a:lnTo>
                    <a:lnTo>
                      <a:pt x="54193" y="1621"/>
                    </a:lnTo>
                    <a:lnTo>
                      <a:pt x="0" y="120000"/>
                    </a:lnTo>
                    <a:close/>
                  </a:path>
                </a:pathLst>
              </a:custGeom>
              <a:solidFill>
                <a:srgbClr val="FF33CC"/>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2" name="Google Shape;232;p20"/>
              <p:cNvSpPr/>
              <p:nvPr/>
            </p:nvSpPr>
            <p:spPr>
              <a:xfrm>
                <a:off x="2413000" y="4318000"/>
                <a:ext cx="393700" cy="1206500"/>
              </a:xfrm>
              <a:custGeom>
                <a:rect b="b" l="l" r="r" t="t"/>
                <a:pathLst>
                  <a:path extrusionOk="0" h="120000" w="120000">
                    <a:moveTo>
                      <a:pt x="120000" y="0"/>
                    </a:moveTo>
                    <a:lnTo>
                      <a:pt x="120000" y="32842"/>
                    </a:lnTo>
                    <a:lnTo>
                      <a:pt x="3870" y="120000"/>
                    </a:lnTo>
                    <a:lnTo>
                      <a:pt x="0" y="94736"/>
                    </a:lnTo>
                    <a:lnTo>
                      <a:pt x="120000" y="0"/>
                    </a:lnTo>
                    <a:close/>
                  </a:path>
                </a:pathLst>
              </a:custGeom>
              <a:solidFill>
                <a:srgbClr val="FF33CC"/>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3" name="Google Shape;233;p20"/>
              <p:cNvSpPr/>
              <p:nvPr/>
            </p:nvSpPr>
            <p:spPr>
              <a:xfrm>
                <a:off x="2514600" y="50546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4" name="Google Shape;234;p20"/>
              <p:cNvSpPr/>
              <p:nvPr/>
            </p:nvSpPr>
            <p:spPr>
              <a:xfrm>
                <a:off x="2649537" y="47752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5" name="Google Shape;235;p20"/>
              <p:cNvSpPr/>
              <p:nvPr/>
            </p:nvSpPr>
            <p:spPr>
              <a:xfrm>
                <a:off x="2757487" y="45085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cxnSp>
          <p:nvCxnSpPr>
            <p:cNvPr id="236" name="Google Shape;236;p20"/>
            <p:cNvCxnSpPr/>
            <p:nvPr/>
          </p:nvCxnSpPr>
          <p:spPr>
            <a:xfrm rot="10800000">
              <a:off x="5037137" y="5008562"/>
              <a:ext cx="14287" cy="333375"/>
            </a:xfrm>
            <a:prstGeom prst="straightConnector1">
              <a:avLst/>
            </a:prstGeom>
            <a:noFill/>
            <a:ln cap="flat" cmpd="sng" w="9525">
              <a:solidFill>
                <a:schemeClr val="dk1"/>
              </a:solidFill>
              <a:prstDash val="solid"/>
              <a:miter lim="8000"/>
              <a:headEnd len="sm" w="sm" type="none"/>
              <a:tailEnd len="med" w="med" type="triangle"/>
            </a:ln>
          </p:spPr>
        </p:cxnSp>
      </p:grpSp>
      <p:sp>
        <p:nvSpPr>
          <p:cNvPr id="237" name="Google Shape;237;p20"/>
          <p:cNvSpPr txBox="1"/>
          <p:nvPr/>
        </p:nvSpPr>
        <p:spPr>
          <a:xfrm>
            <a:off x="6607175" y="2878137"/>
            <a:ext cx="1714500" cy="1373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1" i="0" lang="en-US" sz="2800" u="none">
                <a:solidFill>
                  <a:schemeClr val="dk1"/>
                </a:solidFill>
                <a:latin typeface="Comic Sans MS"/>
                <a:ea typeface="Comic Sans MS"/>
                <a:cs typeface="Comic Sans MS"/>
                <a:sym typeface="Comic Sans MS"/>
              </a:rPr>
              <a:t>Sun T2000</a:t>
            </a:r>
            <a:endParaRPr/>
          </a:p>
          <a:p>
            <a:pPr indent="0" lvl="0" marL="0" marR="0" rtl="0" algn="l">
              <a:lnSpc>
                <a:spcPct val="100000"/>
              </a:lnSpc>
              <a:spcBef>
                <a:spcPts val="0"/>
              </a:spcBef>
              <a:spcAft>
                <a:spcPts val="0"/>
              </a:spcAft>
              <a:buClr>
                <a:schemeClr val="dk1"/>
              </a:buClr>
              <a:buFont typeface="Comic Sans MS"/>
              <a:buNone/>
            </a:pPr>
            <a:r>
              <a:rPr b="1" i="0" lang="en-US" sz="2800" u="none">
                <a:solidFill>
                  <a:schemeClr val="dk1"/>
                </a:solidFill>
                <a:latin typeface="Comic Sans MS"/>
                <a:ea typeface="Comic Sans MS"/>
                <a:cs typeface="Comic Sans MS"/>
                <a:sym typeface="Comic Sans MS"/>
              </a:rPr>
              <a:t>Niagara</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7" name="Shape 1697"/>
        <p:cNvGrpSpPr/>
        <p:nvPr/>
      </p:nvGrpSpPr>
      <p:grpSpPr>
        <a:xfrm>
          <a:off x="0" y="0"/>
          <a:ext cx="0" cy="0"/>
          <a:chOff x="0" y="0"/>
          <a:chExt cx="0" cy="0"/>
        </a:xfrm>
      </p:grpSpPr>
      <p:sp>
        <p:nvSpPr>
          <p:cNvPr id="1698" name="Google Shape;1698;p65"/>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699" name="Google Shape;1699;p65"/>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700" name="Google Shape;1700;p65"/>
          <p:cNvSpPr/>
          <p:nvPr/>
        </p:nvSpPr>
        <p:spPr>
          <a:xfrm>
            <a:off x="1371600" y="2438400"/>
            <a:ext cx="2743200" cy="2590800"/>
          </a:xfrm>
          <a:custGeom>
            <a:rect b="b" l="l" r="r" t="t"/>
            <a:pathLst>
              <a:path extrusionOk="0" h="120000" w="120000">
                <a:moveTo>
                  <a:pt x="0" y="0"/>
                </a:moveTo>
                <a:lnTo>
                  <a:pt x="0" y="120000"/>
                </a:lnTo>
                <a:lnTo>
                  <a:pt x="120000" y="45882"/>
                </a:lnTo>
                <a:lnTo>
                  <a:pt x="120000" y="0"/>
                </a:lnTo>
                <a:lnTo>
                  <a:pt x="0" y="0"/>
                </a:lnTo>
                <a:close/>
              </a:path>
            </a:pathLst>
          </a:custGeom>
          <a:solidFill>
            <a:schemeClr val="hlink"/>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cxnSp>
        <p:nvCxnSpPr>
          <p:cNvPr id="1701" name="Google Shape;1701;p65"/>
          <p:cNvCxnSpPr/>
          <p:nvPr/>
        </p:nvCxnSpPr>
        <p:spPr>
          <a:xfrm flipH="1" rot="10800000">
            <a:off x="1371600" y="2895600"/>
            <a:ext cx="2743200" cy="838200"/>
          </a:xfrm>
          <a:prstGeom prst="straightConnector1">
            <a:avLst/>
          </a:prstGeom>
          <a:noFill/>
          <a:ln cap="flat" cmpd="sng" w="38100">
            <a:solidFill>
              <a:schemeClr val="dk1"/>
            </a:solidFill>
            <a:prstDash val="solid"/>
            <a:miter lim="8000"/>
            <a:headEnd len="sm" w="sm" type="none"/>
            <a:tailEnd len="sm" w="sm" type="none"/>
          </a:ln>
        </p:spPr>
      </p:cxnSp>
      <p:cxnSp>
        <p:nvCxnSpPr>
          <p:cNvPr id="1702" name="Google Shape;1702;p65"/>
          <p:cNvCxnSpPr/>
          <p:nvPr/>
        </p:nvCxnSpPr>
        <p:spPr>
          <a:xfrm>
            <a:off x="2819400" y="2438400"/>
            <a:ext cx="0" cy="1752600"/>
          </a:xfrm>
          <a:prstGeom prst="straightConnector1">
            <a:avLst/>
          </a:prstGeom>
          <a:noFill/>
          <a:ln cap="flat" cmpd="sng" w="38100">
            <a:solidFill>
              <a:schemeClr val="dk1"/>
            </a:solidFill>
            <a:prstDash val="solid"/>
            <a:miter lim="8000"/>
            <a:headEnd len="sm" w="sm" type="none"/>
            <a:tailEnd len="sm" w="sm" type="none"/>
          </a:ln>
        </p:spPr>
      </p:cxnSp>
      <p:sp>
        <p:nvSpPr>
          <p:cNvPr id="1703" name="Google Shape;1703;p65"/>
          <p:cNvSpPr/>
          <p:nvPr/>
        </p:nvSpPr>
        <p:spPr>
          <a:xfrm>
            <a:off x="1371600" y="3429000"/>
            <a:ext cx="3505200" cy="1600200"/>
          </a:xfrm>
          <a:custGeom>
            <a:rect b="b" l="l" r="r" t="t"/>
            <a:pathLst>
              <a:path extrusionOk="0" h="120000" w="120000">
                <a:moveTo>
                  <a:pt x="0" y="120000"/>
                </a:moveTo>
                <a:lnTo>
                  <a:pt x="78260" y="120000"/>
                </a:lnTo>
                <a:lnTo>
                  <a:pt x="120000" y="5714"/>
                </a:lnTo>
                <a:lnTo>
                  <a:pt x="93913" y="0"/>
                </a:lnTo>
                <a:lnTo>
                  <a:pt x="0" y="120000"/>
                </a:lnTo>
                <a:close/>
              </a:path>
            </a:pathLst>
          </a:custGeom>
          <a:solidFill>
            <a:schemeClr val="lt2"/>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04" name="Google Shape;1704;p6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Can Protocol</a:t>
            </a:r>
            <a:endParaRPr/>
          </a:p>
        </p:txBody>
      </p:sp>
      <p:sp>
        <p:nvSpPr>
          <p:cNvPr id="1705" name="Google Shape;1705;p65"/>
          <p:cNvSpPr/>
          <p:nvPr/>
        </p:nvSpPr>
        <p:spPr>
          <a:xfrm>
            <a:off x="4114800" y="4191000"/>
            <a:ext cx="4800600" cy="1270000"/>
          </a:xfrm>
          <a:custGeom>
            <a:rect b="b" l="l" r="r" t="t"/>
            <a:pathLst>
              <a:path extrusionOk="0" h="120000" w="120000">
                <a:moveTo>
                  <a:pt x="0" y="0"/>
                </a:moveTo>
                <a:cubicBezTo>
                  <a:pt x="11111" y="37800"/>
                  <a:pt x="22222" y="75600"/>
                  <a:pt x="36190" y="93600"/>
                </a:cubicBezTo>
                <a:cubicBezTo>
                  <a:pt x="50158" y="111600"/>
                  <a:pt x="69841" y="120000"/>
                  <a:pt x="83809" y="108000"/>
                </a:cubicBezTo>
                <a:cubicBezTo>
                  <a:pt x="97777" y="96000"/>
                  <a:pt x="113968" y="36000"/>
                  <a:pt x="120000" y="2160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06" name="Google Shape;1706;p65"/>
          <p:cNvSpPr/>
          <p:nvPr/>
        </p:nvSpPr>
        <p:spPr>
          <a:xfrm>
            <a:off x="3962400" y="3944937"/>
            <a:ext cx="454025" cy="644525"/>
          </a:xfrm>
          <a:custGeom>
            <a:rect b="b" l="l" r="r" t="t"/>
            <a:pathLst>
              <a:path extrusionOk="0" h="120000" w="120000">
                <a:moveTo>
                  <a:pt x="45314" y="43448"/>
                </a:moveTo>
                <a:cubicBezTo>
                  <a:pt x="46993" y="28965"/>
                  <a:pt x="61678" y="8866"/>
                  <a:pt x="74265" y="4433"/>
                </a:cubicBezTo>
                <a:cubicBezTo>
                  <a:pt x="86853" y="0"/>
                  <a:pt x="116643" y="10935"/>
                  <a:pt x="120000" y="16256"/>
                </a:cubicBezTo>
                <a:cubicBezTo>
                  <a:pt x="115384" y="28669"/>
                  <a:pt x="112027" y="32807"/>
                  <a:pt x="93566" y="36650"/>
                </a:cubicBezTo>
                <a:cubicBezTo>
                  <a:pt x="75944" y="44039"/>
                  <a:pt x="27692" y="47586"/>
                  <a:pt x="13846" y="60591"/>
                </a:cubicBezTo>
                <a:cubicBezTo>
                  <a:pt x="0" y="73596"/>
                  <a:pt x="2937" y="109950"/>
                  <a:pt x="11328" y="114975"/>
                </a:cubicBezTo>
                <a:cubicBezTo>
                  <a:pt x="19720" y="120000"/>
                  <a:pt x="58741" y="103152"/>
                  <a:pt x="64615" y="91330"/>
                </a:cubicBezTo>
                <a:cubicBezTo>
                  <a:pt x="70489" y="79507"/>
                  <a:pt x="49510" y="53497"/>
                  <a:pt x="45314" y="43448"/>
                </a:cubicBezTo>
                <a:close/>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1707" name="Google Shape;1707;p65"/>
          <p:cNvGrpSpPr/>
          <p:nvPr/>
        </p:nvGrpSpPr>
        <p:grpSpPr>
          <a:xfrm>
            <a:off x="3733800" y="2438400"/>
            <a:ext cx="838200" cy="1447800"/>
            <a:chOff x="2590800" y="2971800"/>
            <a:chExt cx="1066800" cy="1752600"/>
          </a:xfrm>
        </p:grpSpPr>
        <p:sp>
          <p:nvSpPr>
            <p:cNvPr id="1708" name="Google Shape;1708;p65"/>
            <p:cNvSpPr/>
            <p:nvPr/>
          </p:nvSpPr>
          <p:spPr>
            <a:xfrm>
              <a:off x="2590800" y="4267200"/>
              <a:ext cx="1066800" cy="457200"/>
            </a:xfrm>
            <a:prstGeom prst="ellipse">
              <a:avLst/>
            </a:prstGeom>
            <a:solidFill>
              <a:srgbClr val="FF0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09" name="Google Shape;1709;p65"/>
            <p:cNvSpPr txBox="1"/>
            <p:nvPr/>
          </p:nvSpPr>
          <p:spPr>
            <a:xfrm>
              <a:off x="2590800" y="3200400"/>
              <a:ext cx="1066800" cy="12954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10" name="Google Shape;1710;p65"/>
            <p:cNvSpPr/>
            <p:nvPr/>
          </p:nvSpPr>
          <p:spPr>
            <a:xfrm>
              <a:off x="2590800" y="2971800"/>
              <a:ext cx="1066800" cy="457200"/>
            </a:xfrm>
            <a:prstGeom prst="ellipse">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cxnSp>
          <p:nvCxnSpPr>
            <p:cNvPr id="1711" name="Google Shape;1711;p65"/>
            <p:cNvCxnSpPr/>
            <p:nvPr/>
          </p:nvCxnSpPr>
          <p:spPr>
            <a:xfrm>
              <a:off x="2590800" y="3200400"/>
              <a:ext cx="0" cy="1295400"/>
            </a:xfrm>
            <a:prstGeom prst="straightConnector1">
              <a:avLst/>
            </a:prstGeom>
            <a:noFill/>
            <a:ln cap="flat" cmpd="sng" w="38100">
              <a:solidFill>
                <a:schemeClr val="dk1"/>
              </a:solidFill>
              <a:prstDash val="solid"/>
              <a:miter lim="8000"/>
              <a:headEnd len="sm" w="sm" type="none"/>
              <a:tailEnd len="sm" w="sm" type="none"/>
            </a:ln>
          </p:spPr>
        </p:cxnSp>
        <p:cxnSp>
          <p:nvCxnSpPr>
            <p:cNvPr id="1712" name="Google Shape;1712;p65"/>
            <p:cNvCxnSpPr/>
            <p:nvPr/>
          </p:nvCxnSpPr>
          <p:spPr>
            <a:xfrm>
              <a:off x="3657600" y="3276600"/>
              <a:ext cx="0" cy="1295400"/>
            </a:xfrm>
            <a:prstGeom prst="straightConnector1">
              <a:avLst/>
            </a:prstGeom>
            <a:noFill/>
            <a:ln cap="flat" cmpd="sng" w="38100">
              <a:solidFill>
                <a:schemeClr val="dk1"/>
              </a:solidFill>
              <a:prstDash val="solid"/>
              <a:miter lim="8000"/>
              <a:headEnd len="sm" w="sm" type="none"/>
              <a:tailEnd len="sm" w="sm" type="none"/>
            </a:ln>
          </p:spPr>
        </p:cxnSp>
        <p:sp>
          <p:nvSpPr>
            <p:cNvPr id="1713" name="Google Shape;1713;p65"/>
            <p:cNvSpPr txBox="1"/>
            <p:nvPr/>
          </p:nvSpPr>
          <p:spPr>
            <a:xfrm rot="-5400000">
              <a:off x="2704306" y="3771106"/>
              <a:ext cx="1120775" cy="73818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3200" u="none">
                  <a:solidFill>
                    <a:schemeClr val="lt1"/>
                  </a:solidFill>
                  <a:latin typeface="Comic Sans MS"/>
                  <a:ea typeface="Comic Sans MS"/>
                  <a:cs typeface="Comic Sans MS"/>
                  <a:sym typeface="Comic Sans MS"/>
                </a:rPr>
                <a:t>cola</a:t>
              </a:r>
              <a:endParaRPr/>
            </a:p>
          </p:txBody>
        </p:sp>
      </p:grpSp>
      <p:sp>
        <p:nvSpPr>
          <p:cNvPr id="1714" name="Google Shape;1714;p65"/>
          <p:cNvSpPr/>
          <p:nvPr/>
        </p:nvSpPr>
        <p:spPr>
          <a:xfrm>
            <a:off x="3505200" y="3276600"/>
            <a:ext cx="1409700" cy="304800"/>
          </a:xfrm>
          <a:custGeom>
            <a:rect b="b" l="l" r="r" t="t"/>
            <a:pathLst>
              <a:path extrusionOk="0" h="120000" w="120000">
                <a:moveTo>
                  <a:pt x="23272" y="12000"/>
                </a:moveTo>
                <a:cubicBezTo>
                  <a:pt x="11636" y="27000"/>
                  <a:pt x="0" y="42000"/>
                  <a:pt x="5818" y="60000"/>
                </a:cubicBezTo>
                <a:cubicBezTo>
                  <a:pt x="11636" y="78000"/>
                  <a:pt x="40000" y="120000"/>
                  <a:pt x="58181" y="120000"/>
                </a:cubicBezTo>
                <a:cubicBezTo>
                  <a:pt x="76363" y="120000"/>
                  <a:pt x="109818" y="80000"/>
                  <a:pt x="114909" y="60000"/>
                </a:cubicBezTo>
                <a:cubicBezTo>
                  <a:pt x="120000" y="40000"/>
                  <a:pt x="93090" y="10000"/>
                  <a:pt x="88727" y="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1715" name="Google Shape;1715;p65"/>
          <p:cNvGrpSpPr/>
          <p:nvPr/>
        </p:nvGrpSpPr>
        <p:grpSpPr>
          <a:xfrm>
            <a:off x="2590800" y="2971800"/>
            <a:ext cx="1066800" cy="1752600"/>
            <a:chOff x="2590800" y="2971800"/>
            <a:chExt cx="1066800" cy="1752600"/>
          </a:xfrm>
        </p:grpSpPr>
        <p:sp>
          <p:nvSpPr>
            <p:cNvPr id="1716" name="Google Shape;1716;p65"/>
            <p:cNvSpPr/>
            <p:nvPr/>
          </p:nvSpPr>
          <p:spPr>
            <a:xfrm>
              <a:off x="2590800" y="4267200"/>
              <a:ext cx="1066800" cy="457200"/>
            </a:xfrm>
            <a:prstGeom prst="ellipse">
              <a:avLst/>
            </a:prstGeom>
            <a:solidFill>
              <a:srgbClr val="FF0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17" name="Google Shape;1717;p65"/>
            <p:cNvSpPr txBox="1"/>
            <p:nvPr/>
          </p:nvSpPr>
          <p:spPr>
            <a:xfrm>
              <a:off x="2590800" y="3200400"/>
              <a:ext cx="1066800" cy="12954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18" name="Google Shape;1718;p65"/>
            <p:cNvSpPr/>
            <p:nvPr/>
          </p:nvSpPr>
          <p:spPr>
            <a:xfrm>
              <a:off x="2590800" y="2971800"/>
              <a:ext cx="1066800" cy="457200"/>
            </a:xfrm>
            <a:prstGeom prst="ellipse">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cxnSp>
          <p:nvCxnSpPr>
            <p:cNvPr id="1719" name="Google Shape;1719;p65"/>
            <p:cNvCxnSpPr/>
            <p:nvPr/>
          </p:nvCxnSpPr>
          <p:spPr>
            <a:xfrm>
              <a:off x="2590800" y="3200400"/>
              <a:ext cx="0" cy="1295400"/>
            </a:xfrm>
            <a:prstGeom prst="straightConnector1">
              <a:avLst/>
            </a:prstGeom>
            <a:noFill/>
            <a:ln cap="flat" cmpd="sng" w="38100">
              <a:solidFill>
                <a:schemeClr val="dk1"/>
              </a:solidFill>
              <a:prstDash val="solid"/>
              <a:miter lim="8000"/>
              <a:headEnd len="sm" w="sm" type="none"/>
              <a:tailEnd len="sm" w="sm" type="none"/>
            </a:ln>
          </p:spPr>
        </p:cxnSp>
        <p:cxnSp>
          <p:nvCxnSpPr>
            <p:cNvPr id="1720" name="Google Shape;1720;p65"/>
            <p:cNvCxnSpPr/>
            <p:nvPr/>
          </p:nvCxnSpPr>
          <p:spPr>
            <a:xfrm>
              <a:off x="3657600" y="3276600"/>
              <a:ext cx="0" cy="1295400"/>
            </a:xfrm>
            <a:prstGeom prst="straightConnector1">
              <a:avLst/>
            </a:prstGeom>
            <a:noFill/>
            <a:ln cap="flat" cmpd="sng" w="38100">
              <a:solidFill>
                <a:schemeClr val="dk1"/>
              </a:solidFill>
              <a:prstDash val="solid"/>
              <a:miter lim="8000"/>
              <a:headEnd len="sm" w="sm" type="none"/>
              <a:tailEnd len="sm" w="sm" type="none"/>
            </a:ln>
          </p:spPr>
        </p:cxnSp>
        <p:sp>
          <p:nvSpPr>
            <p:cNvPr id="1721" name="Google Shape;1721;p65"/>
            <p:cNvSpPr txBox="1"/>
            <p:nvPr/>
          </p:nvSpPr>
          <p:spPr>
            <a:xfrm rot="-5400000">
              <a:off x="2721768" y="3755231"/>
              <a:ext cx="927100" cy="5794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3200" u="none">
                  <a:solidFill>
                    <a:schemeClr val="lt1"/>
                  </a:solidFill>
                  <a:latin typeface="Comic Sans MS"/>
                  <a:ea typeface="Comic Sans MS"/>
                  <a:cs typeface="Comic Sans MS"/>
                  <a:sym typeface="Comic Sans MS"/>
                </a:rPr>
                <a:t>cola</a:t>
              </a:r>
              <a:endParaRPr/>
            </a:p>
          </p:txBody>
        </p:sp>
      </p:grpSp>
      <p:sp>
        <p:nvSpPr>
          <p:cNvPr id="1722" name="Google Shape;1722;p65"/>
          <p:cNvSpPr/>
          <p:nvPr/>
        </p:nvSpPr>
        <p:spPr>
          <a:xfrm>
            <a:off x="4724400" y="3200400"/>
            <a:ext cx="301625" cy="568325"/>
          </a:xfrm>
          <a:custGeom>
            <a:rect b="b" l="l" r="r" t="t"/>
            <a:pathLst>
              <a:path extrusionOk="0" h="120000" w="120000">
                <a:moveTo>
                  <a:pt x="45314" y="43448"/>
                </a:moveTo>
                <a:cubicBezTo>
                  <a:pt x="46993" y="28965"/>
                  <a:pt x="61678" y="8866"/>
                  <a:pt x="74265" y="4433"/>
                </a:cubicBezTo>
                <a:cubicBezTo>
                  <a:pt x="86853" y="0"/>
                  <a:pt x="116643" y="10935"/>
                  <a:pt x="120000" y="16256"/>
                </a:cubicBezTo>
                <a:cubicBezTo>
                  <a:pt x="115384" y="28669"/>
                  <a:pt x="112027" y="32807"/>
                  <a:pt x="93566" y="36650"/>
                </a:cubicBezTo>
                <a:cubicBezTo>
                  <a:pt x="75944" y="44039"/>
                  <a:pt x="27692" y="47586"/>
                  <a:pt x="13846" y="60591"/>
                </a:cubicBezTo>
                <a:cubicBezTo>
                  <a:pt x="0" y="73596"/>
                  <a:pt x="2937" y="109950"/>
                  <a:pt x="11328" y="114975"/>
                </a:cubicBezTo>
                <a:cubicBezTo>
                  <a:pt x="19720" y="120000"/>
                  <a:pt x="58741" y="103152"/>
                  <a:pt x="64615" y="91330"/>
                </a:cubicBezTo>
                <a:cubicBezTo>
                  <a:pt x="70489" y="79507"/>
                  <a:pt x="49510" y="53497"/>
                  <a:pt x="45314" y="43448"/>
                </a:cubicBezTo>
                <a:close/>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23" name="Google Shape;1723;p65"/>
          <p:cNvSpPr/>
          <p:nvPr/>
        </p:nvSpPr>
        <p:spPr>
          <a:xfrm>
            <a:off x="4800600" y="3429000"/>
            <a:ext cx="3962400" cy="736600"/>
          </a:xfrm>
          <a:custGeom>
            <a:rect b="b" l="l" r="r" t="t"/>
            <a:pathLst>
              <a:path extrusionOk="0" h="120000" w="120000">
                <a:moveTo>
                  <a:pt x="0" y="0"/>
                </a:moveTo>
                <a:cubicBezTo>
                  <a:pt x="11111" y="37800"/>
                  <a:pt x="22222" y="75600"/>
                  <a:pt x="36190" y="93600"/>
                </a:cubicBezTo>
                <a:cubicBezTo>
                  <a:pt x="50158" y="111600"/>
                  <a:pt x="69841" y="120000"/>
                  <a:pt x="83809" y="108000"/>
                </a:cubicBezTo>
                <a:cubicBezTo>
                  <a:pt x="97777" y="96000"/>
                  <a:pt x="113968" y="36000"/>
                  <a:pt x="120000" y="2160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24" name="Google Shape;1724;p65"/>
          <p:cNvSpPr/>
          <p:nvPr/>
        </p:nvSpPr>
        <p:spPr>
          <a:xfrm>
            <a:off x="2108200" y="3810000"/>
            <a:ext cx="2095500" cy="762000"/>
          </a:xfrm>
          <a:custGeom>
            <a:rect b="b" l="l" r="r" t="t"/>
            <a:pathLst>
              <a:path extrusionOk="0" h="120000" w="120000">
                <a:moveTo>
                  <a:pt x="23272" y="12000"/>
                </a:moveTo>
                <a:cubicBezTo>
                  <a:pt x="11636" y="27000"/>
                  <a:pt x="0" y="42000"/>
                  <a:pt x="5818" y="60000"/>
                </a:cubicBezTo>
                <a:cubicBezTo>
                  <a:pt x="11636" y="78000"/>
                  <a:pt x="40000" y="120000"/>
                  <a:pt x="58181" y="120000"/>
                </a:cubicBezTo>
                <a:cubicBezTo>
                  <a:pt x="76363" y="120000"/>
                  <a:pt x="109818" y="80000"/>
                  <a:pt x="114909" y="60000"/>
                </a:cubicBezTo>
                <a:cubicBezTo>
                  <a:pt x="120000" y="40000"/>
                  <a:pt x="93090" y="10000"/>
                  <a:pt x="88727" y="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9" name="Shape 1729"/>
        <p:cNvGrpSpPr/>
        <p:nvPr/>
      </p:nvGrpSpPr>
      <p:grpSpPr>
        <a:xfrm>
          <a:off x="0" y="0"/>
          <a:ext cx="0" cy="0"/>
          <a:chOff x="0" y="0"/>
          <a:chExt cx="0" cy="0"/>
        </a:xfrm>
      </p:grpSpPr>
      <p:sp>
        <p:nvSpPr>
          <p:cNvPr id="1730" name="Google Shape;1730;p66"/>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731" name="Google Shape;1731;p66"/>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732" name="Google Shape;1732;p6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Bob conveys a bit</a:t>
            </a:r>
            <a:endParaRPr/>
          </a:p>
        </p:txBody>
      </p:sp>
      <p:grpSp>
        <p:nvGrpSpPr>
          <p:cNvPr id="1733" name="Google Shape;1733;p66"/>
          <p:cNvGrpSpPr/>
          <p:nvPr/>
        </p:nvGrpSpPr>
        <p:grpSpPr>
          <a:xfrm>
            <a:off x="609600" y="1885950"/>
            <a:ext cx="1447800" cy="1295400"/>
            <a:chOff x="1371600" y="3124200"/>
            <a:chExt cx="1447800" cy="1295400"/>
          </a:xfrm>
        </p:grpSpPr>
        <p:sp>
          <p:nvSpPr>
            <p:cNvPr id="1734" name="Google Shape;1734;p66"/>
            <p:cNvSpPr/>
            <p:nvPr/>
          </p:nvSpPr>
          <p:spPr>
            <a:xfrm>
              <a:off x="25908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35" name="Google Shape;1735;p66"/>
            <p:cNvSpPr/>
            <p:nvPr/>
          </p:nvSpPr>
          <p:spPr>
            <a:xfrm>
              <a:off x="23622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36" name="Google Shape;1736;p66"/>
            <p:cNvSpPr/>
            <p:nvPr/>
          </p:nvSpPr>
          <p:spPr>
            <a:xfrm>
              <a:off x="2133600" y="32004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37" name="Google Shape;1737;p66"/>
            <p:cNvSpPr/>
            <p:nvPr/>
          </p:nvSpPr>
          <p:spPr>
            <a:xfrm>
              <a:off x="1905000" y="31242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38" name="Google Shape;1738;p66"/>
            <p:cNvSpPr/>
            <p:nvPr/>
          </p:nvSpPr>
          <p:spPr>
            <a:xfrm>
              <a:off x="1490662" y="31242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39" name="Google Shape;1739;p66"/>
            <p:cNvSpPr/>
            <p:nvPr/>
          </p:nvSpPr>
          <p:spPr>
            <a:xfrm>
              <a:off x="1506537" y="32766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40" name="Google Shape;1740;p66"/>
            <p:cNvSpPr/>
            <p:nvPr/>
          </p:nvSpPr>
          <p:spPr>
            <a:xfrm>
              <a:off x="2260600" y="36576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41" name="Google Shape;1741;p66"/>
            <p:cNvSpPr/>
            <p:nvPr/>
          </p:nvSpPr>
          <p:spPr>
            <a:xfrm>
              <a:off x="1905000" y="38862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42" name="Google Shape;1742;p66"/>
            <p:cNvSpPr/>
            <p:nvPr/>
          </p:nvSpPr>
          <p:spPr>
            <a:xfrm>
              <a:off x="1676400" y="37338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43" name="Google Shape;1743;p66"/>
            <p:cNvSpPr/>
            <p:nvPr/>
          </p:nvSpPr>
          <p:spPr>
            <a:xfrm>
              <a:off x="15240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44" name="Google Shape;1744;p66"/>
            <p:cNvSpPr/>
            <p:nvPr/>
          </p:nvSpPr>
          <p:spPr>
            <a:xfrm>
              <a:off x="1371600" y="34290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745" name="Google Shape;1745;p66"/>
          <p:cNvGrpSpPr/>
          <p:nvPr/>
        </p:nvGrpSpPr>
        <p:grpSpPr>
          <a:xfrm flipH="1">
            <a:off x="7467600" y="1885950"/>
            <a:ext cx="1447800" cy="1295400"/>
            <a:chOff x="4495800" y="3276600"/>
            <a:chExt cx="1447800" cy="1295400"/>
          </a:xfrm>
        </p:grpSpPr>
        <p:sp>
          <p:nvSpPr>
            <p:cNvPr id="1746" name="Google Shape;1746;p66"/>
            <p:cNvSpPr/>
            <p:nvPr/>
          </p:nvSpPr>
          <p:spPr>
            <a:xfrm>
              <a:off x="5715000" y="36576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47" name="Google Shape;1747;p66"/>
            <p:cNvSpPr/>
            <p:nvPr/>
          </p:nvSpPr>
          <p:spPr>
            <a:xfrm>
              <a:off x="54864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48" name="Google Shape;1748;p66"/>
            <p:cNvSpPr/>
            <p:nvPr/>
          </p:nvSpPr>
          <p:spPr>
            <a:xfrm>
              <a:off x="52578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49" name="Google Shape;1749;p66"/>
            <p:cNvSpPr/>
            <p:nvPr/>
          </p:nvSpPr>
          <p:spPr>
            <a:xfrm>
              <a:off x="5029200" y="32766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50" name="Google Shape;1750;p66"/>
            <p:cNvSpPr/>
            <p:nvPr/>
          </p:nvSpPr>
          <p:spPr>
            <a:xfrm>
              <a:off x="4614862" y="32766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51" name="Google Shape;1751;p66"/>
            <p:cNvSpPr/>
            <p:nvPr/>
          </p:nvSpPr>
          <p:spPr>
            <a:xfrm>
              <a:off x="4630737" y="34290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52" name="Google Shape;1752;p66"/>
            <p:cNvSpPr/>
            <p:nvPr/>
          </p:nvSpPr>
          <p:spPr>
            <a:xfrm>
              <a:off x="5384800" y="38100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53" name="Google Shape;1753;p66"/>
            <p:cNvSpPr/>
            <p:nvPr/>
          </p:nvSpPr>
          <p:spPr>
            <a:xfrm>
              <a:off x="5029200" y="40386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54" name="Google Shape;1754;p66"/>
            <p:cNvSpPr/>
            <p:nvPr/>
          </p:nvSpPr>
          <p:spPr>
            <a:xfrm>
              <a:off x="4800600" y="38862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55" name="Google Shape;1755;p66"/>
            <p:cNvSpPr/>
            <p:nvPr/>
          </p:nvSpPr>
          <p:spPr>
            <a:xfrm>
              <a:off x="4648200" y="37338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56" name="Google Shape;1756;p66"/>
            <p:cNvSpPr/>
            <p:nvPr/>
          </p:nvSpPr>
          <p:spPr>
            <a:xfrm>
              <a:off x="44958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1757" name="Google Shape;1757;p66"/>
          <p:cNvSpPr/>
          <p:nvPr/>
        </p:nvSpPr>
        <p:spPr>
          <a:xfrm>
            <a:off x="952500" y="3352800"/>
            <a:ext cx="7239000" cy="2286000"/>
          </a:xfrm>
          <a:prstGeom prst="ellipse">
            <a:avLst/>
          </a:prstGeom>
          <a:solidFill>
            <a:srgbClr val="00FFFF"/>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58" name="Google Shape;1758;p66"/>
          <p:cNvSpPr txBox="1"/>
          <p:nvPr/>
        </p:nvSpPr>
        <p:spPr>
          <a:xfrm>
            <a:off x="1308100" y="2103437"/>
            <a:ext cx="444500"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A</a:t>
            </a:r>
            <a:endParaRPr/>
          </a:p>
        </p:txBody>
      </p:sp>
      <p:sp>
        <p:nvSpPr>
          <p:cNvPr id="1759" name="Google Shape;1759;p66"/>
          <p:cNvSpPr txBox="1"/>
          <p:nvPr/>
        </p:nvSpPr>
        <p:spPr>
          <a:xfrm>
            <a:off x="7808912" y="2103437"/>
            <a:ext cx="407987"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B</a:t>
            </a:r>
            <a:endParaRPr/>
          </a:p>
        </p:txBody>
      </p:sp>
      <p:grpSp>
        <p:nvGrpSpPr>
          <p:cNvPr id="1760" name="Google Shape;1760;p66"/>
          <p:cNvGrpSpPr/>
          <p:nvPr/>
        </p:nvGrpSpPr>
        <p:grpSpPr>
          <a:xfrm>
            <a:off x="3429000" y="2057400"/>
            <a:ext cx="1905000" cy="1714500"/>
            <a:chOff x="2743200" y="1600200"/>
            <a:chExt cx="3124200" cy="3771900"/>
          </a:xfrm>
        </p:grpSpPr>
        <p:sp>
          <p:nvSpPr>
            <p:cNvPr id="1761" name="Google Shape;1761;p66"/>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62" name="Google Shape;1762;p66"/>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63" name="Google Shape;1763;p66"/>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764" name="Google Shape;1764;p66"/>
          <p:cNvGrpSpPr/>
          <p:nvPr/>
        </p:nvGrpSpPr>
        <p:grpSpPr>
          <a:xfrm>
            <a:off x="6553200" y="4191000"/>
            <a:ext cx="1905000" cy="1714500"/>
            <a:chOff x="2743200" y="1600200"/>
            <a:chExt cx="3124200" cy="3771900"/>
          </a:xfrm>
        </p:grpSpPr>
        <p:sp>
          <p:nvSpPr>
            <p:cNvPr id="1765" name="Google Shape;1765;p66"/>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66" name="Google Shape;1766;p66"/>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67" name="Google Shape;1767;p66"/>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768" name="Google Shape;1768;p66"/>
          <p:cNvGrpSpPr/>
          <p:nvPr/>
        </p:nvGrpSpPr>
        <p:grpSpPr>
          <a:xfrm>
            <a:off x="609600" y="4114800"/>
            <a:ext cx="1905000" cy="1714500"/>
            <a:chOff x="2743200" y="1600200"/>
            <a:chExt cx="3124200" cy="3771900"/>
          </a:xfrm>
        </p:grpSpPr>
        <p:sp>
          <p:nvSpPr>
            <p:cNvPr id="1769" name="Google Shape;1769;p66"/>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70" name="Google Shape;1770;p66"/>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71" name="Google Shape;1771;p66"/>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1772" name="Google Shape;1772;p66"/>
          <p:cNvSpPr/>
          <p:nvPr/>
        </p:nvSpPr>
        <p:spPr>
          <a:xfrm>
            <a:off x="536575" y="3627437"/>
            <a:ext cx="684212" cy="258762"/>
          </a:xfrm>
          <a:prstGeom prst="ellipse">
            <a:avLst/>
          </a:prstGeom>
          <a:solidFill>
            <a:srgbClr val="FF0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73" name="Google Shape;1773;p66"/>
          <p:cNvSpPr txBox="1"/>
          <p:nvPr/>
        </p:nvSpPr>
        <p:spPr>
          <a:xfrm>
            <a:off x="536575" y="3024187"/>
            <a:ext cx="684212" cy="733425"/>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74" name="Google Shape;1774;p66"/>
          <p:cNvSpPr/>
          <p:nvPr/>
        </p:nvSpPr>
        <p:spPr>
          <a:xfrm>
            <a:off x="536575" y="2895600"/>
            <a:ext cx="684212" cy="258762"/>
          </a:xfrm>
          <a:prstGeom prst="ellipse">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cxnSp>
        <p:nvCxnSpPr>
          <p:cNvPr id="1775" name="Google Shape;1775;p66"/>
          <p:cNvCxnSpPr/>
          <p:nvPr/>
        </p:nvCxnSpPr>
        <p:spPr>
          <a:xfrm>
            <a:off x="536575" y="3024187"/>
            <a:ext cx="0" cy="733425"/>
          </a:xfrm>
          <a:prstGeom prst="straightConnector1">
            <a:avLst/>
          </a:prstGeom>
          <a:noFill/>
          <a:ln cap="flat" cmpd="sng" w="38100">
            <a:solidFill>
              <a:schemeClr val="dk1"/>
            </a:solidFill>
            <a:prstDash val="solid"/>
            <a:miter lim="8000"/>
            <a:headEnd len="sm" w="sm" type="none"/>
            <a:tailEnd len="sm" w="sm" type="none"/>
          </a:ln>
        </p:spPr>
      </p:cxnSp>
      <p:cxnSp>
        <p:nvCxnSpPr>
          <p:cNvPr id="1776" name="Google Shape;1776;p66"/>
          <p:cNvCxnSpPr/>
          <p:nvPr/>
        </p:nvCxnSpPr>
        <p:spPr>
          <a:xfrm>
            <a:off x="1220787" y="3068637"/>
            <a:ext cx="0" cy="731837"/>
          </a:xfrm>
          <a:prstGeom prst="straightConnector1">
            <a:avLst/>
          </a:prstGeom>
          <a:noFill/>
          <a:ln cap="flat" cmpd="sng" w="38100">
            <a:solidFill>
              <a:schemeClr val="dk1"/>
            </a:solidFill>
            <a:prstDash val="solid"/>
            <a:miter lim="8000"/>
            <a:headEnd len="sm" w="sm" type="none"/>
            <a:tailEnd len="sm" w="sm" type="none"/>
          </a:ln>
        </p:spPr>
      </p:cxnSp>
      <p:sp>
        <p:nvSpPr>
          <p:cNvPr id="1777" name="Google Shape;1777;p66"/>
          <p:cNvSpPr txBox="1"/>
          <p:nvPr/>
        </p:nvSpPr>
        <p:spPr>
          <a:xfrm rot="-5400000">
            <a:off x="563562" y="3363912"/>
            <a:ext cx="647700" cy="3968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000" u="none">
                <a:solidFill>
                  <a:schemeClr val="lt1"/>
                </a:solidFill>
                <a:latin typeface="Comic Sans MS"/>
                <a:ea typeface="Comic Sans MS"/>
                <a:cs typeface="Comic Sans MS"/>
                <a:sym typeface="Comic Sans MS"/>
              </a:rPr>
              <a:t>cola</a:t>
            </a:r>
            <a:endParaRPr/>
          </a:p>
        </p:txBody>
      </p:sp>
      <p:grpSp>
        <p:nvGrpSpPr>
          <p:cNvPr id="1778" name="Google Shape;1778;p66"/>
          <p:cNvGrpSpPr/>
          <p:nvPr/>
        </p:nvGrpSpPr>
        <p:grpSpPr>
          <a:xfrm>
            <a:off x="307975" y="3276600"/>
            <a:ext cx="1368425" cy="461962"/>
            <a:chOff x="2108200" y="3810000"/>
            <a:chExt cx="2308225" cy="779462"/>
          </a:xfrm>
        </p:grpSpPr>
        <p:sp>
          <p:nvSpPr>
            <p:cNvPr id="1779" name="Google Shape;1779;p66"/>
            <p:cNvSpPr/>
            <p:nvPr/>
          </p:nvSpPr>
          <p:spPr>
            <a:xfrm>
              <a:off x="3962400" y="3944937"/>
              <a:ext cx="454025" cy="644525"/>
            </a:xfrm>
            <a:custGeom>
              <a:rect b="b" l="l" r="r" t="t"/>
              <a:pathLst>
                <a:path extrusionOk="0" h="120000" w="120000">
                  <a:moveTo>
                    <a:pt x="45314" y="43448"/>
                  </a:moveTo>
                  <a:cubicBezTo>
                    <a:pt x="46993" y="28965"/>
                    <a:pt x="61678" y="8866"/>
                    <a:pt x="74265" y="4433"/>
                  </a:cubicBezTo>
                  <a:cubicBezTo>
                    <a:pt x="86853" y="0"/>
                    <a:pt x="116643" y="10935"/>
                    <a:pt x="120000" y="16256"/>
                  </a:cubicBezTo>
                  <a:cubicBezTo>
                    <a:pt x="115384" y="28669"/>
                    <a:pt x="112027" y="32807"/>
                    <a:pt x="93566" y="36650"/>
                  </a:cubicBezTo>
                  <a:cubicBezTo>
                    <a:pt x="75944" y="44039"/>
                    <a:pt x="27692" y="47586"/>
                    <a:pt x="13846" y="60591"/>
                  </a:cubicBezTo>
                  <a:cubicBezTo>
                    <a:pt x="0" y="73596"/>
                    <a:pt x="2937" y="109950"/>
                    <a:pt x="11328" y="114975"/>
                  </a:cubicBezTo>
                  <a:cubicBezTo>
                    <a:pt x="19720" y="120000"/>
                    <a:pt x="58741" y="103152"/>
                    <a:pt x="64615" y="91330"/>
                  </a:cubicBezTo>
                  <a:cubicBezTo>
                    <a:pt x="70489" y="79507"/>
                    <a:pt x="49510" y="53497"/>
                    <a:pt x="45314" y="43448"/>
                  </a:cubicBezTo>
                  <a:close/>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80" name="Google Shape;1780;p66"/>
            <p:cNvSpPr/>
            <p:nvPr/>
          </p:nvSpPr>
          <p:spPr>
            <a:xfrm>
              <a:off x="2108200" y="3810000"/>
              <a:ext cx="2095500" cy="762000"/>
            </a:xfrm>
            <a:custGeom>
              <a:rect b="b" l="l" r="r" t="t"/>
              <a:pathLst>
                <a:path extrusionOk="0" h="120000" w="120000">
                  <a:moveTo>
                    <a:pt x="23272" y="12000"/>
                  </a:moveTo>
                  <a:cubicBezTo>
                    <a:pt x="11636" y="27000"/>
                    <a:pt x="0" y="42000"/>
                    <a:pt x="5818" y="60000"/>
                  </a:cubicBezTo>
                  <a:cubicBezTo>
                    <a:pt x="11636" y="78000"/>
                    <a:pt x="40000" y="120000"/>
                    <a:pt x="58181" y="120000"/>
                  </a:cubicBezTo>
                  <a:cubicBezTo>
                    <a:pt x="76363" y="120000"/>
                    <a:pt x="109818" y="80000"/>
                    <a:pt x="114909" y="60000"/>
                  </a:cubicBezTo>
                  <a:cubicBezTo>
                    <a:pt x="120000" y="40000"/>
                    <a:pt x="93090" y="10000"/>
                    <a:pt x="88727" y="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1781" name="Google Shape;1781;p66"/>
          <p:cNvSpPr/>
          <p:nvPr/>
        </p:nvSpPr>
        <p:spPr>
          <a:xfrm>
            <a:off x="1524000" y="3505200"/>
            <a:ext cx="2206625" cy="1109662"/>
          </a:xfrm>
          <a:custGeom>
            <a:rect b="b" l="l" r="r" t="t"/>
            <a:pathLst>
              <a:path extrusionOk="0" h="120000" w="120000">
                <a:moveTo>
                  <a:pt x="0" y="0"/>
                </a:moveTo>
                <a:cubicBezTo>
                  <a:pt x="13467" y="15107"/>
                  <a:pt x="27280" y="24892"/>
                  <a:pt x="41438" y="41201"/>
                </a:cubicBezTo>
                <a:cubicBezTo>
                  <a:pt x="55597" y="57510"/>
                  <a:pt x="72086" y="84978"/>
                  <a:pt x="85208" y="98025"/>
                </a:cubicBezTo>
                <a:cubicBezTo>
                  <a:pt x="98330" y="111072"/>
                  <a:pt x="112748" y="115364"/>
                  <a:pt x="120000" y="119999"/>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82" name="Google Shape;1782;p66"/>
          <p:cNvSpPr/>
          <p:nvPr/>
        </p:nvSpPr>
        <p:spPr>
          <a:xfrm>
            <a:off x="5776912" y="3076575"/>
            <a:ext cx="2597150" cy="1249362"/>
          </a:xfrm>
          <a:custGeom>
            <a:rect b="b" l="l" r="r" t="t"/>
            <a:pathLst>
              <a:path extrusionOk="0" h="120000" w="120000">
                <a:moveTo>
                  <a:pt x="120000" y="0"/>
                </a:moveTo>
                <a:cubicBezTo>
                  <a:pt x="113691" y="7928"/>
                  <a:pt x="93814" y="33087"/>
                  <a:pt x="82224" y="48487"/>
                </a:cubicBezTo>
                <a:cubicBezTo>
                  <a:pt x="70635" y="63888"/>
                  <a:pt x="64034" y="80203"/>
                  <a:pt x="50317" y="92096"/>
                </a:cubicBezTo>
                <a:cubicBezTo>
                  <a:pt x="36601" y="103989"/>
                  <a:pt x="10488" y="114205"/>
                  <a:pt x="0" y="12000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83" name="Google Shape;1783;p66"/>
          <p:cNvSpPr/>
          <p:nvPr/>
        </p:nvSpPr>
        <p:spPr>
          <a:xfrm>
            <a:off x="3730625" y="4343400"/>
            <a:ext cx="2060575" cy="271462"/>
          </a:xfrm>
          <a:custGeom>
            <a:rect b="b" l="l" r="r" t="t"/>
            <a:pathLst>
              <a:path extrusionOk="0" h="120000" w="120000">
                <a:moveTo>
                  <a:pt x="0" y="113684"/>
                </a:moveTo>
                <a:cubicBezTo>
                  <a:pt x="5177" y="112280"/>
                  <a:pt x="11278" y="120000"/>
                  <a:pt x="31248" y="101052"/>
                </a:cubicBezTo>
                <a:cubicBezTo>
                  <a:pt x="51217" y="82105"/>
                  <a:pt x="105208" y="16842"/>
                  <a:pt x="120000" y="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8" name="Shape 1788"/>
        <p:cNvGrpSpPr/>
        <p:nvPr/>
      </p:nvGrpSpPr>
      <p:grpSpPr>
        <a:xfrm>
          <a:off x="0" y="0"/>
          <a:ext cx="0" cy="0"/>
          <a:chOff x="0" y="0"/>
          <a:chExt cx="0" cy="0"/>
        </a:xfrm>
      </p:grpSpPr>
      <p:sp>
        <p:nvSpPr>
          <p:cNvPr id="1789" name="Google Shape;1789;p67"/>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790" name="Google Shape;1790;p67"/>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791" name="Google Shape;1791;p6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Bob conveys a bit</a:t>
            </a:r>
            <a:endParaRPr/>
          </a:p>
        </p:txBody>
      </p:sp>
      <p:grpSp>
        <p:nvGrpSpPr>
          <p:cNvPr id="1792" name="Google Shape;1792;p67"/>
          <p:cNvGrpSpPr/>
          <p:nvPr/>
        </p:nvGrpSpPr>
        <p:grpSpPr>
          <a:xfrm>
            <a:off x="609600" y="1885950"/>
            <a:ext cx="1447800" cy="1295400"/>
            <a:chOff x="1371600" y="3124200"/>
            <a:chExt cx="1447800" cy="1295400"/>
          </a:xfrm>
        </p:grpSpPr>
        <p:sp>
          <p:nvSpPr>
            <p:cNvPr id="1793" name="Google Shape;1793;p67"/>
            <p:cNvSpPr/>
            <p:nvPr/>
          </p:nvSpPr>
          <p:spPr>
            <a:xfrm>
              <a:off x="25908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94" name="Google Shape;1794;p67"/>
            <p:cNvSpPr/>
            <p:nvPr/>
          </p:nvSpPr>
          <p:spPr>
            <a:xfrm>
              <a:off x="23622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95" name="Google Shape;1795;p67"/>
            <p:cNvSpPr/>
            <p:nvPr/>
          </p:nvSpPr>
          <p:spPr>
            <a:xfrm>
              <a:off x="2133600" y="32004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96" name="Google Shape;1796;p67"/>
            <p:cNvSpPr/>
            <p:nvPr/>
          </p:nvSpPr>
          <p:spPr>
            <a:xfrm>
              <a:off x="1905000" y="31242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97" name="Google Shape;1797;p67"/>
            <p:cNvSpPr/>
            <p:nvPr/>
          </p:nvSpPr>
          <p:spPr>
            <a:xfrm>
              <a:off x="1490662" y="31242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98" name="Google Shape;1798;p67"/>
            <p:cNvSpPr/>
            <p:nvPr/>
          </p:nvSpPr>
          <p:spPr>
            <a:xfrm>
              <a:off x="1506537" y="32766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99" name="Google Shape;1799;p67"/>
            <p:cNvSpPr/>
            <p:nvPr/>
          </p:nvSpPr>
          <p:spPr>
            <a:xfrm>
              <a:off x="2260600" y="36576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00" name="Google Shape;1800;p67"/>
            <p:cNvSpPr/>
            <p:nvPr/>
          </p:nvSpPr>
          <p:spPr>
            <a:xfrm>
              <a:off x="1905000" y="38862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01" name="Google Shape;1801;p67"/>
            <p:cNvSpPr/>
            <p:nvPr/>
          </p:nvSpPr>
          <p:spPr>
            <a:xfrm>
              <a:off x="1676400" y="37338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02" name="Google Shape;1802;p67"/>
            <p:cNvSpPr/>
            <p:nvPr/>
          </p:nvSpPr>
          <p:spPr>
            <a:xfrm>
              <a:off x="15240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03" name="Google Shape;1803;p67"/>
            <p:cNvSpPr/>
            <p:nvPr/>
          </p:nvSpPr>
          <p:spPr>
            <a:xfrm>
              <a:off x="1371600" y="34290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804" name="Google Shape;1804;p67"/>
          <p:cNvGrpSpPr/>
          <p:nvPr/>
        </p:nvGrpSpPr>
        <p:grpSpPr>
          <a:xfrm flipH="1">
            <a:off x="7467600" y="1885950"/>
            <a:ext cx="1447800" cy="1295400"/>
            <a:chOff x="4495800" y="3276600"/>
            <a:chExt cx="1447800" cy="1295400"/>
          </a:xfrm>
        </p:grpSpPr>
        <p:sp>
          <p:nvSpPr>
            <p:cNvPr id="1805" name="Google Shape;1805;p67"/>
            <p:cNvSpPr/>
            <p:nvPr/>
          </p:nvSpPr>
          <p:spPr>
            <a:xfrm>
              <a:off x="5715000" y="36576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06" name="Google Shape;1806;p67"/>
            <p:cNvSpPr/>
            <p:nvPr/>
          </p:nvSpPr>
          <p:spPr>
            <a:xfrm>
              <a:off x="54864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07" name="Google Shape;1807;p67"/>
            <p:cNvSpPr/>
            <p:nvPr/>
          </p:nvSpPr>
          <p:spPr>
            <a:xfrm>
              <a:off x="52578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08" name="Google Shape;1808;p67"/>
            <p:cNvSpPr/>
            <p:nvPr/>
          </p:nvSpPr>
          <p:spPr>
            <a:xfrm>
              <a:off x="5029200" y="32766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09" name="Google Shape;1809;p67"/>
            <p:cNvSpPr/>
            <p:nvPr/>
          </p:nvSpPr>
          <p:spPr>
            <a:xfrm>
              <a:off x="4614862" y="32766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10" name="Google Shape;1810;p67"/>
            <p:cNvSpPr/>
            <p:nvPr/>
          </p:nvSpPr>
          <p:spPr>
            <a:xfrm>
              <a:off x="4630737" y="34290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11" name="Google Shape;1811;p67"/>
            <p:cNvSpPr/>
            <p:nvPr/>
          </p:nvSpPr>
          <p:spPr>
            <a:xfrm>
              <a:off x="5384800" y="38100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12" name="Google Shape;1812;p67"/>
            <p:cNvSpPr/>
            <p:nvPr/>
          </p:nvSpPr>
          <p:spPr>
            <a:xfrm>
              <a:off x="5029200" y="40386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13" name="Google Shape;1813;p67"/>
            <p:cNvSpPr/>
            <p:nvPr/>
          </p:nvSpPr>
          <p:spPr>
            <a:xfrm>
              <a:off x="4800600" y="38862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14" name="Google Shape;1814;p67"/>
            <p:cNvSpPr/>
            <p:nvPr/>
          </p:nvSpPr>
          <p:spPr>
            <a:xfrm>
              <a:off x="4648200" y="37338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15" name="Google Shape;1815;p67"/>
            <p:cNvSpPr/>
            <p:nvPr/>
          </p:nvSpPr>
          <p:spPr>
            <a:xfrm>
              <a:off x="44958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1816" name="Google Shape;1816;p67"/>
          <p:cNvSpPr/>
          <p:nvPr/>
        </p:nvSpPr>
        <p:spPr>
          <a:xfrm>
            <a:off x="952500" y="3352800"/>
            <a:ext cx="7239000" cy="2286000"/>
          </a:xfrm>
          <a:prstGeom prst="ellipse">
            <a:avLst/>
          </a:prstGeom>
          <a:solidFill>
            <a:srgbClr val="00FFFF"/>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17" name="Google Shape;1817;p67"/>
          <p:cNvSpPr txBox="1"/>
          <p:nvPr/>
        </p:nvSpPr>
        <p:spPr>
          <a:xfrm>
            <a:off x="1308100" y="2103437"/>
            <a:ext cx="444500"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A</a:t>
            </a:r>
            <a:endParaRPr/>
          </a:p>
        </p:txBody>
      </p:sp>
      <p:sp>
        <p:nvSpPr>
          <p:cNvPr id="1818" name="Google Shape;1818;p67"/>
          <p:cNvSpPr txBox="1"/>
          <p:nvPr/>
        </p:nvSpPr>
        <p:spPr>
          <a:xfrm>
            <a:off x="7808912" y="2103437"/>
            <a:ext cx="407987"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B</a:t>
            </a:r>
            <a:endParaRPr/>
          </a:p>
        </p:txBody>
      </p:sp>
      <p:grpSp>
        <p:nvGrpSpPr>
          <p:cNvPr id="1819" name="Google Shape;1819;p67"/>
          <p:cNvGrpSpPr/>
          <p:nvPr/>
        </p:nvGrpSpPr>
        <p:grpSpPr>
          <a:xfrm>
            <a:off x="3429000" y="2057400"/>
            <a:ext cx="1905000" cy="1714500"/>
            <a:chOff x="2743200" y="1600200"/>
            <a:chExt cx="3124200" cy="3771900"/>
          </a:xfrm>
        </p:grpSpPr>
        <p:sp>
          <p:nvSpPr>
            <p:cNvPr id="1820" name="Google Shape;1820;p67"/>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21" name="Google Shape;1821;p67"/>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22" name="Google Shape;1822;p67"/>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823" name="Google Shape;1823;p67"/>
          <p:cNvGrpSpPr/>
          <p:nvPr/>
        </p:nvGrpSpPr>
        <p:grpSpPr>
          <a:xfrm>
            <a:off x="6553200" y="4191000"/>
            <a:ext cx="1905000" cy="1714500"/>
            <a:chOff x="2743200" y="1600200"/>
            <a:chExt cx="3124200" cy="3771900"/>
          </a:xfrm>
        </p:grpSpPr>
        <p:sp>
          <p:nvSpPr>
            <p:cNvPr id="1824" name="Google Shape;1824;p67"/>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25" name="Google Shape;1825;p67"/>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26" name="Google Shape;1826;p67"/>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827" name="Google Shape;1827;p67"/>
          <p:cNvGrpSpPr/>
          <p:nvPr/>
        </p:nvGrpSpPr>
        <p:grpSpPr>
          <a:xfrm>
            <a:off x="609600" y="4114800"/>
            <a:ext cx="1905000" cy="1714500"/>
            <a:chOff x="2743200" y="1600200"/>
            <a:chExt cx="3124200" cy="3771900"/>
          </a:xfrm>
        </p:grpSpPr>
        <p:sp>
          <p:nvSpPr>
            <p:cNvPr id="1828" name="Google Shape;1828;p67"/>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29" name="Google Shape;1829;p67"/>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30" name="Google Shape;1830;p67"/>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831" name="Google Shape;1831;p67"/>
          <p:cNvGrpSpPr/>
          <p:nvPr/>
        </p:nvGrpSpPr>
        <p:grpSpPr>
          <a:xfrm rot="-5640000">
            <a:off x="537368" y="2894806"/>
            <a:ext cx="684212" cy="990600"/>
            <a:chOff x="536575" y="2895600"/>
            <a:chExt cx="684212" cy="990600"/>
          </a:xfrm>
        </p:grpSpPr>
        <p:sp>
          <p:nvSpPr>
            <p:cNvPr id="1832" name="Google Shape;1832;p67"/>
            <p:cNvSpPr/>
            <p:nvPr/>
          </p:nvSpPr>
          <p:spPr>
            <a:xfrm>
              <a:off x="536575" y="3627437"/>
              <a:ext cx="684212" cy="258762"/>
            </a:xfrm>
            <a:prstGeom prst="ellipse">
              <a:avLst/>
            </a:prstGeom>
            <a:solidFill>
              <a:srgbClr val="FF0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33" name="Google Shape;1833;p67"/>
            <p:cNvSpPr txBox="1"/>
            <p:nvPr/>
          </p:nvSpPr>
          <p:spPr>
            <a:xfrm>
              <a:off x="536575" y="3024187"/>
              <a:ext cx="684212" cy="733425"/>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34" name="Google Shape;1834;p67"/>
            <p:cNvSpPr/>
            <p:nvPr/>
          </p:nvSpPr>
          <p:spPr>
            <a:xfrm>
              <a:off x="536575" y="2895600"/>
              <a:ext cx="684212" cy="258762"/>
            </a:xfrm>
            <a:prstGeom prst="ellipse">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cxnSp>
          <p:nvCxnSpPr>
            <p:cNvPr id="1835" name="Google Shape;1835;p67"/>
            <p:cNvCxnSpPr/>
            <p:nvPr/>
          </p:nvCxnSpPr>
          <p:spPr>
            <a:xfrm>
              <a:off x="536575" y="3024187"/>
              <a:ext cx="0" cy="733425"/>
            </a:xfrm>
            <a:prstGeom prst="straightConnector1">
              <a:avLst/>
            </a:prstGeom>
            <a:noFill/>
            <a:ln cap="flat" cmpd="sng" w="38100">
              <a:solidFill>
                <a:schemeClr val="dk1"/>
              </a:solidFill>
              <a:prstDash val="solid"/>
              <a:miter lim="8000"/>
              <a:headEnd len="sm" w="sm" type="none"/>
              <a:tailEnd len="sm" w="sm" type="none"/>
            </a:ln>
          </p:spPr>
        </p:cxnSp>
        <p:cxnSp>
          <p:nvCxnSpPr>
            <p:cNvPr id="1836" name="Google Shape;1836;p67"/>
            <p:cNvCxnSpPr/>
            <p:nvPr/>
          </p:nvCxnSpPr>
          <p:spPr>
            <a:xfrm>
              <a:off x="1220787" y="3068637"/>
              <a:ext cx="0" cy="731837"/>
            </a:xfrm>
            <a:prstGeom prst="straightConnector1">
              <a:avLst/>
            </a:prstGeom>
            <a:noFill/>
            <a:ln cap="flat" cmpd="sng" w="38100">
              <a:solidFill>
                <a:schemeClr val="dk1"/>
              </a:solidFill>
              <a:prstDash val="solid"/>
              <a:miter lim="8000"/>
              <a:headEnd len="sm" w="sm" type="none"/>
              <a:tailEnd len="sm" w="sm" type="none"/>
            </a:ln>
          </p:spPr>
        </p:cxnSp>
        <p:sp>
          <p:nvSpPr>
            <p:cNvPr id="1837" name="Google Shape;1837;p67"/>
            <p:cNvSpPr txBox="1"/>
            <p:nvPr/>
          </p:nvSpPr>
          <p:spPr>
            <a:xfrm rot="-5400000">
              <a:off x="563562" y="3363912"/>
              <a:ext cx="647700" cy="3968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000" u="none">
                  <a:solidFill>
                    <a:schemeClr val="lt1"/>
                  </a:solidFill>
                  <a:latin typeface="Comic Sans MS"/>
                  <a:ea typeface="Comic Sans MS"/>
                  <a:cs typeface="Comic Sans MS"/>
                  <a:sym typeface="Comic Sans MS"/>
                </a:rPr>
                <a:t>cola</a:t>
              </a:r>
              <a:endParaRPr/>
            </a:p>
          </p:txBody>
        </p:sp>
      </p:grpSp>
      <p:grpSp>
        <p:nvGrpSpPr>
          <p:cNvPr id="1838" name="Google Shape;1838;p67"/>
          <p:cNvGrpSpPr/>
          <p:nvPr/>
        </p:nvGrpSpPr>
        <p:grpSpPr>
          <a:xfrm>
            <a:off x="307975" y="3276600"/>
            <a:ext cx="1368425" cy="461962"/>
            <a:chOff x="2108200" y="3810000"/>
            <a:chExt cx="2308225" cy="779462"/>
          </a:xfrm>
        </p:grpSpPr>
        <p:sp>
          <p:nvSpPr>
            <p:cNvPr id="1839" name="Google Shape;1839;p67"/>
            <p:cNvSpPr/>
            <p:nvPr/>
          </p:nvSpPr>
          <p:spPr>
            <a:xfrm>
              <a:off x="3962400" y="3944937"/>
              <a:ext cx="454025" cy="644525"/>
            </a:xfrm>
            <a:custGeom>
              <a:rect b="b" l="l" r="r" t="t"/>
              <a:pathLst>
                <a:path extrusionOk="0" h="120000" w="120000">
                  <a:moveTo>
                    <a:pt x="45314" y="43448"/>
                  </a:moveTo>
                  <a:cubicBezTo>
                    <a:pt x="46993" y="28965"/>
                    <a:pt x="61678" y="8866"/>
                    <a:pt x="74265" y="4433"/>
                  </a:cubicBezTo>
                  <a:cubicBezTo>
                    <a:pt x="86853" y="0"/>
                    <a:pt x="116643" y="10935"/>
                    <a:pt x="120000" y="16256"/>
                  </a:cubicBezTo>
                  <a:cubicBezTo>
                    <a:pt x="115384" y="28669"/>
                    <a:pt x="112027" y="32807"/>
                    <a:pt x="93566" y="36650"/>
                  </a:cubicBezTo>
                  <a:cubicBezTo>
                    <a:pt x="75944" y="44039"/>
                    <a:pt x="27692" y="47586"/>
                    <a:pt x="13846" y="60591"/>
                  </a:cubicBezTo>
                  <a:cubicBezTo>
                    <a:pt x="0" y="73596"/>
                    <a:pt x="2937" y="109950"/>
                    <a:pt x="11328" y="114975"/>
                  </a:cubicBezTo>
                  <a:cubicBezTo>
                    <a:pt x="19720" y="120000"/>
                    <a:pt x="58741" y="103152"/>
                    <a:pt x="64615" y="91330"/>
                  </a:cubicBezTo>
                  <a:cubicBezTo>
                    <a:pt x="70489" y="79507"/>
                    <a:pt x="49510" y="53497"/>
                    <a:pt x="45314" y="43448"/>
                  </a:cubicBezTo>
                  <a:close/>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40" name="Google Shape;1840;p67"/>
            <p:cNvSpPr/>
            <p:nvPr/>
          </p:nvSpPr>
          <p:spPr>
            <a:xfrm>
              <a:off x="2108200" y="3810000"/>
              <a:ext cx="2095500" cy="762000"/>
            </a:xfrm>
            <a:custGeom>
              <a:rect b="b" l="l" r="r" t="t"/>
              <a:pathLst>
                <a:path extrusionOk="0" h="120000" w="120000">
                  <a:moveTo>
                    <a:pt x="23272" y="12000"/>
                  </a:moveTo>
                  <a:cubicBezTo>
                    <a:pt x="11636" y="27000"/>
                    <a:pt x="0" y="42000"/>
                    <a:pt x="5818" y="60000"/>
                  </a:cubicBezTo>
                  <a:cubicBezTo>
                    <a:pt x="11636" y="78000"/>
                    <a:pt x="40000" y="120000"/>
                    <a:pt x="58181" y="120000"/>
                  </a:cubicBezTo>
                  <a:cubicBezTo>
                    <a:pt x="76363" y="120000"/>
                    <a:pt x="109818" y="80000"/>
                    <a:pt x="114909" y="60000"/>
                  </a:cubicBezTo>
                  <a:cubicBezTo>
                    <a:pt x="120000" y="40000"/>
                    <a:pt x="93090" y="10000"/>
                    <a:pt x="88727" y="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1841" name="Google Shape;1841;p67"/>
          <p:cNvSpPr/>
          <p:nvPr/>
        </p:nvSpPr>
        <p:spPr>
          <a:xfrm>
            <a:off x="1524000" y="3505200"/>
            <a:ext cx="2206625" cy="1109662"/>
          </a:xfrm>
          <a:custGeom>
            <a:rect b="b" l="l" r="r" t="t"/>
            <a:pathLst>
              <a:path extrusionOk="0" h="120000" w="120000">
                <a:moveTo>
                  <a:pt x="0" y="0"/>
                </a:moveTo>
                <a:cubicBezTo>
                  <a:pt x="13467" y="15107"/>
                  <a:pt x="27280" y="24892"/>
                  <a:pt x="41438" y="41201"/>
                </a:cubicBezTo>
                <a:cubicBezTo>
                  <a:pt x="55597" y="57510"/>
                  <a:pt x="72086" y="84978"/>
                  <a:pt x="85208" y="98025"/>
                </a:cubicBezTo>
                <a:cubicBezTo>
                  <a:pt x="98330" y="111072"/>
                  <a:pt x="112748" y="115364"/>
                  <a:pt x="120000" y="119999"/>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42" name="Google Shape;1842;p67"/>
          <p:cNvSpPr/>
          <p:nvPr/>
        </p:nvSpPr>
        <p:spPr>
          <a:xfrm>
            <a:off x="5776912" y="3076575"/>
            <a:ext cx="2597150" cy="1249362"/>
          </a:xfrm>
          <a:custGeom>
            <a:rect b="b" l="l" r="r" t="t"/>
            <a:pathLst>
              <a:path extrusionOk="0" h="120000" w="120000">
                <a:moveTo>
                  <a:pt x="120000" y="0"/>
                </a:moveTo>
                <a:cubicBezTo>
                  <a:pt x="113691" y="7928"/>
                  <a:pt x="93814" y="33087"/>
                  <a:pt x="82224" y="48487"/>
                </a:cubicBezTo>
                <a:cubicBezTo>
                  <a:pt x="70635" y="63888"/>
                  <a:pt x="64034" y="80203"/>
                  <a:pt x="50317" y="92096"/>
                </a:cubicBezTo>
                <a:cubicBezTo>
                  <a:pt x="36601" y="103989"/>
                  <a:pt x="10488" y="114205"/>
                  <a:pt x="0" y="12000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43" name="Google Shape;1843;p67"/>
          <p:cNvSpPr/>
          <p:nvPr/>
        </p:nvSpPr>
        <p:spPr>
          <a:xfrm>
            <a:off x="3730625" y="4343400"/>
            <a:ext cx="2060575" cy="271462"/>
          </a:xfrm>
          <a:custGeom>
            <a:rect b="b" l="l" r="r" t="t"/>
            <a:pathLst>
              <a:path extrusionOk="0" h="120000" w="120000">
                <a:moveTo>
                  <a:pt x="0" y="113684"/>
                </a:moveTo>
                <a:cubicBezTo>
                  <a:pt x="5177" y="112280"/>
                  <a:pt x="11278" y="120000"/>
                  <a:pt x="31248" y="101052"/>
                </a:cubicBezTo>
                <a:cubicBezTo>
                  <a:pt x="51217" y="82105"/>
                  <a:pt x="105208" y="16842"/>
                  <a:pt x="120000" y="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8" name="Shape 1848"/>
        <p:cNvGrpSpPr/>
        <p:nvPr/>
      </p:nvGrpSpPr>
      <p:grpSpPr>
        <a:xfrm>
          <a:off x="0" y="0"/>
          <a:ext cx="0" cy="0"/>
          <a:chOff x="0" y="0"/>
          <a:chExt cx="0" cy="0"/>
        </a:xfrm>
      </p:grpSpPr>
      <p:sp>
        <p:nvSpPr>
          <p:cNvPr id="1849" name="Google Shape;1849;p68"/>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850" name="Google Shape;1850;p68"/>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851" name="Google Shape;1851;p6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Can Protocol</a:t>
            </a:r>
            <a:endParaRPr/>
          </a:p>
        </p:txBody>
      </p:sp>
      <p:sp>
        <p:nvSpPr>
          <p:cNvPr id="1852" name="Google Shape;1852;p6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Idea</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Cans on Alice’s windowsill</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Strings lead to Bob’s house</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Bob pulls strings, knocks over cans</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Gotcha</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Cans cannot be reused</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Bob runs out of cans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7" name="Shape 1857"/>
        <p:cNvGrpSpPr/>
        <p:nvPr/>
      </p:nvGrpSpPr>
      <p:grpSpPr>
        <a:xfrm>
          <a:off x="0" y="0"/>
          <a:ext cx="0" cy="0"/>
          <a:chOff x="0" y="0"/>
          <a:chExt cx="0" cy="0"/>
        </a:xfrm>
      </p:grpSpPr>
      <p:sp>
        <p:nvSpPr>
          <p:cNvPr id="1858" name="Google Shape;1858;p69"/>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859" name="Google Shape;1859;p69"/>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860" name="Google Shape;1860;p6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Interpretation</a:t>
            </a:r>
            <a:endParaRPr/>
          </a:p>
        </p:txBody>
      </p:sp>
      <p:sp>
        <p:nvSpPr>
          <p:cNvPr id="1861" name="Google Shape;1861;p6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Cannot solve mutual exclusion with interrupts</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Sender sets fixed bit in receiver’s space</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Receiver resets bit when ready</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Requires unbounded number of inturrupt bits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6" name="Shape 1866"/>
        <p:cNvGrpSpPr/>
        <p:nvPr/>
      </p:nvGrpSpPr>
      <p:grpSpPr>
        <a:xfrm>
          <a:off x="0" y="0"/>
          <a:ext cx="0" cy="0"/>
          <a:chOff x="0" y="0"/>
          <a:chExt cx="0" cy="0"/>
        </a:xfrm>
      </p:grpSpPr>
      <p:sp>
        <p:nvSpPr>
          <p:cNvPr id="1867" name="Google Shape;1867;p70"/>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868" name="Google Shape;1868;p70"/>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869" name="Google Shape;1869;p7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Flag Protocol</a:t>
            </a:r>
            <a:endParaRPr/>
          </a:p>
        </p:txBody>
      </p:sp>
      <p:grpSp>
        <p:nvGrpSpPr>
          <p:cNvPr id="1870" name="Google Shape;1870;p70"/>
          <p:cNvGrpSpPr/>
          <p:nvPr/>
        </p:nvGrpSpPr>
        <p:grpSpPr>
          <a:xfrm>
            <a:off x="609600" y="1885950"/>
            <a:ext cx="1447800" cy="1295400"/>
            <a:chOff x="1371600" y="3124200"/>
            <a:chExt cx="1447800" cy="1295400"/>
          </a:xfrm>
        </p:grpSpPr>
        <p:sp>
          <p:nvSpPr>
            <p:cNvPr id="1871" name="Google Shape;1871;p70"/>
            <p:cNvSpPr/>
            <p:nvPr/>
          </p:nvSpPr>
          <p:spPr>
            <a:xfrm>
              <a:off x="25908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72" name="Google Shape;1872;p70"/>
            <p:cNvSpPr/>
            <p:nvPr/>
          </p:nvSpPr>
          <p:spPr>
            <a:xfrm>
              <a:off x="23622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73" name="Google Shape;1873;p70"/>
            <p:cNvSpPr/>
            <p:nvPr/>
          </p:nvSpPr>
          <p:spPr>
            <a:xfrm>
              <a:off x="2133600" y="32004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74" name="Google Shape;1874;p70"/>
            <p:cNvSpPr/>
            <p:nvPr/>
          </p:nvSpPr>
          <p:spPr>
            <a:xfrm>
              <a:off x="1905000" y="31242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75" name="Google Shape;1875;p70"/>
            <p:cNvSpPr/>
            <p:nvPr/>
          </p:nvSpPr>
          <p:spPr>
            <a:xfrm>
              <a:off x="1490662" y="31242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76" name="Google Shape;1876;p70"/>
            <p:cNvSpPr/>
            <p:nvPr/>
          </p:nvSpPr>
          <p:spPr>
            <a:xfrm>
              <a:off x="1506537" y="32766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77" name="Google Shape;1877;p70"/>
            <p:cNvSpPr/>
            <p:nvPr/>
          </p:nvSpPr>
          <p:spPr>
            <a:xfrm>
              <a:off x="2260600" y="36576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78" name="Google Shape;1878;p70"/>
            <p:cNvSpPr/>
            <p:nvPr/>
          </p:nvSpPr>
          <p:spPr>
            <a:xfrm>
              <a:off x="1905000" y="38862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79" name="Google Shape;1879;p70"/>
            <p:cNvSpPr/>
            <p:nvPr/>
          </p:nvSpPr>
          <p:spPr>
            <a:xfrm>
              <a:off x="1676400" y="37338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80" name="Google Shape;1880;p70"/>
            <p:cNvSpPr/>
            <p:nvPr/>
          </p:nvSpPr>
          <p:spPr>
            <a:xfrm>
              <a:off x="15240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81" name="Google Shape;1881;p70"/>
            <p:cNvSpPr/>
            <p:nvPr/>
          </p:nvSpPr>
          <p:spPr>
            <a:xfrm>
              <a:off x="1371600" y="34290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882" name="Google Shape;1882;p70"/>
          <p:cNvGrpSpPr/>
          <p:nvPr/>
        </p:nvGrpSpPr>
        <p:grpSpPr>
          <a:xfrm flipH="1">
            <a:off x="7467600" y="1885950"/>
            <a:ext cx="1447800" cy="1295400"/>
            <a:chOff x="4495800" y="3276600"/>
            <a:chExt cx="1447800" cy="1295400"/>
          </a:xfrm>
        </p:grpSpPr>
        <p:sp>
          <p:nvSpPr>
            <p:cNvPr id="1883" name="Google Shape;1883;p70"/>
            <p:cNvSpPr/>
            <p:nvPr/>
          </p:nvSpPr>
          <p:spPr>
            <a:xfrm>
              <a:off x="5715000" y="36576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84" name="Google Shape;1884;p70"/>
            <p:cNvSpPr/>
            <p:nvPr/>
          </p:nvSpPr>
          <p:spPr>
            <a:xfrm>
              <a:off x="54864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85" name="Google Shape;1885;p70"/>
            <p:cNvSpPr/>
            <p:nvPr/>
          </p:nvSpPr>
          <p:spPr>
            <a:xfrm>
              <a:off x="52578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86" name="Google Shape;1886;p70"/>
            <p:cNvSpPr/>
            <p:nvPr/>
          </p:nvSpPr>
          <p:spPr>
            <a:xfrm>
              <a:off x="5029200" y="32766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87" name="Google Shape;1887;p70"/>
            <p:cNvSpPr/>
            <p:nvPr/>
          </p:nvSpPr>
          <p:spPr>
            <a:xfrm>
              <a:off x="4614862" y="32766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88" name="Google Shape;1888;p70"/>
            <p:cNvSpPr/>
            <p:nvPr/>
          </p:nvSpPr>
          <p:spPr>
            <a:xfrm>
              <a:off x="4630737" y="34290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89" name="Google Shape;1889;p70"/>
            <p:cNvSpPr/>
            <p:nvPr/>
          </p:nvSpPr>
          <p:spPr>
            <a:xfrm>
              <a:off x="5384800" y="38100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90" name="Google Shape;1890;p70"/>
            <p:cNvSpPr/>
            <p:nvPr/>
          </p:nvSpPr>
          <p:spPr>
            <a:xfrm>
              <a:off x="5029200" y="40386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91" name="Google Shape;1891;p70"/>
            <p:cNvSpPr/>
            <p:nvPr/>
          </p:nvSpPr>
          <p:spPr>
            <a:xfrm>
              <a:off x="4800600" y="38862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92" name="Google Shape;1892;p70"/>
            <p:cNvSpPr/>
            <p:nvPr/>
          </p:nvSpPr>
          <p:spPr>
            <a:xfrm>
              <a:off x="4648200" y="37338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93" name="Google Shape;1893;p70"/>
            <p:cNvSpPr/>
            <p:nvPr/>
          </p:nvSpPr>
          <p:spPr>
            <a:xfrm>
              <a:off x="44958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1894" name="Google Shape;1894;p70"/>
          <p:cNvSpPr/>
          <p:nvPr/>
        </p:nvSpPr>
        <p:spPr>
          <a:xfrm>
            <a:off x="952500" y="3352800"/>
            <a:ext cx="7239000" cy="2286000"/>
          </a:xfrm>
          <a:prstGeom prst="ellipse">
            <a:avLst/>
          </a:prstGeom>
          <a:solidFill>
            <a:srgbClr val="00FFFF"/>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95" name="Google Shape;1895;p70"/>
          <p:cNvSpPr txBox="1"/>
          <p:nvPr/>
        </p:nvSpPr>
        <p:spPr>
          <a:xfrm>
            <a:off x="1308100" y="2103437"/>
            <a:ext cx="444500"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A</a:t>
            </a:r>
            <a:endParaRPr/>
          </a:p>
        </p:txBody>
      </p:sp>
      <p:sp>
        <p:nvSpPr>
          <p:cNvPr id="1896" name="Google Shape;1896;p70"/>
          <p:cNvSpPr txBox="1"/>
          <p:nvPr/>
        </p:nvSpPr>
        <p:spPr>
          <a:xfrm>
            <a:off x="7808912" y="2103437"/>
            <a:ext cx="407987"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B</a:t>
            </a:r>
            <a:endParaRPr/>
          </a:p>
        </p:txBody>
      </p:sp>
      <p:grpSp>
        <p:nvGrpSpPr>
          <p:cNvPr id="1897" name="Google Shape;1897;p70"/>
          <p:cNvGrpSpPr/>
          <p:nvPr/>
        </p:nvGrpSpPr>
        <p:grpSpPr>
          <a:xfrm>
            <a:off x="3429000" y="2057400"/>
            <a:ext cx="1905000" cy="1714500"/>
            <a:chOff x="2743200" y="1600200"/>
            <a:chExt cx="3124200" cy="3771900"/>
          </a:xfrm>
        </p:grpSpPr>
        <p:sp>
          <p:nvSpPr>
            <p:cNvPr id="1898" name="Google Shape;1898;p70"/>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99" name="Google Shape;1899;p70"/>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00" name="Google Shape;1900;p70"/>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901" name="Google Shape;1901;p70"/>
          <p:cNvGrpSpPr/>
          <p:nvPr/>
        </p:nvGrpSpPr>
        <p:grpSpPr>
          <a:xfrm>
            <a:off x="6553200" y="4191000"/>
            <a:ext cx="1905000" cy="1714500"/>
            <a:chOff x="2743200" y="1600200"/>
            <a:chExt cx="3124200" cy="3771900"/>
          </a:xfrm>
        </p:grpSpPr>
        <p:sp>
          <p:nvSpPr>
            <p:cNvPr id="1902" name="Google Shape;1902;p70"/>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03" name="Google Shape;1903;p70"/>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04" name="Google Shape;1904;p70"/>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905" name="Google Shape;1905;p70"/>
          <p:cNvGrpSpPr/>
          <p:nvPr/>
        </p:nvGrpSpPr>
        <p:grpSpPr>
          <a:xfrm>
            <a:off x="609600" y="4114800"/>
            <a:ext cx="1905000" cy="1714500"/>
            <a:chOff x="2743200" y="1600200"/>
            <a:chExt cx="3124200" cy="3771900"/>
          </a:xfrm>
        </p:grpSpPr>
        <p:sp>
          <p:nvSpPr>
            <p:cNvPr id="1906" name="Google Shape;1906;p70"/>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07" name="Google Shape;1907;p70"/>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08" name="Google Shape;1908;p70"/>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909" name="Google Shape;1909;p70"/>
          <p:cNvGrpSpPr/>
          <p:nvPr/>
        </p:nvGrpSpPr>
        <p:grpSpPr>
          <a:xfrm>
            <a:off x="2057400" y="1485900"/>
            <a:ext cx="1057275" cy="1371600"/>
            <a:chOff x="2057400" y="1524000"/>
            <a:chExt cx="1057275" cy="1371600"/>
          </a:xfrm>
        </p:grpSpPr>
        <p:sp>
          <p:nvSpPr>
            <p:cNvPr id="1910" name="Google Shape;1910;p70"/>
            <p:cNvSpPr txBox="1"/>
            <p:nvPr/>
          </p:nvSpPr>
          <p:spPr>
            <a:xfrm>
              <a:off x="3057525" y="1666875"/>
              <a:ext cx="57150" cy="1228725"/>
            </a:xfrm>
            <a:prstGeom prst="rect">
              <a:avLst/>
            </a:prstGeom>
            <a:solidFill>
              <a:schemeClr val="dk2"/>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11" name="Google Shape;1911;p70"/>
            <p:cNvSpPr txBox="1"/>
            <p:nvPr/>
          </p:nvSpPr>
          <p:spPr>
            <a:xfrm>
              <a:off x="2400300" y="1666875"/>
              <a:ext cx="685800" cy="685800"/>
            </a:xfrm>
            <a:prstGeom prst="rect">
              <a:avLst/>
            </a:prstGeom>
            <a:solidFill>
              <a:srgbClr val="FF0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cxnSp>
          <p:nvCxnSpPr>
            <p:cNvPr id="1912" name="Google Shape;1912;p70"/>
            <p:cNvCxnSpPr/>
            <p:nvPr/>
          </p:nvCxnSpPr>
          <p:spPr>
            <a:xfrm flipH="1" rot="10800000">
              <a:off x="2400300" y="2209800"/>
              <a:ext cx="342900" cy="142875"/>
            </a:xfrm>
            <a:prstGeom prst="straightConnector1">
              <a:avLst/>
            </a:prstGeom>
            <a:noFill/>
            <a:ln cap="flat" cmpd="sng" w="38100">
              <a:solidFill>
                <a:schemeClr val="dk1"/>
              </a:solidFill>
              <a:prstDash val="solid"/>
              <a:miter lim="8000"/>
              <a:headEnd len="sm" w="sm" type="none"/>
              <a:tailEnd len="sm" w="sm" type="none"/>
            </a:ln>
          </p:spPr>
        </p:cxnSp>
        <p:sp>
          <p:nvSpPr>
            <p:cNvPr id="1913" name="Google Shape;1913;p70"/>
            <p:cNvSpPr txBox="1"/>
            <p:nvPr/>
          </p:nvSpPr>
          <p:spPr>
            <a:xfrm>
              <a:off x="2057400" y="1524000"/>
              <a:ext cx="685800" cy="685800"/>
            </a:xfrm>
            <a:prstGeom prst="rect">
              <a:avLst/>
            </a:prstGeom>
            <a:solidFill>
              <a:srgbClr val="FF0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1914" name="Google Shape;1914;p70"/>
          <p:cNvSpPr txBox="1"/>
          <p:nvPr/>
        </p:nvSpPr>
        <p:spPr>
          <a:xfrm>
            <a:off x="6867525" y="1628775"/>
            <a:ext cx="57150" cy="1228725"/>
          </a:xfrm>
          <a:prstGeom prst="rect">
            <a:avLst/>
          </a:prstGeom>
          <a:solidFill>
            <a:schemeClr val="dk2"/>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1915" name="Google Shape;1915;p70"/>
          <p:cNvGrpSpPr/>
          <p:nvPr/>
        </p:nvGrpSpPr>
        <p:grpSpPr>
          <a:xfrm>
            <a:off x="5867400" y="1485900"/>
            <a:ext cx="1028700" cy="828675"/>
            <a:chOff x="5867400" y="1485900"/>
            <a:chExt cx="1028700" cy="828675"/>
          </a:xfrm>
        </p:grpSpPr>
        <p:sp>
          <p:nvSpPr>
            <p:cNvPr id="1916" name="Google Shape;1916;p70"/>
            <p:cNvSpPr txBox="1"/>
            <p:nvPr/>
          </p:nvSpPr>
          <p:spPr>
            <a:xfrm>
              <a:off x="6210300" y="1628775"/>
              <a:ext cx="685800" cy="685800"/>
            </a:xfrm>
            <a:prstGeom prst="rect">
              <a:avLst/>
            </a:prstGeom>
            <a:solidFill>
              <a:srgbClr val="0000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cxnSp>
          <p:nvCxnSpPr>
            <p:cNvPr id="1917" name="Google Shape;1917;p70"/>
            <p:cNvCxnSpPr/>
            <p:nvPr/>
          </p:nvCxnSpPr>
          <p:spPr>
            <a:xfrm flipH="1" rot="10800000">
              <a:off x="6210300" y="2171700"/>
              <a:ext cx="342900" cy="142875"/>
            </a:xfrm>
            <a:prstGeom prst="straightConnector1">
              <a:avLst/>
            </a:prstGeom>
            <a:noFill/>
            <a:ln cap="flat" cmpd="sng" w="38100">
              <a:solidFill>
                <a:schemeClr val="dk1"/>
              </a:solidFill>
              <a:prstDash val="solid"/>
              <a:miter lim="8000"/>
              <a:headEnd len="sm" w="sm" type="none"/>
              <a:tailEnd len="sm" w="sm" type="none"/>
            </a:ln>
          </p:spPr>
        </p:cxnSp>
        <p:sp>
          <p:nvSpPr>
            <p:cNvPr id="1918" name="Google Shape;1918;p70"/>
            <p:cNvSpPr txBox="1"/>
            <p:nvPr/>
          </p:nvSpPr>
          <p:spPr>
            <a:xfrm>
              <a:off x="5867400" y="1485900"/>
              <a:ext cx="685800" cy="685800"/>
            </a:xfrm>
            <a:prstGeom prst="rect">
              <a:avLst/>
            </a:prstGeom>
            <a:solidFill>
              <a:srgbClr val="0000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3" name="Shape 1923"/>
        <p:cNvGrpSpPr/>
        <p:nvPr/>
      </p:nvGrpSpPr>
      <p:grpSpPr>
        <a:xfrm>
          <a:off x="0" y="0"/>
          <a:ext cx="0" cy="0"/>
          <a:chOff x="0" y="0"/>
          <a:chExt cx="0" cy="0"/>
        </a:xfrm>
      </p:grpSpPr>
      <p:sp>
        <p:nvSpPr>
          <p:cNvPr id="1924" name="Google Shape;1924;p71"/>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925" name="Google Shape;1925;p71"/>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926" name="Google Shape;1926;p7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Alice’s Protocol (sort of)</a:t>
            </a:r>
            <a:endParaRPr/>
          </a:p>
        </p:txBody>
      </p:sp>
      <p:grpSp>
        <p:nvGrpSpPr>
          <p:cNvPr id="1927" name="Google Shape;1927;p71"/>
          <p:cNvGrpSpPr/>
          <p:nvPr/>
        </p:nvGrpSpPr>
        <p:grpSpPr>
          <a:xfrm>
            <a:off x="609600" y="1885950"/>
            <a:ext cx="1447800" cy="1295400"/>
            <a:chOff x="1371600" y="3124200"/>
            <a:chExt cx="1447800" cy="1295400"/>
          </a:xfrm>
        </p:grpSpPr>
        <p:sp>
          <p:nvSpPr>
            <p:cNvPr id="1928" name="Google Shape;1928;p71"/>
            <p:cNvSpPr/>
            <p:nvPr/>
          </p:nvSpPr>
          <p:spPr>
            <a:xfrm>
              <a:off x="25908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29" name="Google Shape;1929;p71"/>
            <p:cNvSpPr/>
            <p:nvPr/>
          </p:nvSpPr>
          <p:spPr>
            <a:xfrm>
              <a:off x="23622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30" name="Google Shape;1930;p71"/>
            <p:cNvSpPr/>
            <p:nvPr/>
          </p:nvSpPr>
          <p:spPr>
            <a:xfrm>
              <a:off x="2133600" y="32004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31" name="Google Shape;1931;p71"/>
            <p:cNvSpPr/>
            <p:nvPr/>
          </p:nvSpPr>
          <p:spPr>
            <a:xfrm>
              <a:off x="1905000" y="31242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32" name="Google Shape;1932;p71"/>
            <p:cNvSpPr/>
            <p:nvPr/>
          </p:nvSpPr>
          <p:spPr>
            <a:xfrm>
              <a:off x="1490662" y="31242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33" name="Google Shape;1933;p71"/>
            <p:cNvSpPr/>
            <p:nvPr/>
          </p:nvSpPr>
          <p:spPr>
            <a:xfrm>
              <a:off x="1506537" y="32766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34" name="Google Shape;1934;p71"/>
            <p:cNvSpPr/>
            <p:nvPr/>
          </p:nvSpPr>
          <p:spPr>
            <a:xfrm>
              <a:off x="2260600" y="36576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35" name="Google Shape;1935;p71"/>
            <p:cNvSpPr/>
            <p:nvPr/>
          </p:nvSpPr>
          <p:spPr>
            <a:xfrm>
              <a:off x="1905000" y="38862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36" name="Google Shape;1936;p71"/>
            <p:cNvSpPr/>
            <p:nvPr/>
          </p:nvSpPr>
          <p:spPr>
            <a:xfrm>
              <a:off x="1676400" y="37338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37" name="Google Shape;1937;p71"/>
            <p:cNvSpPr/>
            <p:nvPr/>
          </p:nvSpPr>
          <p:spPr>
            <a:xfrm>
              <a:off x="15240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38" name="Google Shape;1938;p71"/>
            <p:cNvSpPr/>
            <p:nvPr/>
          </p:nvSpPr>
          <p:spPr>
            <a:xfrm>
              <a:off x="1371600" y="34290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939" name="Google Shape;1939;p71"/>
          <p:cNvGrpSpPr/>
          <p:nvPr/>
        </p:nvGrpSpPr>
        <p:grpSpPr>
          <a:xfrm flipH="1">
            <a:off x="7467600" y="1885950"/>
            <a:ext cx="1447800" cy="1295400"/>
            <a:chOff x="4495800" y="3276600"/>
            <a:chExt cx="1447800" cy="1295400"/>
          </a:xfrm>
        </p:grpSpPr>
        <p:sp>
          <p:nvSpPr>
            <p:cNvPr id="1940" name="Google Shape;1940;p71"/>
            <p:cNvSpPr/>
            <p:nvPr/>
          </p:nvSpPr>
          <p:spPr>
            <a:xfrm>
              <a:off x="5715000" y="36576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41" name="Google Shape;1941;p71"/>
            <p:cNvSpPr/>
            <p:nvPr/>
          </p:nvSpPr>
          <p:spPr>
            <a:xfrm>
              <a:off x="54864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42" name="Google Shape;1942;p71"/>
            <p:cNvSpPr/>
            <p:nvPr/>
          </p:nvSpPr>
          <p:spPr>
            <a:xfrm>
              <a:off x="52578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43" name="Google Shape;1943;p71"/>
            <p:cNvSpPr/>
            <p:nvPr/>
          </p:nvSpPr>
          <p:spPr>
            <a:xfrm>
              <a:off x="5029200" y="32766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44" name="Google Shape;1944;p71"/>
            <p:cNvSpPr/>
            <p:nvPr/>
          </p:nvSpPr>
          <p:spPr>
            <a:xfrm>
              <a:off x="4614862" y="32766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45" name="Google Shape;1945;p71"/>
            <p:cNvSpPr/>
            <p:nvPr/>
          </p:nvSpPr>
          <p:spPr>
            <a:xfrm>
              <a:off x="4630737" y="34290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46" name="Google Shape;1946;p71"/>
            <p:cNvSpPr/>
            <p:nvPr/>
          </p:nvSpPr>
          <p:spPr>
            <a:xfrm>
              <a:off x="5384800" y="38100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47" name="Google Shape;1947;p71"/>
            <p:cNvSpPr/>
            <p:nvPr/>
          </p:nvSpPr>
          <p:spPr>
            <a:xfrm>
              <a:off x="5029200" y="40386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48" name="Google Shape;1948;p71"/>
            <p:cNvSpPr/>
            <p:nvPr/>
          </p:nvSpPr>
          <p:spPr>
            <a:xfrm>
              <a:off x="4800600" y="38862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49" name="Google Shape;1949;p71"/>
            <p:cNvSpPr/>
            <p:nvPr/>
          </p:nvSpPr>
          <p:spPr>
            <a:xfrm>
              <a:off x="4648200" y="37338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50" name="Google Shape;1950;p71"/>
            <p:cNvSpPr/>
            <p:nvPr/>
          </p:nvSpPr>
          <p:spPr>
            <a:xfrm>
              <a:off x="44958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1951" name="Google Shape;1951;p71"/>
          <p:cNvSpPr/>
          <p:nvPr/>
        </p:nvSpPr>
        <p:spPr>
          <a:xfrm>
            <a:off x="952500" y="3352800"/>
            <a:ext cx="7239000" cy="2286000"/>
          </a:xfrm>
          <a:prstGeom prst="ellipse">
            <a:avLst/>
          </a:prstGeom>
          <a:solidFill>
            <a:srgbClr val="00FFFF"/>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52" name="Google Shape;1952;p71"/>
          <p:cNvSpPr txBox="1"/>
          <p:nvPr/>
        </p:nvSpPr>
        <p:spPr>
          <a:xfrm>
            <a:off x="1308100" y="2103437"/>
            <a:ext cx="444500"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A</a:t>
            </a:r>
            <a:endParaRPr/>
          </a:p>
        </p:txBody>
      </p:sp>
      <p:sp>
        <p:nvSpPr>
          <p:cNvPr id="1953" name="Google Shape;1953;p71"/>
          <p:cNvSpPr txBox="1"/>
          <p:nvPr/>
        </p:nvSpPr>
        <p:spPr>
          <a:xfrm>
            <a:off x="7808912" y="2103437"/>
            <a:ext cx="407987"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B</a:t>
            </a:r>
            <a:endParaRPr/>
          </a:p>
        </p:txBody>
      </p:sp>
      <p:grpSp>
        <p:nvGrpSpPr>
          <p:cNvPr id="1954" name="Google Shape;1954;p71"/>
          <p:cNvGrpSpPr/>
          <p:nvPr/>
        </p:nvGrpSpPr>
        <p:grpSpPr>
          <a:xfrm>
            <a:off x="2362200" y="2819400"/>
            <a:ext cx="4837112" cy="2576512"/>
            <a:chOff x="331787" y="1219200"/>
            <a:chExt cx="8010525" cy="4267200"/>
          </a:xfrm>
        </p:grpSpPr>
        <p:sp>
          <p:nvSpPr>
            <p:cNvPr id="1955" name="Google Shape;1955;p71"/>
            <p:cNvSpPr/>
            <p:nvPr/>
          </p:nvSpPr>
          <p:spPr>
            <a:xfrm>
              <a:off x="3368675" y="4305300"/>
              <a:ext cx="1533525" cy="533400"/>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56" name="Google Shape;1956;p71"/>
            <p:cNvSpPr/>
            <p:nvPr/>
          </p:nvSpPr>
          <p:spPr>
            <a:xfrm>
              <a:off x="5172075" y="4953000"/>
              <a:ext cx="1533525" cy="533400"/>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57" name="Google Shape;1957;p71"/>
            <p:cNvSpPr/>
            <p:nvPr/>
          </p:nvSpPr>
          <p:spPr>
            <a:xfrm>
              <a:off x="1835150" y="3771900"/>
              <a:ext cx="1533525" cy="533400"/>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58" name="Google Shape;1958;p71"/>
            <p:cNvSpPr/>
            <p:nvPr/>
          </p:nvSpPr>
          <p:spPr>
            <a:xfrm>
              <a:off x="2201862" y="2438400"/>
              <a:ext cx="3067050" cy="1766887"/>
            </a:xfrm>
            <a:custGeom>
              <a:rect b="b" l="l" r="r" t="t"/>
              <a:pathLst>
                <a:path extrusionOk="0" h="120000" w="120000">
                  <a:moveTo>
                    <a:pt x="0" y="108787"/>
                  </a:moveTo>
                  <a:cubicBezTo>
                    <a:pt x="1490" y="120000"/>
                    <a:pt x="21863" y="114393"/>
                    <a:pt x="29813" y="108787"/>
                  </a:cubicBezTo>
                  <a:cubicBezTo>
                    <a:pt x="37763" y="103180"/>
                    <a:pt x="41801" y="82587"/>
                    <a:pt x="47701" y="75148"/>
                  </a:cubicBezTo>
                  <a:cubicBezTo>
                    <a:pt x="53602" y="67708"/>
                    <a:pt x="59378" y="63611"/>
                    <a:pt x="65093" y="63935"/>
                  </a:cubicBezTo>
                  <a:cubicBezTo>
                    <a:pt x="70807" y="64258"/>
                    <a:pt x="73291" y="75256"/>
                    <a:pt x="81987" y="76873"/>
                  </a:cubicBezTo>
                  <a:cubicBezTo>
                    <a:pt x="90683" y="78490"/>
                    <a:pt x="120000" y="85390"/>
                    <a:pt x="117267" y="73423"/>
                  </a:cubicBezTo>
                  <a:cubicBezTo>
                    <a:pt x="114534" y="61455"/>
                    <a:pt x="81677" y="10566"/>
                    <a:pt x="65590" y="5283"/>
                  </a:cubicBezTo>
                  <a:cubicBezTo>
                    <a:pt x="49503" y="0"/>
                    <a:pt x="31801" y="24258"/>
                    <a:pt x="20869" y="41509"/>
                  </a:cubicBezTo>
                  <a:cubicBezTo>
                    <a:pt x="9937" y="58760"/>
                    <a:pt x="4347" y="94770"/>
                    <a:pt x="0" y="108787"/>
                  </a:cubicBez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59" name="Google Shape;1959;p71"/>
            <p:cNvSpPr/>
            <p:nvPr/>
          </p:nvSpPr>
          <p:spPr>
            <a:xfrm>
              <a:off x="3735387" y="3016250"/>
              <a:ext cx="3067050" cy="1766887"/>
            </a:xfrm>
            <a:custGeom>
              <a:rect b="b" l="l" r="r" t="t"/>
              <a:pathLst>
                <a:path extrusionOk="0" h="120000" w="120000">
                  <a:moveTo>
                    <a:pt x="0" y="108787"/>
                  </a:moveTo>
                  <a:cubicBezTo>
                    <a:pt x="1490" y="120000"/>
                    <a:pt x="21863" y="114393"/>
                    <a:pt x="29813" y="108787"/>
                  </a:cubicBezTo>
                  <a:cubicBezTo>
                    <a:pt x="37763" y="103180"/>
                    <a:pt x="41801" y="82587"/>
                    <a:pt x="47701" y="75148"/>
                  </a:cubicBezTo>
                  <a:cubicBezTo>
                    <a:pt x="53602" y="67708"/>
                    <a:pt x="59378" y="63611"/>
                    <a:pt x="65093" y="63935"/>
                  </a:cubicBezTo>
                  <a:cubicBezTo>
                    <a:pt x="70807" y="64258"/>
                    <a:pt x="73291" y="75256"/>
                    <a:pt x="81987" y="76873"/>
                  </a:cubicBezTo>
                  <a:cubicBezTo>
                    <a:pt x="90683" y="78490"/>
                    <a:pt x="120000" y="85390"/>
                    <a:pt x="117267" y="73423"/>
                  </a:cubicBezTo>
                  <a:cubicBezTo>
                    <a:pt x="114534" y="61455"/>
                    <a:pt x="81677" y="10566"/>
                    <a:pt x="65590" y="5283"/>
                  </a:cubicBezTo>
                  <a:cubicBezTo>
                    <a:pt x="49503" y="0"/>
                    <a:pt x="31801" y="24258"/>
                    <a:pt x="20869" y="41509"/>
                  </a:cubicBezTo>
                  <a:cubicBezTo>
                    <a:pt x="9937" y="58760"/>
                    <a:pt x="4347" y="94770"/>
                    <a:pt x="0" y="108787"/>
                  </a:cubicBez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1960" name="Google Shape;1960;p71"/>
            <p:cNvGrpSpPr/>
            <p:nvPr/>
          </p:nvGrpSpPr>
          <p:grpSpPr>
            <a:xfrm flipH="1">
              <a:off x="331787" y="1219200"/>
              <a:ext cx="2341562" cy="2070100"/>
              <a:chOff x="5638800" y="4343400"/>
              <a:chExt cx="2341562" cy="2070100"/>
            </a:xfrm>
          </p:grpSpPr>
          <p:sp>
            <p:nvSpPr>
              <p:cNvPr id="1961" name="Google Shape;1961;p71"/>
              <p:cNvSpPr/>
              <p:nvPr/>
            </p:nvSpPr>
            <p:spPr>
              <a:xfrm>
                <a:off x="5638800" y="4343400"/>
                <a:ext cx="2341562" cy="2070100"/>
              </a:xfrm>
              <a:custGeom>
                <a:rect b="b" l="l" r="r" t="t"/>
                <a:pathLst>
                  <a:path extrusionOk="0" h="120000" w="120000">
                    <a:moveTo>
                      <a:pt x="6666" y="83076"/>
                    </a:moveTo>
                    <a:lnTo>
                      <a:pt x="40000" y="31153"/>
                    </a:lnTo>
                    <a:lnTo>
                      <a:pt x="33333" y="0"/>
                    </a:lnTo>
                    <a:lnTo>
                      <a:pt x="60000" y="24230"/>
                    </a:lnTo>
                    <a:lnTo>
                      <a:pt x="116666" y="34615"/>
                    </a:lnTo>
                    <a:lnTo>
                      <a:pt x="120000" y="58846"/>
                    </a:lnTo>
                    <a:lnTo>
                      <a:pt x="106666" y="48461"/>
                    </a:lnTo>
                    <a:lnTo>
                      <a:pt x="93333" y="58846"/>
                    </a:lnTo>
                    <a:lnTo>
                      <a:pt x="73333" y="45000"/>
                    </a:lnTo>
                    <a:lnTo>
                      <a:pt x="66666" y="51923"/>
                    </a:lnTo>
                    <a:lnTo>
                      <a:pt x="55902" y="44639"/>
                    </a:lnTo>
                    <a:lnTo>
                      <a:pt x="66666" y="62307"/>
                    </a:lnTo>
                    <a:lnTo>
                      <a:pt x="73333" y="51923"/>
                    </a:lnTo>
                    <a:lnTo>
                      <a:pt x="93333" y="65769"/>
                    </a:lnTo>
                    <a:lnTo>
                      <a:pt x="106666" y="55384"/>
                    </a:lnTo>
                    <a:lnTo>
                      <a:pt x="103333" y="76153"/>
                    </a:lnTo>
                    <a:lnTo>
                      <a:pt x="70000" y="79615"/>
                    </a:lnTo>
                    <a:lnTo>
                      <a:pt x="56666" y="79615"/>
                    </a:lnTo>
                    <a:lnTo>
                      <a:pt x="56666" y="114230"/>
                    </a:lnTo>
                    <a:cubicBezTo>
                      <a:pt x="49444" y="120000"/>
                      <a:pt x="22777" y="118846"/>
                      <a:pt x="13333" y="114230"/>
                    </a:cubicBezTo>
                    <a:cubicBezTo>
                      <a:pt x="3888" y="109615"/>
                      <a:pt x="1111" y="91730"/>
                      <a:pt x="0" y="86538"/>
                    </a:cubicBezTo>
                    <a:lnTo>
                      <a:pt x="6666" y="83076"/>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62" name="Google Shape;1962;p71"/>
              <p:cNvSpPr/>
              <p:nvPr/>
            </p:nvSpPr>
            <p:spPr>
              <a:xfrm>
                <a:off x="6477000" y="4876800"/>
                <a:ext cx="195262" cy="179387"/>
              </a:xfrm>
              <a:prstGeom prst="ellipse">
                <a:avLst/>
              </a:prstGeom>
              <a:solidFill>
                <a:schemeClr val="lt1"/>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1963" name="Google Shape;1963;p71"/>
            <p:cNvSpPr/>
            <p:nvPr/>
          </p:nvSpPr>
          <p:spPr>
            <a:xfrm>
              <a:off x="5395912" y="3201987"/>
              <a:ext cx="2946400" cy="2170112"/>
            </a:xfrm>
            <a:custGeom>
              <a:rect b="b" l="l" r="r" t="t"/>
              <a:pathLst>
                <a:path extrusionOk="0" h="120000" w="120000">
                  <a:moveTo>
                    <a:pt x="116961" y="4125"/>
                  </a:moveTo>
                  <a:cubicBezTo>
                    <a:pt x="113922" y="0"/>
                    <a:pt x="96077" y="38098"/>
                    <a:pt x="83340" y="43452"/>
                  </a:cubicBezTo>
                  <a:cubicBezTo>
                    <a:pt x="70603" y="48807"/>
                    <a:pt x="53340" y="31075"/>
                    <a:pt x="40409" y="36430"/>
                  </a:cubicBezTo>
                  <a:cubicBezTo>
                    <a:pt x="27478" y="41784"/>
                    <a:pt x="11379" y="63116"/>
                    <a:pt x="5689" y="75669"/>
                  </a:cubicBezTo>
                  <a:cubicBezTo>
                    <a:pt x="0" y="88310"/>
                    <a:pt x="2068" y="105427"/>
                    <a:pt x="6336" y="111923"/>
                  </a:cubicBezTo>
                  <a:cubicBezTo>
                    <a:pt x="10538" y="118419"/>
                    <a:pt x="24181" y="120000"/>
                    <a:pt x="31228" y="114645"/>
                  </a:cubicBezTo>
                  <a:cubicBezTo>
                    <a:pt x="38340" y="109202"/>
                    <a:pt x="36982" y="87607"/>
                    <a:pt x="48685" y="79795"/>
                  </a:cubicBezTo>
                  <a:cubicBezTo>
                    <a:pt x="60387" y="71982"/>
                    <a:pt x="90064" y="80673"/>
                    <a:pt x="101443" y="68032"/>
                  </a:cubicBezTo>
                  <a:cubicBezTo>
                    <a:pt x="112823" y="55391"/>
                    <a:pt x="120000" y="8251"/>
                    <a:pt x="116961" y="4125"/>
                  </a:cubicBez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964" name="Google Shape;1964;p71"/>
          <p:cNvGrpSpPr/>
          <p:nvPr/>
        </p:nvGrpSpPr>
        <p:grpSpPr>
          <a:xfrm>
            <a:off x="3429000" y="2057400"/>
            <a:ext cx="1905000" cy="1714500"/>
            <a:chOff x="2743200" y="1600200"/>
            <a:chExt cx="3124200" cy="3771900"/>
          </a:xfrm>
        </p:grpSpPr>
        <p:sp>
          <p:nvSpPr>
            <p:cNvPr id="1965" name="Google Shape;1965;p71"/>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66" name="Google Shape;1966;p71"/>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67" name="Google Shape;1967;p71"/>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968" name="Google Shape;1968;p71"/>
          <p:cNvGrpSpPr/>
          <p:nvPr/>
        </p:nvGrpSpPr>
        <p:grpSpPr>
          <a:xfrm>
            <a:off x="6553200" y="4191000"/>
            <a:ext cx="1905000" cy="1714500"/>
            <a:chOff x="2743200" y="1600200"/>
            <a:chExt cx="3124200" cy="3771900"/>
          </a:xfrm>
        </p:grpSpPr>
        <p:sp>
          <p:nvSpPr>
            <p:cNvPr id="1969" name="Google Shape;1969;p71"/>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70" name="Google Shape;1970;p71"/>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71" name="Google Shape;1971;p71"/>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972" name="Google Shape;1972;p71"/>
          <p:cNvGrpSpPr/>
          <p:nvPr/>
        </p:nvGrpSpPr>
        <p:grpSpPr>
          <a:xfrm>
            <a:off x="609600" y="4114800"/>
            <a:ext cx="1905000" cy="1714500"/>
            <a:chOff x="2743200" y="1600200"/>
            <a:chExt cx="3124200" cy="3771900"/>
          </a:xfrm>
        </p:grpSpPr>
        <p:sp>
          <p:nvSpPr>
            <p:cNvPr id="1973" name="Google Shape;1973;p71"/>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74" name="Google Shape;1974;p71"/>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75" name="Google Shape;1975;p71"/>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1976" name="Google Shape;1976;p71"/>
          <p:cNvGrpSpPr/>
          <p:nvPr/>
        </p:nvGrpSpPr>
        <p:grpSpPr>
          <a:xfrm>
            <a:off x="2057400" y="1524000"/>
            <a:ext cx="1057275" cy="1371600"/>
            <a:chOff x="2057400" y="1524000"/>
            <a:chExt cx="1057275" cy="1371600"/>
          </a:xfrm>
        </p:grpSpPr>
        <p:sp>
          <p:nvSpPr>
            <p:cNvPr id="1977" name="Google Shape;1977;p71"/>
            <p:cNvSpPr txBox="1"/>
            <p:nvPr/>
          </p:nvSpPr>
          <p:spPr>
            <a:xfrm>
              <a:off x="3057525" y="1666875"/>
              <a:ext cx="57150" cy="1228725"/>
            </a:xfrm>
            <a:prstGeom prst="rect">
              <a:avLst/>
            </a:prstGeom>
            <a:solidFill>
              <a:schemeClr val="dk2"/>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78" name="Google Shape;1978;p71"/>
            <p:cNvSpPr txBox="1"/>
            <p:nvPr/>
          </p:nvSpPr>
          <p:spPr>
            <a:xfrm>
              <a:off x="2400300" y="1666875"/>
              <a:ext cx="685800" cy="685800"/>
            </a:xfrm>
            <a:prstGeom prst="rect">
              <a:avLst/>
            </a:prstGeom>
            <a:solidFill>
              <a:srgbClr val="FF0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cxnSp>
          <p:nvCxnSpPr>
            <p:cNvPr id="1979" name="Google Shape;1979;p71"/>
            <p:cNvCxnSpPr/>
            <p:nvPr/>
          </p:nvCxnSpPr>
          <p:spPr>
            <a:xfrm flipH="1" rot="10800000">
              <a:off x="2400300" y="2209800"/>
              <a:ext cx="342900" cy="142875"/>
            </a:xfrm>
            <a:prstGeom prst="straightConnector1">
              <a:avLst/>
            </a:prstGeom>
            <a:noFill/>
            <a:ln cap="flat" cmpd="sng" w="38100">
              <a:solidFill>
                <a:schemeClr val="dk1"/>
              </a:solidFill>
              <a:prstDash val="solid"/>
              <a:miter lim="8000"/>
              <a:headEnd len="sm" w="sm" type="none"/>
              <a:tailEnd len="sm" w="sm" type="none"/>
            </a:ln>
          </p:spPr>
        </p:cxnSp>
        <p:sp>
          <p:nvSpPr>
            <p:cNvPr id="1980" name="Google Shape;1980;p71"/>
            <p:cNvSpPr txBox="1"/>
            <p:nvPr/>
          </p:nvSpPr>
          <p:spPr>
            <a:xfrm>
              <a:off x="2057400" y="1524000"/>
              <a:ext cx="685800" cy="685800"/>
            </a:xfrm>
            <a:prstGeom prst="rect">
              <a:avLst/>
            </a:prstGeom>
            <a:solidFill>
              <a:srgbClr val="FF0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1981" name="Google Shape;1981;p71"/>
          <p:cNvSpPr txBox="1"/>
          <p:nvPr/>
        </p:nvSpPr>
        <p:spPr>
          <a:xfrm>
            <a:off x="6829425" y="1676400"/>
            <a:ext cx="57150" cy="1228725"/>
          </a:xfrm>
          <a:prstGeom prst="rect">
            <a:avLst/>
          </a:prstGeom>
          <a:solidFill>
            <a:schemeClr val="dk2"/>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6" name="Shape 1986"/>
        <p:cNvGrpSpPr/>
        <p:nvPr/>
      </p:nvGrpSpPr>
      <p:grpSpPr>
        <a:xfrm>
          <a:off x="0" y="0"/>
          <a:ext cx="0" cy="0"/>
          <a:chOff x="0" y="0"/>
          <a:chExt cx="0" cy="0"/>
        </a:xfrm>
      </p:grpSpPr>
      <p:sp>
        <p:nvSpPr>
          <p:cNvPr id="1987" name="Google Shape;1987;p72"/>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988" name="Google Shape;1988;p72"/>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989" name="Google Shape;1989;p7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Bob’s Protocol (sort of)</a:t>
            </a:r>
            <a:endParaRPr/>
          </a:p>
        </p:txBody>
      </p:sp>
      <p:grpSp>
        <p:nvGrpSpPr>
          <p:cNvPr id="1990" name="Google Shape;1990;p72"/>
          <p:cNvGrpSpPr/>
          <p:nvPr/>
        </p:nvGrpSpPr>
        <p:grpSpPr>
          <a:xfrm>
            <a:off x="609600" y="1743075"/>
            <a:ext cx="1447800" cy="1295400"/>
            <a:chOff x="1371600" y="3124200"/>
            <a:chExt cx="1447800" cy="1295400"/>
          </a:xfrm>
        </p:grpSpPr>
        <p:sp>
          <p:nvSpPr>
            <p:cNvPr id="1991" name="Google Shape;1991;p72"/>
            <p:cNvSpPr/>
            <p:nvPr/>
          </p:nvSpPr>
          <p:spPr>
            <a:xfrm>
              <a:off x="25908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92" name="Google Shape;1992;p72"/>
            <p:cNvSpPr/>
            <p:nvPr/>
          </p:nvSpPr>
          <p:spPr>
            <a:xfrm>
              <a:off x="23622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93" name="Google Shape;1993;p72"/>
            <p:cNvSpPr/>
            <p:nvPr/>
          </p:nvSpPr>
          <p:spPr>
            <a:xfrm>
              <a:off x="2133600" y="32004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94" name="Google Shape;1994;p72"/>
            <p:cNvSpPr/>
            <p:nvPr/>
          </p:nvSpPr>
          <p:spPr>
            <a:xfrm>
              <a:off x="1905000" y="31242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95" name="Google Shape;1995;p72"/>
            <p:cNvSpPr/>
            <p:nvPr/>
          </p:nvSpPr>
          <p:spPr>
            <a:xfrm>
              <a:off x="1490662" y="31242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96" name="Google Shape;1996;p72"/>
            <p:cNvSpPr/>
            <p:nvPr/>
          </p:nvSpPr>
          <p:spPr>
            <a:xfrm>
              <a:off x="1506537" y="32766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97" name="Google Shape;1997;p72"/>
            <p:cNvSpPr/>
            <p:nvPr/>
          </p:nvSpPr>
          <p:spPr>
            <a:xfrm>
              <a:off x="2260600" y="36576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98" name="Google Shape;1998;p72"/>
            <p:cNvSpPr/>
            <p:nvPr/>
          </p:nvSpPr>
          <p:spPr>
            <a:xfrm>
              <a:off x="1905000" y="38862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999" name="Google Shape;1999;p72"/>
            <p:cNvSpPr/>
            <p:nvPr/>
          </p:nvSpPr>
          <p:spPr>
            <a:xfrm>
              <a:off x="1676400" y="37338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00" name="Google Shape;2000;p72"/>
            <p:cNvSpPr/>
            <p:nvPr/>
          </p:nvSpPr>
          <p:spPr>
            <a:xfrm>
              <a:off x="15240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01" name="Google Shape;2001;p72"/>
            <p:cNvSpPr/>
            <p:nvPr/>
          </p:nvSpPr>
          <p:spPr>
            <a:xfrm>
              <a:off x="1371600" y="34290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002" name="Google Shape;2002;p72"/>
          <p:cNvGrpSpPr/>
          <p:nvPr/>
        </p:nvGrpSpPr>
        <p:grpSpPr>
          <a:xfrm flipH="1">
            <a:off x="7467600" y="1743075"/>
            <a:ext cx="1447800" cy="1295400"/>
            <a:chOff x="4495800" y="3276600"/>
            <a:chExt cx="1447800" cy="1295400"/>
          </a:xfrm>
        </p:grpSpPr>
        <p:sp>
          <p:nvSpPr>
            <p:cNvPr id="2003" name="Google Shape;2003;p72"/>
            <p:cNvSpPr/>
            <p:nvPr/>
          </p:nvSpPr>
          <p:spPr>
            <a:xfrm>
              <a:off x="5715000" y="36576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04" name="Google Shape;2004;p72"/>
            <p:cNvSpPr/>
            <p:nvPr/>
          </p:nvSpPr>
          <p:spPr>
            <a:xfrm>
              <a:off x="54864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05" name="Google Shape;2005;p72"/>
            <p:cNvSpPr/>
            <p:nvPr/>
          </p:nvSpPr>
          <p:spPr>
            <a:xfrm>
              <a:off x="52578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06" name="Google Shape;2006;p72"/>
            <p:cNvSpPr/>
            <p:nvPr/>
          </p:nvSpPr>
          <p:spPr>
            <a:xfrm>
              <a:off x="5029200" y="32766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07" name="Google Shape;2007;p72"/>
            <p:cNvSpPr/>
            <p:nvPr/>
          </p:nvSpPr>
          <p:spPr>
            <a:xfrm>
              <a:off x="4614862" y="32766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08" name="Google Shape;2008;p72"/>
            <p:cNvSpPr/>
            <p:nvPr/>
          </p:nvSpPr>
          <p:spPr>
            <a:xfrm>
              <a:off x="4630737" y="34290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09" name="Google Shape;2009;p72"/>
            <p:cNvSpPr/>
            <p:nvPr/>
          </p:nvSpPr>
          <p:spPr>
            <a:xfrm>
              <a:off x="5384800" y="38100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10" name="Google Shape;2010;p72"/>
            <p:cNvSpPr/>
            <p:nvPr/>
          </p:nvSpPr>
          <p:spPr>
            <a:xfrm>
              <a:off x="5029200" y="40386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11" name="Google Shape;2011;p72"/>
            <p:cNvSpPr/>
            <p:nvPr/>
          </p:nvSpPr>
          <p:spPr>
            <a:xfrm>
              <a:off x="4800600" y="38862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12" name="Google Shape;2012;p72"/>
            <p:cNvSpPr/>
            <p:nvPr/>
          </p:nvSpPr>
          <p:spPr>
            <a:xfrm>
              <a:off x="4648200" y="37338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13" name="Google Shape;2013;p72"/>
            <p:cNvSpPr/>
            <p:nvPr/>
          </p:nvSpPr>
          <p:spPr>
            <a:xfrm>
              <a:off x="44958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2014" name="Google Shape;2014;p72"/>
          <p:cNvSpPr/>
          <p:nvPr/>
        </p:nvSpPr>
        <p:spPr>
          <a:xfrm>
            <a:off x="952500" y="3352800"/>
            <a:ext cx="7239000" cy="2286000"/>
          </a:xfrm>
          <a:prstGeom prst="ellipse">
            <a:avLst/>
          </a:prstGeom>
          <a:solidFill>
            <a:srgbClr val="00FFFF"/>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15" name="Google Shape;2015;p72"/>
          <p:cNvSpPr txBox="1"/>
          <p:nvPr/>
        </p:nvSpPr>
        <p:spPr>
          <a:xfrm>
            <a:off x="1308100" y="2130425"/>
            <a:ext cx="444500"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A</a:t>
            </a:r>
            <a:endParaRPr/>
          </a:p>
        </p:txBody>
      </p:sp>
      <p:sp>
        <p:nvSpPr>
          <p:cNvPr id="2016" name="Google Shape;2016;p72"/>
          <p:cNvSpPr txBox="1"/>
          <p:nvPr/>
        </p:nvSpPr>
        <p:spPr>
          <a:xfrm>
            <a:off x="7808912" y="2130425"/>
            <a:ext cx="407987"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B</a:t>
            </a:r>
            <a:endParaRPr/>
          </a:p>
        </p:txBody>
      </p:sp>
      <p:grpSp>
        <p:nvGrpSpPr>
          <p:cNvPr id="2017" name="Google Shape;2017;p72"/>
          <p:cNvGrpSpPr/>
          <p:nvPr/>
        </p:nvGrpSpPr>
        <p:grpSpPr>
          <a:xfrm>
            <a:off x="3429000" y="2057400"/>
            <a:ext cx="1905000" cy="1714500"/>
            <a:chOff x="2743200" y="1600200"/>
            <a:chExt cx="3124200" cy="3771900"/>
          </a:xfrm>
        </p:grpSpPr>
        <p:sp>
          <p:nvSpPr>
            <p:cNvPr id="2018" name="Google Shape;2018;p72"/>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19" name="Google Shape;2019;p72"/>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20" name="Google Shape;2020;p72"/>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021" name="Google Shape;2021;p72"/>
          <p:cNvGrpSpPr/>
          <p:nvPr/>
        </p:nvGrpSpPr>
        <p:grpSpPr>
          <a:xfrm>
            <a:off x="6553200" y="4191000"/>
            <a:ext cx="1905000" cy="1714500"/>
            <a:chOff x="2743200" y="1600200"/>
            <a:chExt cx="3124200" cy="3771900"/>
          </a:xfrm>
        </p:grpSpPr>
        <p:sp>
          <p:nvSpPr>
            <p:cNvPr id="2022" name="Google Shape;2022;p72"/>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23" name="Google Shape;2023;p72"/>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24" name="Google Shape;2024;p72"/>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025" name="Google Shape;2025;p72"/>
          <p:cNvGrpSpPr/>
          <p:nvPr/>
        </p:nvGrpSpPr>
        <p:grpSpPr>
          <a:xfrm>
            <a:off x="609600" y="4114800"/>
            <a:ext cx="1905000" cy="1714500"/>
            <a:chOff x="2743200" y="1600200"/>
            <a:chExt cx="3124200" cy="3771900"/>
          </a:xfrm>
        </p:grpSpPr>
        <p:sp>
          <p:nvSpPr>
            <p:cNvPr id="2026" name="Google Shape;2026;p72"/>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27" name="Google Shape;2027;p72"/>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28" name="Google Shape;2028;p72"/>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029" name="Google Shape;2029;p72"/>
          <p:cNvGrpSpPr/>
          <p:nvPr/>
        </p:nvGrpSpPr>
        <p:grpSpPr>
          <a:xfrm>
            <a:off x="5943600" y="1704975"/>
            <a:ext cx="1057275" cy="1371600"/>
            <a:chOff x="2057400" y="1524000"/>
            <a:chExt cx="1057275" cy="1371600"/>
          </a:xfrm>
        </p:grpSpPr>
        <p:sp>
          <p:nvSpPr>
            <p:cNvPr id="2030" name="Google Shape;2030;p72"/>
            <p:cNvSpPr txBox="1"/>
            <p:nvPr/>
          </p:nvSpPr>
          <p:spPr>
            <a:xfrm>
              <a:off x="3057525" y="1666875"/>
              <a:ext cx="57150" cy="1228725"/>
            </a:xfrm>
            <a:prstGeom prst="rect">
              <a:avLst/>
            </a:prstGeom>
            <a:solidFill>
              <a:schemeClr val="dk2"/>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31" name="Google Shape;2031;p72"/>
            <p:cNvSpPr txBox="1"/>
            <p:nvPr/>
          </p:nvSpPr>
          <p:spPr>
            <a:xfrm>
              <a:off x="2400300" y="1666875"/>
              <a:ext cx="685800" cy="685800"/>
            </a:xfrm>
            <a:prstGeom prst="rect">
              <a:avLst/>
            </a:prstGeom>
            <a:solidFill>
              <a:srgbClr val="0000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cxnSp>
          <p:nvCxnSpPr>
            <p:cNvPr id="2032" name="Google Shape;2032;p72"/>
            <p:cNvCxnSpPr/>
            <p:nvPr/>
          </p:nvCxnSpPr>
          <p:spPr>
            <a:xfrm flipH="1" rot="10800000">
              <a:off x="2400300" y="2209800"/>
              <a:ext cx="342900" cy="142875"/>
            </a:xfrm>
            <a:prstGeom prst="straightConnector1">
              <a:avLst/>
            </a:prstGeom>
            <a:noFill/>
            <a:ln cap="flat" cmpd="sng" w="38100">
              <a:solidFill>
                <a:schemeClr val="dk1"/>
              </a:solidFill>
              <a:prstDash val="solid"/>
              <a:miter lim="8000"/>
              <a:headEnd len="sm" w="sm" type="none"/>
              <a:tailEnd len="sm" w="sm" type="none"/>
            </a:ln>
          </p:spPr>
        </p:cxnSp>
        <p:sp>
          <p:nvSpPr>
            <p:cNvPr id="2033" name="Google Shape;2033;p72"/>
            <p:cNvSpPr txBox="1"/>
            <p:nvPr/>
          </p:nvSpPr>
          <p:spPr>
            <a:xfrm>
              <a:off x="2057400" y="1524000"/>
              <a:ext cx="685800" cy="685800"/>
            </a:xfrm>
            <a:prstGeom prst="rect">
              <a:avLst/>
            </a:prstGeom>
            <a:solidFill>
              <a:srgbClr val="0000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2034" name="Google Shape;2034;p72"/>
          <p:cNvSpPr txBox="1"/>
          <p:nvPr/>
        </p:nvSpPr>
        <p:spPr>
          <a:xfrm>
            <a:off x="2590800" y="1776412"/>
            <a:ext cx="57150" cy="1228725"/>
          </a:xfrm>
          <a:prstGeom prst="rect">
            <a:avLst/>
          </a:prstGeom>
          <a:solidFill>
            <a:schemeClr val="dk2"/>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35" name="Google Shape;2035;p72"/>
          <p:cNvSpPr/>
          <p:nvPr/>
        </p:nvSpPr>
        <p:spPr>
          <a:xfrm flipH="1">
            <a:off x="4440237" y="4683125"/>
            <a:ext cx="925512" cy="322262"/>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36" name="Google Shape;2036;p72"/>
          <p:cNvSpPr/>
          <p:nvPr/>
        </p:nvSpPr>
        <p:spPr>
          <a:xfrm flipH="1">
            <a:off x="3351212" y="5073650"/>
            <a:ext cx="925512" cy="322262"/>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37" name="Google Shape;2037;p72"/>
          <p:cNvSpPr/>
          <p:nvPr/>
        </p:nvSpPr>
        <p:spPr>
          <a:xfrm flipH="1">
            <a:off x="5365750" y="4360862"/>
            <a:ext cx="925512" cy="322262"/>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38" name="Google Shape;2038;p72"/>
          <p:cNvSpPr/>
          <p:nvPr/>
        </p:nvSpPr>
        <p:spPr>
          <a:xfrm flipH="1">
            <a:off x="4217987" y="3556000"/>
            <a:ext cx="1852612" cy="1066800"/>
          </a:xfrm>
          <a:custGeom>
            <a:rect b="b" l="l" r="r" t="t"/>
            <a:pathLst>
              <a:path extrusionOk="0" h="120000" w="120000">
                <a:moveTo>
                  <a:pt x="0" y="108787"/>
                </a:moveTo>
                <a:cubicBezTo>
                  <a:pt x="1490" y="120000"/>
                  <a:pt x="21863" y="114393"/>
                  <a:pt x="29813" y="108787"/>
                </a:cubicBezTo>
                <a:cubicBezTo>
                  <a:pt x="37763" y="103180"/>
                  <a:pt x="41801" y="82587"/>
                  <a:pt x="47701" y="75148"/>
                </a:cubicBezTo>
                <a:cubicBezTo>
                  <a:pt x="53602" y="67708"/>
                  <a:pt x="59378" y="63611"/>
                  <a:pt x="65093" y="63935"/>
                </a:cubicBezTo>
                <a:cubicBezTo>
                  <a:pt x="70807" y="64258"/>
                  <a:pt x="73291" y="75256"/>
                  <a:pt x="81987" y="76873"/>
                </a:cubicBezTo>
                <a:cubicBezTo>
                  <a:pt x="90683" y="78490"/>
                  <a:pt x="120000" y="85390"/>
                  <a:pt x="117267" y="73423"/>
                </a:cubicBezTo>
                <a:cubicBezTo>
                  <a:pt x="114534" y="61455"/>
                  <a:pt x="81677" y="10566"/>
                  <a:pt x="65590" y="5283"/>
                </a:cubicBezTo>
                <a:cubicBezTo>
                  <a:pt x="49503" y="0"/>
                  <a:pt x="31801" y="24258"/>
                  <a:pt x="20869" y="41509"/>
                </a:cubicBezTo>
                <a:cubicBezTo>
                  <a:pt x="9937" y="58760"/>
                  <a:pt x="4347" y="94770"/>
                  <a:pt x="0" y="108787"/>
                </a:cubicBezTo>
                <a:close/>
              </a:path>
            </a:pathLst>
          </a:custGeom>
          <a:solidFill>
            <a:srgbClr val="0000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39" name="Google Shape;2039;p72"/>
          <p:cNvSpPr/>
          <p:nvPr/>
        </p:nvSpPr>
        <p:spPr>
          <a:xfrm flipH="1">
            <a:off x="3292475" y="3903662"/>
            <a:ext cx="1851025" cy="1068387"/>
          </a:xfrm>
          <a:custGeom>
            <a:rect b="b" l="l" r="r" t="t"/>
            <a:pathLst>
              <a:path extrusionOk="0" h="120000" w="120000">
                <a:moveTo>
                  <a:pt x="0" y="108787"/>
                </a:moveTo>
                <a:cubicBezTo>
                  <a:pt x="1490" y="120000"/>
                  <a:pt x="21863" y="114393"/>
                  <a:pt x="29813" y="108787"/>
                </a:cubicBezTo>
                <a:cubicBezTo>
                  <a:pt x="37763" y="103180"/>
                  <a:pt x="41801" y="82587"/>
                  <a:pt x="47701" y="75148"/>
                </a:cubicBezTo>
                <a:cubicBezTo>
                  <a:pt x="53602" y="67708"/>
                  <a:pt x="59378" y="63611"/>
                  <a:pt x="65093" y="63935"/>
                </a:cubicBezTo>
                <a:cubicBezTo>
                  <a:pt x="70807" y="64258"/>
                  <a:pt x="73291" y="75256"/>
                  <a:pt x="81987" y="76873"/>
                </a:cubicBezTo>
                <a:cubicBezTo>
                  <a:pt x="90683" y="78490"/>
                  <a:pt x="120000" y="85390"/>
                  <a:pt x="117267" y="73423"/>
                </a:cubicBezTo>
                <a:cubicBezTo>
                  <a:pt x="114534" y="61455"/>
                  <a:pt x="81677" y="10566"/>
                  <a:pt x="65590" y="5283"/>
                </a:cubicBezTo>
                <a:cubicBezTo>
                  <a:pt x="49503" y="0"/>
                  <a:pt x="31801" y="24258"/>
                  <a:pt x="20869" y="41509"/>
                </a:cubicBezTo>
                <a:cubicBezTo>
                  <a:pt x="9937" y="58760"/>
                  <a:pt x="4347" y="94770"/>
                  <a:pt x="0" y="108787"/>
                </a:cubicBezTo>
                <a:close/>
              </a:path>
            </a:pathLst>
          </a:custGeom>
          <a:solidFill>
            <a:srgbClr val="0000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40" name="Google Shape;2040;p72"/>
          <p:cNvSpPr/>
          <p:nvPr/>
        </p:nvSpPr>
        <p:spPr>
          <a:xfrm>
            <a:off x="5784850" y="2819400"/>
            <a:ext cx="1414462" cy="1249362"/>
          </a:xfrm>
          <a:custGeom>
            <a:rect b="b" l="l" r="r" t="t"/>
            <a:pathLst>
              <a:path extrusionOk="0" h="120000" w="120000">
                <a:moveTo>
                  <a:pt x="6666" y="83076"/>
                </a:moveTo>
                <a:lnTo>
                  <a:pt x="40000" y="31153"/>
                </a:lnTo>
                <a:lnTo>
                  <a:pt x="33333" y="0"/>
                </a:lnTo>
                <a:lnTo>
                  <a:pt x="60000" y="24230"/>
                </a:lnTo>
                <a:lnTo>
                  <a:pt x="116666" y="34615"/>
                </a:lnTo>
                <a:lnTo>
                  <a:pt x="120000" y="58846"/>
                </a:lnTo>
                <a:lnTo>
                  <a:pt x="106666" y="48461"/>
                </a:lnTo>
                <a:lnTo>
                  <a:pt x="93333" y="58846"/>
                </a:lnTo>
                <a:lnTo>
                  <a:pt x="73333" y="45000"/>
                </a:lnTo>
                <a:lnTo>
                  <a:pt x="66666" y="51923"/>
                </a:lnTo>
                <a:lnTo>
                  <a:pt x="55902" y="44639"/>
                </a:lnTo>
                <a:lnTo>
                  <a:pt x="66666" y="62307"/>
                </a:lnTo>
                <a:lnTo>
                  <a:pt x="73333" y="51923"/>
                </a:lnTo>
                <a:lnTo>
                  <a:pt x="93333" y="65769"/>
                </a:lnTo>
                <a:lnTo>
                  <a:pt x="106666" y="55384"/>
                </a:lnTo>
                <a:lnTo>
                  <a:pt x="103333" y="76153"/>
                </a:lnTo>
                <a:lnTo>
                  <a:pt x="70000" y="79615"/>
                </a:lnTo>
                <a:lnTo>
                  <a:pt x="56666" y="79615"/>
                </a:lnTo>
                <a:lnTo>
                  <a:pt x="56666" y="114230"/>
                </a:lnTo>
                <a:cubicBezTo>
                  <a:pt x="49444" y="120000"/>
                  <a:pt x="22777" y="118846"/>
                  <a:pt x="13333" y="114230"/>
                </a:cubicBezTo>
                <a:cubicBezTo>
                  <a:pt x="3888" y="109615"/>
                  <a:pt x="1111" y="91730"/>
                  <a:pt x="0" y="86538"/>
                </a:cubicBezTo>
                <a:lnTo>
                  <a:pt x="6666" y="83076"/>
                </a:lnTo>
                <a:close/>
              </a:path>
            </a:pathLst>
          </a:custGeom>
          <a:solidFill>
            <a:srgbClr val="0000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41" name="Google Shape;2041;p72"/>
          <p:cNvSpPr/>
          <p:nvPr/>
        </p:nvSpPr>
        <p:spPr>
          <a:xfrm>
            <a:off x="6291262" y="3141662"/>
            <a:ext cx="117475" cy="107950"/>
          </a:xfrm>
          <a:prstGeom prst="ellipse">
            <a:avLst/>
          </a:prstGeom>
          <a:solidFill>
            <a:schemeClr val="lt1"/>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42" name="Google Shape;2042;p72"/>
          <p:cNvSpPr/>
          <p:nvPr/>
        </p:nvSpPr>
        <p:spPr>
          <a:xfrm flipH="1">
            <a:off x="2362200" y="4016375"/>
            <a:ext cx="1779587" cy="1311275"/>
          </a:xfrm>
          <a:custGeom>
            <a:rect b="b" l="l" r="r" t="t"/>
            <a:pathLst>
              <a:path extrusionOk="0" h="120000" w="120000">
                <a:moveTo>
                  <a:pt x="116961" y="4125"/>
                </a:moveTo>
                <a:cubicBezTo>
                  <a:pt x="113922" y="0"/>
                  <a:pt x="96077" y="38098"/>
                  <a:pt x="83340" y="43452"/>
                </a:cubicBezTo>
                <a:cubicBezTo>
                  <a:pt x="70603" y="48807"/>
                  <a:pt x="53340" y="31075"/>
                  <a:pt x="40409" y="36430"/>
                </a:cubicBezTo>
                <a:cubicBezTo>
                  <a:pt x="27478" y="41784"/>
                  <a:pt x="11379" y="63116"/>
                  <a:pt x="5689" y="75669"/>
                </a:cubicBezTo>
                <a:cubicBezTo>
                  <a:pt x="0" y="88310"/>
                  <a:pt x="2068" y="105427"/>
                  <a:pt x="6336" y="111923"/>
                </a:cubicBezTo>
                <a:cubicBezTo>
                  <a:pt x="10538" y="118419"/>
                  <a:pt x="24181" y="120000"/>
                  <a:pt x="31228" y="114645"/>
                </a:cubicBezTo>
                <a:cubicBezTo>
                  <a:pt x="38340" y="109202"/>
                  <a:pt x="36982" y="87607"/>
                  <a:pt x="48685" y="79795"/>
                </a:cubicBezTo>
                <a:cubicBezTo>
                  <a:pt x="60387" y="71982"/>
                  <a:pt x="90064" y="80673"/>
                  <a:pt x="101443" y="68032"/>
                </a:cubicBezTo>
                <a:cubicBezTo>
                  <a:pt x="112823" y="55391"/>
                  <a:pt x="120000" y="8251"/>
                  <a:pt x="116961" y="4125"/>
                </a:cubicBezTo>
                <a:close/>
              </a:path>
            </a:pathLst>
          </a:custGeom>
          <a:solidFill>
            <a:srgbClr val="0000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7" name="Shape 2047"/>
        <p:cNvGrpSpPr/>
        <p:nvPr/>
      </p:nvGrpSpPr>
      <p:grpSpPr>
        <a:xfrm>
          <a:off x="0" y="0"/>
          <a:ext cx="0" cy="0"/>
          <a:chOff x="0" y="0"/>
          <a:chExt cx="0" cy="0"/>
        </a:xfrm>
      </p:grpSpPr>
      <p:sp>
        <p:nvSpPr>
          <p:cNvPr id="2048" name="Google Shape;2048;p73"/>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049" name="Google Shape;2049;p73"/>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050" name="Google Shape;2050;p7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Alice’s Protocol</a:t>
            </a:r>
            <a:endParaRPr/>
          </a:p>
        </p:txBody>
      </p:sp>
      <p:sp>
        <p:nvSpPr>
          <p:cNvPr id="2051" name="Google Shape;2051;p7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rgbClr val="0000FF"/>
              </a:buClr>
              <a:buSzPts val="3200"/>
              <a:buFont typeface="Comic Sans MS"/>
              <a:buNone/>
            </a:pPr>
            <a:r>
              <a:t/>
            </a:r>
            <a:endParaRPr b="0" i="0" sz="3200" u="none" cap="none" strike="noStrike">
              <a:solidFill>
                <a:srgbClr val="0000FF"/>
              </a:solidFill>
              <a:latin typeface="Comic Sans MS"/>
              <a:ea typeface="Comic Sans MS"/>
              <a:cs typeface="Comic Sans MS"/>
              <a:sym typeface="Comic Sans MS"/>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Raise flag</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Wait until Bob’s flag is down</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Unleash pet</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Lower flag when pet returns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6" name="Shape 2056"/>
        <p:cNvGrpSpPr/>
        <p:nvPr/>
      </p:nvGrpSpPr>
      <p:grpSpPr>
        <a:xfrm>
          <a:off x="0" y="0"/>
          <a:ext cx="0" cy="0"/>
          <a:chOff x="0" y="0"/>
          <a:chExt cx="0" cy="0"/>
        </a:xfrm>
      </p:grpSpPr>
      <p:sp>
        <p:nvSpPr>
          <p:cNvPr id="2057" name="Google Shape;2057;p74"/>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058" name="Google Shape;2058;p74"/>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059" name="Google Shape;2059;p7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Bob’s Protocol</a:t>
            </a:r>
            <a:endParaRPr/>
          </a:p>
        </p:txBody>
      </p:sp>
      <p:sp>
        <p:nvSpPr>
          <p:cNvPr id="2060" name="Google Shape;2060;p7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rgbClr val="0000FF"/>
              </a:buClr>
              <a:buSzPts val="3200"/>
              <a:buFont typeface="Comic Sans MS"/>
              <a:buNone/>
            </a:pPr>
            <a:r>
              <a:t/>
            </a:r>
            <a:endParaRPr b="0" i="0" sz="3200" u="none" cap="none" strike="noStrike">
              <a:solidFill>
                <a:srgbClr val="0000FF"/>
              </a:solidFill>
              <a:latin typeface="Comic Sans MS"/>
              <a:ea typeface="Comic Sans MS"/>
              <a:cs typeface="Comic Sans MS"/>
              <a:sym typeface="Comic Sans MS"/>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Raise flag</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Wait until Alice’s flag is down</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Unleash pet</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Lower flag when pet returns</a:t>
            </a:r>
            <a:endParaRPr/>
          </a:p>
        </p:txBody>
      </p:sp>
      <p:sp>
        <p:nvSpPr>
          <p:cNvPr id="2061" name="Google Shape;2061;p74"/>
          <p:cNvSpPr txBox="1"/>
          <p:nvPr/>
        </p:nvSpPr>
        <p:spPr>
          <a:xfrm rot="-2940000">
            <a:off x="6138862" y="4344987"/>
            <a:ext cx="2124075" cy="790575"/>
          </a:xfrm>
          <a:prstGeom prst="rect">
            <a:avLst/>
          </a:prstGeom>
          <a:noFill/>
          <a:ln cap="flat" cmpd="sng" w="28575">
            <a:solidFill>
              <a:srgbClr val="FF33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3300"/>
              </a:buClr>
              <a:buFont typeface="Comic Sans MS"/>
              <a:buNone/>
            </a:pPr>
            <a:r>
              <a:rPr b="0" i="0" lang="en-US" sz="4400" u="none">
                <a:solidFill>
                  <a:srgbClr val="FF3300"/>
                </a:solidFill>
                <a:latin typeface="Comic Sans MS"/>
                <a:ea typeface="Comic Sans MS"/>
                <a:cs typeface="Comic Sans MS"/>
                <a:sym typeface="Comic Sans MS"/>
              </a:rPr>
              <a:t>danger!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21"/>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43" name="Google Shape;243;p21"/>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44" name="Google Shape;244;p21"/>
          <p:cNvSpPr txBox="1"/>
          <p:nvPr>
            <p:ph type="title"/>
          </p:nvPr>
        </p:nvSpPr>
        <p:spPr>
          <a:xfrm>
            <a:off x="730250" y="261937"/>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Multicores Are Here</a:t>
            </a:r>
            <a:endParaRPr/>
          </a:p>
        </p:txBody>
      </p:sp>
      <p:sp>
        <p:nvSpPr>
          <p:cNvPr id="245" name="Google Shape;245;p21"/>
          <p:cNvSpPr txBox="1"/>
          <p:nvPr>
            <p:ph idx="1" type="body"/>
          </p:nvPr>
        </p:nvSpPr>
        <p:spPr>
          <a:xfrm>
            <a:off x="744537" y="1603375"/>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Comic Sans MS"/>
              <a:buChar char="•"/>
            </a:pPr>
            <a:r>
              <a:rPr b="0" i="0" lang="en-US" sz="2800" u="none" cap="none" strike="noStrike">
                <a:solidFill>
                  <a:schemeClr val="dk1"/>
                </a:solidFill>
                <a:latin typeface="Comic Sans MS"/>
                <a:ea typeface="Comic Sans MS"/>
                <a:cs typeface="Comic Sans MS"/>
                <a:sym typeface="Comic Sans MS"/>
              </a:rPr>
              <a:t>“Intel's</a:t>
            </a:r>
            <a:r>
              <a:rPr b="0" i="0" lang="en-US" sz="2800" u="none" cap="none" strike="noStrike">
                <a:solidFill>
                  <a:srgbClr val="0000FF"/>
                </a:solidFill>
                <a:latin typeface="Comic Sans MS"/>
                <a:ea typeface="Comic Sans MS"/>
                <a:cs typeface="Comic Sans MS"/>
                <a:sym typeface="Comic Sans MS"/>
              </a:rPr>
              <a:t> Intel ups ante with 4-core chip. New microprocessor, due this year, will be faster, use less electricity...” </a:t>
            </a:r>
            <a:r>
              <a:rPr b="0" i="0" lang="en-US" sz="2800" u="none" cap="none" strike="noStrike">
                <a:solidFill>
                  <a:schemeClr val="dk1"/>
                </a:solidFill>
                <a:latin typeface="Comic Sans MS"/>
                <a:ea typeface="Comic Sans MS"/>
                <a:cs typeface="Comic Sans MS"/>
                <a:sym typeface="Comic Sans MS"/>
              </a:rPr>
              <a:t>[San Fran Chronicle]</a:t>
            </a:r>
            <a:endParaRPr/>
          </a:p>
          <a:p>
            <a:pPr indent="-342900" lvl="0" marL="342900" marR="0" rtl="0" algn="l">
              <a:lnSpc>
                <a:spcPct val="90000"/>
              </a:lnSpc>
              <a:spcBef>
                <a:spcPts val="560"/>
              </a:spcBef>
              <a:spcAft>
                <a:spcPts val="0"/>
              </a:spcAft>
              <a:buClr>
                <a:schemeClr val="dk1"/>
              </a:buClr>
              <a:buSzPts val="2800"/>
              <a:buFont typeface="Comic Sans MS"/>
              <a:buChar char="•"/>
            </a:pPr>
            <a:r>
              <a:rPr b="0" i="0" lang="en-US" sz="2800" u="none" cap="none" strike="noStrike">
                <a:solidFill>
                  <a:schemeClr val="dk1"/>
                </a:solidFill>
                <a:latin typeface="Comic Sans MS"/>
                <a:ea typeface="Comic Sans MS"/>
                <a:cs typeface="Comic Sans MS"/>
                <a:sym typeface="Comic Sans MS"/>
              </a:rPr>
              <a:t>“AMD</a:t>
            </a:r>
            <a:r>
              <a:rPr b="0" i="0" lang="en-US" sz="2800" u="none" cap="none" strike="noStrike">
                <a:solidFill>
                  <a:srgbClr val="0000FF"/>
                </a:solidFill>
                <a:latin typeface="Comic Sans MS"/>
                <a:ea typeface="Comic Sans MS"/>
                <a:cs typeface="Comic Sans MS"/>
                <a:sym typeface="Comic Sans MS"/>
              </a:rPr>
              <a:t> will launch a dual-core version of its Opteron server processor at an event in New York on April 21.” </a:t>
            </a:r>
            <a:r>
              <a:rPr b="0" i="0" lang="en-US" sz="2800" u="none" cap="none" strike="noStrike">
                <a:solidFill>
                  <a:schemeClr val="dk1"/>
                </a:solidFill>
                <a:latin typeface="Comic Sans MS"/>
                <a:ea typeface="Comic Sans MS"/>
                <a:cs typeface="Comic Sans MS"/>
                <a:sym typeface="Comic Sans MS"/>
              </a:rPr>
              <a:t>[PC World]</a:t>
            </a:r>
            <a:endParaRPr/>
          </a:p>
          <a:p>
            <a:pPr indent="-342900" lvl="0" marL="342900" marR="0" rtl="0" algn="l">
              <a:lnSpc>
                <a:spcPct val="90000"/>
              </a:lnSpc>
              <a:spcBef>
                <a:spcPts val="560"/>
              </a:spcBef>
              <a:spcAft>
                <a:spcPts val="0"/>
              </a:spcAft>
              <a:buClr>
                <a:schemeClr val="dk1"/>
              </a:buClr>
              <a:buSzPts val="2800"/>
              <a:buFont typeface="Comic Sans MS"/>
              <a:buChar char="•"/>
            </a:pPr>
            <a:r>
              <a:rPr b="0" i="0" lang="en-US" sz="2800" u="none" cap="none" strike="noStrike">
                <a:solidFill>
                  <a:schemeClr val="dk1"/>
                </a:solidFill>
                <a:latin typeface="Comic Sans MS"/>
                <a:ea typeface="Comic Sans MS"/>
                <a:cs typeface="Comic Sans MS"/>
                <a:sym typeface="Comic Sans MS"/>
              </a:rPr>
              <a:t>“Sun’s</a:t>
            </a:r>
            <a:r>
              <a:rPr b="0" i="0" lang="en-US" sz="2800" u="none" cap="none" strike="noStrike">
                <a:solidFill>
                  <a:srgbClr val="0000FF"/>
                </a:solidFill>
                <a:latin typeface="Comic Sans MS"/>
                <a:ea typeface="Comic Sans MS"/>
                <a:cs typeface="Comic Sans MS"/>
                <a:sym typeface="Comic Sans MS"/>
              </a:rPr>
              <a:t> Niagara…will have eight cores, each core capable of running 4 threads in parallel, for 32 concurrently running threads. ….” </a:t>
            </a:r>
            <a:r>
              <a:rPr b="0" i="0" lang="en-US" sz="2800" u="none" cap="none" strike="noStrike">
                <a:solidFill>
                  <a:schemeClr val="dk1"/>
                </a:solidFill>
                <a:latin typeface="Comic Sans MS"/>
                <a:ea typeface="Comic Sans MS"/>
                <a:cs typeface="Comic Sans MS"/>
                <a:sym typeface="Comic Sans MS"/>
              </a:rPr>
              <a:t>[The Inquierer]</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5" name="Shape 2065"/>
        <p:cNvGrpSpPr/>
        <p:nvPr/>
      </p:nvGrpSpPr>
      <p:grpSpPr>
        <a:xfrm>
          <a:off x="0" y="0"/>
          <a:ext cx="0" cy="0"/>
          <a:chOff x="0" y="0"/>
          <a:chExt cx="0" cy="0"/>
        </a:xfrm>
      </p:grpSpPr>
      <p:sp>
        <p:nvSpPr>
          <p:cNvPr id="2066" name="Google Shape;2066;p75"/>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067" name="Google Shape;2067;p75"/>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068" name="Google Shape;2068;p7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Bob’s Protocol </a:t>
            </a:r>
            <a:r>
              <a:rPr b="0" i="0" lang="en-US" sz="3200" u="none" cap="none" strike="noStrike">
                <a:solidFill>
                  <a:schemeClr val="dk2"/>
                </a:solidFill>
                <a:latin typeface="Comic Sans MS"/>
                <a:ea typeface="Comic Sans MS"/>
                <a:cs typeface="Comic Sans MS"/>
                <a:sym typeface="Comic Sans MS"/>
              </a:rPr>
              <a:t>(2</a:t>
            </a:r>
            <a:r>
              <a:rPr b="0" baseline="30000" i="0" lang="en-US" sz="3200" u="none" cap="none" strike="noStrike">
                <a:solidFill>
                  <a:schemeClr val="dk2"/>
                </a:solidFill>
                <a:latin typeface="Comic Sans MS"/>
                <a:ea typeface="Comic Sans MS"/>
                <a:cs typeface="Comic Sans MS"/>
                <a:sym typeface="Comic Sans MS"/>
              </a:rPr>
              <a:t>nd</a:t>
            </a:r>
            <a:r>
              <a:rPr b="0" i="0" lang="en-US" sz="3200" u="none" cap="none" strike="noStrike">
                <a:solidFill>
                  <a:schemeClr val="dk2"/>
                </a:solidFill>
                <a:latin typeface="Comic Sans MS"/>
                <a:ea typeface="Comic Sans MS"/>
                <a:cs typeface="Comic Sans MS"/>
                <a:sym typeface="Comic Sans MS"/>
              </a:rPr>
              <a:t> try)</a:t>
            </a:r>
            <a:endParaRPr/>
          </a:p>
        </p:txBody>
      </p:sp>
      <p:sp>
        <p:nvSpPr>
          <p:cNvPr id="2069" name="Google Shape;2069;p7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90000"/>
              </a:lnSpc>
              <a:spcBef>
                <a:spcPts val="0"/>
              </a:spcBef>
              <a:spcAft>
                <a:spcPts val="0"/>
              </a:spcAft>
              <a:buClr>
                <a:srgbClr val="0000FF"/>
              </a:buClr>
              <a:buSzPts val="3200"/>
              <a:buFont typeface="Comic Sans MS"/>
              <a:buNone/>
            </a:pPr>
            <a:r>
              <a:t/>
            </a:r>
            <a:endParaRPr b="0" i="0" sz="3200" u="none" cap="none" strike="noStrike">
              <a:solidFill>
                <a:srgbClr val="0000FF"/>
              </a:solidFill>
              <a:latin typeface="Comic Sans MS"/>
              <a:ea typeface="Comic Sans MS"/>
              <a:cs typeface="Comic Sans MS"/>
              <a:sym typeface="Comic Sans MS"/>
            </a:endParaRPr>
          </a:p>
          <a:p>
            <a:pPr indent="-342900" lvl="0" marL="342900" marR="0" rtl="0" algn="l">
              <a:lnSpc>
                <a:spcPct val="9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Raise flag</a:t>
            </a:r>
            <a:endParaRPr/>
          </a:p>
          <a:p>
            <a:pPr indent="-342900" lvl="0" marL="342900" marR="0" rtl="0" algn="l">
              <a:lnSpc>
                <a:spcPct val="9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While Alice’s flag is up</a:t>
            </a:r>
            <a:endParaRPr/>
          </a:p>
          <a:p>
            <a:pPr indent="-285750" lvl="1" marL="742950" marR="0" rtl="0" algn="l">
              <a:lnSpc>
                <a:spcPct val="9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Lower flag</a:t>
            </a:r>
            <a:endParaRPr/>
          </a:p>
          <a:p>
            <a:pPr indent="-285750" lvl="1" marL="742950" marR="0" rtl="0" algn="l">
              <a:lnSpc>
                <a:spcPct val="9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Wait for Alice’s flag to go down</a:t>
            </a:r>
            <a:endParaRPr/>
          </a:p>
          <a:p>
            <a:pPr indent="-285750" lvl="1" marL="742950" marR="0" rtl="0" algn="l">
              <a:lnSpc>
                <a:spcPct val="9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Raise flag</a:t>
            </a:r>
            <a:endParaRPr/>
          </a:p>
          <a:p>
            <a:pPr indent="-342900" lvl="0" marL="342900" marR="0" rtl="0" algn="l">
              <a:lnSpc>
                <a:spcPct val="9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Unleash pet</a:t>
            </a:r>
            <a:endParaRPr/>
          </a:p>
          <a:p>
            <a:pPr indent="-342900" lvl="0" marL="342900" marR="0" rtl="0" algn="l">
              <a:lnSpc>
                <a:spcPct val="9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Lower flag when pet returns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3" name="Shape 2073"/>
        <p:cNvGrpSpPr/>
        <p:nvPr/>
      </p:nvGrpSpPr>
      <p:grpSpPr>
        <a:xfrm>
          <a:off x="0" y="0"/>
          <a:ext cx="0" cy="0"/>
          <a:chOff x="0" y="0"/>
          <a:chExt cx="0" cy="0"/>
        </a:xfrm>
      </p:grpSpPr>
      <p:sp>
        <p:nvSpPr>
          <p:cNvPr id="2074" name="Google Shape;2074;p76"/>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075" name="Google Shape;2075;p76"/>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076" name="Google Shape;2076;p7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Bob’s Protocol</a:t>
            </a:r>
            <a:endParaRPr/>
          </a:p>
        </p:txBody>
      </p:sp>
      <p:sp>
        <p:nvSpPr>
          <p:cNvPr id="2077" name="Google Shape;2077;p7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90000"/>
              </a:lnSpc>
              <a:spcBef>
                <a:spcPts val="0"/>
              </a:spcBef>
              <a:spcAft>
                <a:spcPts val="0"/>
              </a:spcAft>
              <a:buClr>
                <a:srgbClr val="0000FF"/>
              </a:buClr>
              <a:buSzPts val="3200"/>
              <a:buFont typeface="Comic Sans MS"/>
              <a:buNone/>
            </a:pPr>
            <a:r>
              <a:t/>
            </a:r>
            <a:endParaRPr b="0" i="0" sz="3200" u="none" cap="none" strike="noStrike">
              <a:solidFill>
                <a:srgbClr val="0000FF"/>
              </a:solidFill>
              <a:latin typeface="Comic Sans MS"/>
              <a:ea typeface="Comic Sans MS"/>
              <a:cs typeface="Comic Sans MS"/>
              <a:sym typeface="Comic Sans MS"/>
            </a:endParaRPr>
          </a:p>
          <a:p>
            <a:pPr indent="-342900" lvl="0" marL="342900" marR="0" rtl="0" algn="l">
              <a:lnSpc>
                <a:spcPct val="9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Raise flag</a:t>
            </a:r>
            <a:endParaRPr/>
          </a:p>
          <a:p>
            <a:pPr indent="-342900" lvl="0" marL="342900" marR="0" rtl="0" algn="l">
              <a:lnSpc>
                <a:spcPct val="9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While Alice’s flag is up</a:t>
            </a:r>
            <a:endParaRPr/>
          </a:p>
          <a:p>
            <a:pPr indent="-285750" lvl="1" marL="742950" marR="0" rtl="0" algn="l">
              <a:lnSpc>
                <a:spcPct val="9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Lower flag</a:t>
            </a:r>
            <a:endParaRPr/>
          </a:p>
          <a:p>
            <a:pPr indent="-285750" lvl="1" marL="742950" marR="0" rtl="0" algn="l">
              <a:lnSpc>
                <a:spcPct val="9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Wait for Alice’s flag to go down</a:t>
            </a:r>
            <a:endParaRPr/>
          </a:p>
          <a:p>
            <a:pPr indent="-285750" lvl="1" marL="742950" marR="0" rtl="0" algn="l">
              <a:lnSpc>
                <a:spcPct val="9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Raise flag</a:t>
            </a:r>
            <a:endParaRPr/>
          </a:p>
          <a:p>
            <a:pPr indent="-342900" lvl="0" marL="342900" marR="0" rtl="0" algn="l">
              <a:lnSpc>
                <a:spcPct val="9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Unleash pet</a:t>
            </a:r>
            <a:endParaRPr/>
          </a:p>
          <a:p>
            <a:pPr indent="-342900" lvl="0" marL="342900" marR="0" rtl="0" algn="l">
              <a:lnSpc>
                <a:spcPct val="9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Lower flag when pet returns</a:t>
            </a:r>
            <a:endParaRPr/>
          </a:p>
        </p:txBody>
      </p:sp>
      <p:sp>
        <p:nvSpPr>
          <p:cNvPr id="2078" name="Google Shape;2078;p76"/>
          <p:cNvSpPr/>
          <p:nvPr/>
        </p:nvSpPr>
        <p:spPr>
          <a:xfrm>
            <a:off x="1066800" y="3581400"/>
            <a:ext cx="5791200" cy="1447800"/>
          </a:xfrm>
          <a:prstGeom prst="wedgeRoundRectCallout">
            <a:avLst>
              <a:gd fmla="val 19741" name="adj1"/>
              <a:gd fmla="val -15916"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079" name="Google Shape;2079;p76"/>
          <p:cNvSpPr txBox="1"/>
          <p:nvPr/>
        </p:nvSpPr>
        <p:spPr>
          <a:xfrm>
            <a:off x="5867400" y="1905000"/>
            <a:ext cx="2593975"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0" i="0" lang="en-US" sz="3200" u="none">
                <a:solidFill>
                  <a:srgbClr val="FF0000"/>
                </a:solidFill>
                <a:latin typeface="Comic Sans MS"/>
                <a:ea typeface="Comic Sans MS"/>
                <a:cs typeface="Comic Sans MS"/>
                <a:sym typeface="Comic Sans MS"/>
              </a:rPr>
              <a:t>Bob defers to Alice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3" name="Shape 2083"/>
        <p:cNvGrpSpPr/>
        <p:nvPr/>
      </p:nvGrpSpPr>
      <p:grpSpPr>
        <a:xfrm>
          <a:off x="0" y="0"/>
          <a:ext cx="0" cy="0"/>
          <a:chOff x="0" y="0"/>
          <a:chExt cx="0" cy="0"/>
        </a:xfrm>
      </p:grpSpPr>
      <p:sp>
        <p:nvSpPr>
          <p:cNvPr id="2084" name="Google Shape;2084;p77"/>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085" name="Google Shape;2085;p77"/>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086" name="Google Shape;2086;p7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The Flag Principle</a:t>
            </a:r>
            <a:endParaRPr/>
          </a:p>
        </p:txBody>
      </p:sp>
      <p:sp>
        <p:nvSpPr>
          <p:cNvPr id="2087" name="Google Shape;2087;p7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Raise the flag</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Look at other’s flag</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Flag Principle:</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If each raises and looks, then</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Last to look must see both flags up</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2" name="Shape 2092"/>
        <p:cNvGrpSpPr/>
        <p:nvPr/>
      </p:nvGrpSpPr>
      <p:grpSpPr>
        <a:xfrm>
          <a:off x="0" y="0"/>
          <a:ext cx="0" cy="0"/>
          <a:chOff x="0" y="0"/>
          <a:chExt cx="0" cy="0"/>
        </a:xfrm>
      </p:grpSpPr>
      <p:sp>
        <p:nvSpPr>
          <p:cNvPr id="2093" name="Google Shape;2093;p78"/>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094" name="Google Shape;2094;p78"/>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095" name="Google Shape;2095;p7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Remarks</a:t>
            </a:r>
            <a:endParaRPr/>
          </a:p>
        </p:txBody>
      </p:sp>
      <p:sp>
        <p:nvSpPr>
          <p:cNvPr id="2096" name="Google Shape;2096;p7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Protocol is </a:t>
            </a:r>
            <a:r>
              <a:rPr b="0" i="1" lang="en-US" sz="3200" u="none" cap="none" strike="noStrike">
                <a:solidFill>
                  <a:schemeClr val="dk1"/>
                </a:solidFill>
                <a:latin typeface="Comic Sans MS"/>
                <a:ea typeface="Comic Sans MS"/>
                <a:cs typeface="Comic Sans MS"/>
                <a:sym typeface="Comic Sans MS"/>
              </a:rPr>
              <a:t>unfair</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Bob’s pet might never get in</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Protocol uses </a:t>
            </a:r>
            <a:r>
              <a:rPr b="0" i="1" lang="en-US" sz="3200" u="none" cap="none" strike="noStrike">
                <a:solidFill>
                  <a:schemeClr val="dk1"/>
                </a:solidFill>
                <a:latin typeface="Comic Sans MS"/>
                <a:ea typeface="Comic Sans MS"/>
                <a:cs typeface="Comic Sans MS"/>
                <a:sym typeface="Comic Sans MS"/>
              </a:rPr>
              <a:t>waiting</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If Bob is eaten by his pet, Alice’s pet might never get in</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1" name="Shape 2101"/>
        <p:cNvGrpSpPr/>
        <p:nvPr/>
      </p:nvGrpSpPr>
      <p:grpSpPr>
        <a:xfrm>
          <a:off x="0" y="0"/>
          <a:ext cx="0" cy="0"/>
          <a:chOff x="0" y="0"/>
          <a:chExt cx="0" cy="0"/>
        </a:xfrm>
      </p:grpSpPr>
      <p:sp>
        <p:nvSpPr>
          <p:cNvPr id="2102" name="Google Shape;2102;p79"/>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103" name="Google Shape;2103;p79"/>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104" name="Google Shape;2104;p7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Moral of Story</a:t>
            </a:r>
            <a:endParaRPr/>
          </a:p>
        </p:txBody>
      </p:sp>
      <p:sp>
        <p:nvSpPr>
          <p:cNvPr id="2105" name="Google Shape;2105;p79"/>
          <p:cNvSpPr txBox="1"/>
          <p:nvPr>
            <p:ph idx="1" type="body"/>
          </p:nvPr>
        </p:nvSpPr>
        <p:spPr>
          <a:xfrm>
            <a:off x="685800" y="1905000"/>
            <a:ext cx="7772400" cy="3657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95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Mutual Exclusion </a:t>
            </a:r>
            <a:r>
              <a:rPr b="0" i="0" lang="en-US" sz="3200" u="none" cap="none" strike="noStrike">
                <a:solidFill>
                  <a:srgbClr val="FF0000"/>
                </a:solidFill>
                <a:latin typeface="Comic Sans MS"/>
                <a:ea typeface="Comic Sans MS"/>
                <a:cs typeface="Comic Sans MS"/>
                <a:sym typeface="Comic Sans MS"/>
              </a:rPr>
              <a:t>cannot be solved</a:t>
            </a:r>
            <a:r>
              <a:rPr b="0" i="0" lang="en-US" sz="3200" u="none" cap="none" strike="noStrike">
                <a:solidFill>
                  <a:srgbClr val="0000FF"/>
                </a:solidFill>
                <a:latin typeface="Comic Sans MS"/>
                <a:ea typeface="Comic Sans MS"/>
                <a:cs typeface="Comic Sans MS"/>
                <a:sym typeface="Comic Sans MS"/>
              </a:rPr>
              <a:t> by</a:t>
            </a:r>
            <a:endParaRPr/>
          </a:p>
          <a:p>
            <a:pPr indent="-225425" lvl="1" marL="682625" marR="0" rtl="0" algn="l">
              <a:lnSpc>
                <a:spcPct val="95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transient communication (cell phones)</a:t>
            </a:r>
            <a:endParaRPr/>
          </a:p>
          <a:p>
            <a:pPr indent="-225425" lvl="1" marL="682625" marR="0" rtl="0" algn="l">
              <a:lnSpc>
                <a:spcPct val="95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interrupts (cans)</a:t>
            </a:r>
            <a:endParaRPr/>
          </a:p>
          <a:p>
            <a:pPr indent="-231775" lvl="0" marL="231775" marR="0" rtl="0" algn="l">
              <a:lnSpc>
                <a:spcPct val="95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It </a:t>
            </a:r>
            <a:r>
              <a:rPr b="0" i="0" lang="en-US" sz="3200" u="none" cap="none" strike="noStrike">
                <a:solidFill>
                  <a:srgbClr val="FF0000"/>
                </a:solidFill>
                <a:latin typeface="Comic Sans MS"/>
                <a:ea typeface="Comic Sans MS"/>
                <a:cs typeface="Comic Sans MS"/>
                <a:sym typeface="Comic Sans MS"/>
              </a:rPr>
              <a:t>can be solved</a:t>
            </a:r>
            <a:r>
              <a:rPr b="0" i="0" lang="en-US" sz="3200" u="none" cap="none" strike="noStrike">
                <a:solidFill>
                  <a:srgbClr val="0000FF"/>
                </a:solidFill>
                <a:latin typeface="Comic Sans MS"/>
                <a:ea typeface="Comic Sans MS"/>
                <a:cs typeface="Comic Sans MS"/>
                <a:sym typeface="Comic Sans MS"/>
              </a:rPr>
              <a:t> by</a:t>
            </a:r>
            <a:endParaRPr/>
          </a:p>
          <a:p>
            <a:pPr indent="-225425" lvl="1" marL="682625" marR="0" rtl="0" algn="l">
              <a:lnSpc>
                <a:spcPct val="95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 one-bit shared variables </a:t>
            </a:r>
            <a:endParaRPr/>
          </a:p>
          <a:p>
            <a:pPr indent="-225425" lvl="1" marL="682625" marR="0" rtl="0" algn="l">
              <a:lnSpc>
                <a:spcPct val="95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 that can be read or written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0" name="Shape 2110"/>
        <p:cNvGrpSpPr/>
        <p:nvPr/>
      </p:nvGrpSpPr>
      <p:grpSpPr>
        <a:xfrm>
          <a:off x="0" y="0"/>
          <a:ext cx="0" cy="0"/>
          <a:chOff x="0" y="0"/>
          <a:chExt cx="0" cy="0"/>
        </a:xfrm>
      </p:grpSpPr>
      <p:sp>
        <p:nvSpPr>
          <p:cNvPr id="2111" name="Google Shape;2111;p80"/>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112" name="Google Shape;2112;p80"/>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113" name="Google Shape;2113;p8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The Fable Continues</a:t>
            </a:r>
            <a:endParaRPr/>
          </a:p>
        </p:txBody>
      </p:sp>
      <p:sp>
        <p:nvSpPr>
          <p:cNvPr id="2114" name="Google Shape;2114;p8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Alice and Bob fall in love &amp; marry</a:t>
            </a:r>
            <a:endParaRPr/>
          </a:p>
          <a:p>
            <a:pPr indent="-139700" lvl="0" marL="342900" marR="0" rtl="0" algn="l">
              <a:spcBef>
                <a:spcPts val="640"/>
              </a:spcBef>
              <a:spcAft>
                <a:spcPts val="0"/>
              </a:spcAft>
              <a:buClr>
                <a:srgbClr val="0000FF"/>
              </a:buClr>
              <a:buSzPts val="3200"/>
              <a:buFont typeface="Comic Sans MS"/>
              <a:buNone/>
            </a:pPr>
            <a:r>
              <a:t/>
            </a:r>
            <a:endParaRPr b="0" i="0" sz="3200" u="none" cap="none" strike="noStrike">
              <a:solidFill>
                <a:srgbClr val="0000FF"/>
              </a:solidFill>
              <a:latin typeface="Comic Sans MS"/>
              <a:ea typeface="Comic Sans MS"/>
              <a:cs typeface="Comic Sans MS"/>
              <a:sym typeface="Comic Sans MS"/>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9" name="Shape 2119"/>
        <p:cNvGrpSpPr/>
        <p:nvPr/>
      </p:nvGrpSpPr>
      <p:grpSpPr>
        <a:xfrm>
          <a:off x="0" y="0"/>
          <a:ext cx="0" cy="0"/>
          <a:chOff x="0" y="0"/>
          <a:chExt cx="0" cy="0"/>
        </a:xfrm>
      </p:grpSpPr>
      <p:sp>
        <p:nvSpPr>
          <p:cNvPr id="2120" name="Google Shape;2120;p81"/>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121" name="Google Shape;2121;p81"/>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122" name="Google Shape;2122;p8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The Fable Continues</a:t>
            </a:r>
            <a:endParaRPr/>
          </a:p>
        </p:txBody>
      </p:sp>
      <p:sp>
        <p:nvSpPr>
          <p:cNvPr id="2123" name="Google Shape;2123;p8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Alice and Bob fall in love &amp; marry</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Then they fall out of love &amp; divorce</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She gets the pets</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He has to feed them</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8" name="Shape 2128"/>
        <p:cNvGrpSpPr/>
        <p:nvPr/>
      </p:nvGrpSpPr>
      <p:grpSpPr>
        <a:xfrm>
          <a:off x="0" y="0"/>
          <a:ext cx="0" cy="0"/>
          <a:chOff x="0" y="0"/>
          <a:chExt cx="0" cy="0"/>
        </a:xfrm>
      </p:grpSpPr>
      <p:sp>
        <p:nvSpPr>
          <p:cNvPr id="2129" name="Google Shape;2129;p82"/>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130" name="Google Shape;2130;p82"/>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131" name="Google Shape;2131;p8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The Fable Continues</a:t>
            </a:r>
            <a:endParaRPr/>
          </a:p>
        </p:txBody>
      </p:sp>
      <p:sp>
        <p:nvSpPr>
          <p:cNvPr id="2132" name="Google Shape;2132;p8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Alice and Bob fall in love &amp; marry</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Then they fall out of love &amp; divorce</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She gets the pets</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He has to feed them</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Leading to a new coordination problem: Producer-Consumer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7" name="Shape 2137"/>
        <p:cNvGrpSpPr/>
        <p:nvPr/>
      </p:nvGrpSpPr>
      <p:grpSpPr>
        <a:xfrm>
          <a:off x="0" y="0"/>
          <a:ext cx="0" cy="0"/>
          <a:chOff x="0" y="0"/>
          <a:chExt cx="0" cy="0"/>
        </a:xfrm>
      </p:grpSpPr>
      <p:sp>
        <p:nvSpPr>
          <p:cNvPr id="2138" name="Google Shape;2138;p83"/>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139" name="Google Shape;2139;p83"/>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140" name="Google Shape;2140;p8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Bob Puts Food in the Pond</a:t>
            </a:r>
            <a:endParaRPr/>
          </a:p>
        </p:txBody>
      </p:sp>
      <p:sp>
        <p:nvSpPr>
          <p:cNvPr id="2141" name="Google Shape;2141;p83"/>
          <p:cNvSpPr txBox="1"/>
          <p:nvPr/>
        </p:nvSpPr>
        <p:spPr>
          <a:xfrm>
            <a:off x="1308100" y="2103437"/>
            <a:ext cx="444500"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A</a:t>
            </a:r>
            <a:endParaRPr/>
          </a:p>
        </p:txBody>
      </p:sp>
      <p:sp>
        <p:nvSpPr>
          <p:cNvPr id="2142" name="Google Shape;2142;p83"/>
          <p:cNvSpPr/>
          <p:nvPr/>
        </p:nvSpPr>
        <p:spPr>
          <a:xfrm>
            <a:off x="1104900" y="3505200"/>
            <a:ext cx="7239000" cy="2286000"/>
          </a:xfrm>
          <a:prstGeom prst="ellipse">
            <a:avLst/>
          </a:prstGeom>
          <a:solidFill>
            <a:srgbClr val="00FFFF"/>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2143" name="Google Shape;2143;p83"/>
          <p:cNvGrpSpPr/>
          <p:nvPr/>
        </p:nvGrpSpPr>
        <p:grpSpPr>
          <a:xfrm>
            <a:off x="6553200" y="4191000"/>
            <a:ext cx="1905000" cy="1714500"/>
            <a:chOff x="2743200" y="1600200"/>
            <a:chExt cx="3124200" cy="3771900"/>
          </a:xfrm>
        </p:grpSpPr>
        <p:sp>
          <p:nvSpPr>
            <p:cNvPr id="2144" name="Google Shape;2144;p83"/>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45" name="Google Shape;2145;p83"/>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46" name="Google Shape;2146;p83"/>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147" name="Google Shape;2147;p83"/>
          <p:cNvGrpSpPr/>
          <p:nvPr/>
        </p:nvGrpSpPr>
        <p:grpSpPr>
          <a:xfrm>
            <a:off x="609600" y="4114800"/>
            <a:ext cx="1905000" cy="1714500"/>
            <a:chOff x="2743200" y="1600200"/>
            <a:chExt cx="3124200" cy="3771900"/>
          </a:xfrm>
        </p:grpSpPr>
        <p:sp>
          <p:nvSpPr>
            <p:cNvPr id="2148" name="Google Shape;2148;p83"/>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49" name="Google Shape;2149;p83"/>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50" name="Google Shape;2150;p83"/>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151" name="Google Shape;2151;p83"/>
          <p:cNvGrpSpPr/>
          <p:nvPr/>
        </p:nvGrpSpPr>
        <p:grpSpPr>
          <a:xfrm>
            <a:off x="3429000" y="2057400"/>
            <a:ext cx="1905000" cy="1714500"/>
            <a:chOff x="2743200" y="1600200"/>
            <a:chExt cx="3124200" cy="3771900"/>
          </a:xfrm>
        </p:grpSpPr>
        <p:sp>
          <p:nvSpPr>
            <p:cNvPr id="2152" name="Google Shape;2152;p83"/>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53" name="Google Shape;2153;p83"/>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54" name="Google Shape;2154;p83"/>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155" name="Google Shape;2155;p83"/>
          <p:cNvGrpSpPr/>
          <p:nvPr/>
        </p:nvGrpSpPr>
        <p:grpSpPr>
          <a:xfrm>
            <a:off x="2438400" y="4572000"/>
            <a:ext cx="1447800" cy="685800"/>
            <a:chOff x="914400" y="685800"/>
            <a:chExt cx="1447800" cy="685800"/>
          </a:xfrm>
        </p:grpSpPr>
        <p:sp>
          <p:nvSpPr>
            <p:cNvPr id="2156" name="Google Shape;2156;p83"/>
            <p:cNvSpPr/>
            <p:nvPr/>
          </p:nvSpPr>
          <p:spPr>
            <a:xfrm>
              <a:off x="914400" y="762000"/>
              <a:ext cx="1143000" cy="533400"/>
            </a:xfrm>
            <a:prstGeom prst="ellipse">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57" name="Google Shape;2157;p83"/>
            <p:cNvSpPr/>
            <p:nvPr/>
          </p:nvSpPr>
          <p:spPr>
            <a:xfrm>
              <a:off x="1981200" y="685800"/>
              <a:ext cx="381000" cy="685800"/>
            </a:xfrm>
            <a:prstGeom prst="moon">
              <a:avLst>
                <a:gd fmla="val 50000" name="adj"/>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58" name="Google Shape;2158;p83"/>
            <p:cNvSpPr/>
            <p:nvPr/>
          </p:nvSpPr>
          <p:spPr>
            <a:xfrm>
              <a:off x="1143000" y="914400"/>
              <a:ext cx="76200" cy="76200"/>
            </a:xfrm>
            <a:prstGeom prst="ellipse">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159" name="Google Shape;2159;p83"/>
          <p:cNvGrpSpPr/>
          <p:nvPr/>
        </p:nvGrpSpPr>
        <p:grpSpPr>
          <a:xfrm>
            <a:off x="3810000" y="3962400"/>
            <a:ext cx="1447800" cy="685800"/>
            <a:chOff x="914400" y="685800"/>
            <a:chExt cx="1447800" cy="685800"/>
          </a:xfrm>
        </p:grpSpPr>
        <p:sp>
          <p:nvSpPr>
            <p:cNvPr id="2160" name="Google Shape;2160;p83"/>
            <p:cNvSpPr/>
            <p:nvPr/>
          </p:nvSpPr>
          <p:spPr>
            <a:xfrm>
              <a:off x="914400" y="762000"/>
              <a:ext cx="1143000" cy="533400"/>
            </a:xfrm>
            <a:prstGeom prst="ellipse">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61" name="Google Shape;2161;p83"/>
            <p:cNvSpPr/>
            <p:nvPr/>
          </p:nvSpPr>
          <p:spPr>
            <a:xfrm>
              <a:off x="1981200" y="685800"/>
              <a:ext cx="381000" cy="685800"/>
            </a:xfrm>
            <a:prstGeom prst="moon">
              <a:avLst>
                <a:gd fmla="val 50000" name="adj"/>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62" name="Google Shape;2162;p83"/>
            <p:cNvSpPr/>
            <p:nvPr/>
          </p:nvSpPr>
          <p:spPr>
            <a:xfrm>
              <a:off x="1143000" y="914400"/>
              <a:ext cx="76200" cy="76200"/>
            </a:xfrm>
            <a:prstGeom prst="ellipse">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163" name="Google Shape;2163;p83"/>
          <p:cNvGrpSpPr/>
          <p:nvPr/>
        </p:nvGrpSpPr>
        <p:grpSpPr>
          <a:xfrm>
            <a:off x="5105400" y="4572000"/>
            <a:ext cx="1447800" cy="685800"/>
            <a:chOff x="914400" y="685800"/>
            <a:chExt cx="1447800" cy="685800"/>
          </a:xfrm>
        </p:grpSpPr>
        <p:sp>
          <p:nvSpPr>
            <p:cNvPr id="2164" name="Google Shape;2164;p83"/>
            <p:cNvSpPr/>
            <p:nvPr/>
          </p:nvSpPr>
          <p:spPr>
            <a:xfrm>
              <a:off x="914400" y="762000"/>
              <a:ext cx="1143000" cy="533400"/>
            </a:xfrm>
            <a:prstGeom prst="ellipse">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65" name="Google Shape;2165;p83"/>
            <p:cNvSpPr/>
            <p:nvPr/>
          </p:nvSpPr>
          <p:spPr>
            <a:xfrm>
              <a:off x="1981200" y="685800"/>
              <a:ext cx="381000" cy="685800"/>
            </a:xfrm>
            <a:prstGeom prst="moon">
              <a:avLst>
                <a:gd fmla="val 50000" name="adj"/>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66" name="Google Shape;2166;p83"/>
            <p:cNvSpPr/>
            <p:nvPr/>
          </p:nvSpPr>
          <p:spPr>
            <a:xfrm>
              <a:off x="1143000" y="914400"/>
              <a:ext cx="76200" cy="76200"/>
            </a:xfrm>
            <a:prstGeom prst="ellipse">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2167" name="Google Shape;2167;p83"/>
          <p:cNvSpPr/>
          <p:nvPr/>
        </p:nvSpPr>
        <p:spPr>
          <a:xfrm rot="-1320000">
            <a:off x="6400800" y="3733800"/>
            <a:ext cx="838200" cy="457200"/>
          </a:xfrm>
          <a:prstGeom prst="flowChartMagneticDisk">
            <a:avLst/>
          </a:prstGeom>
          <a:solidFill>
            <a:schemeClr val="fo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2168" name="Google Shape;2168;p83"/>
          <p:cNvGrpSpPr/>
          <p:nvPr/>
        </p:nvGrpSpPr>
        <p:grpSpPr>
          <a:xfrm flipH="1">
            <a:off x="6172200" y="2514600"/>
            <a:ext cx="1447800" cy="1295400"/>
            <a:chOff x="4495800" y="3276600"/>
            <a:chExt cx="1447800" cy="1295400"/>
          </a:xfrm>
        </p:grpSpPr>
        <p:sp>
          <p:nvSpPr>
            <p:cNvPr id="2169" name="Google Shape;2169;p83"/>
            <p:cNvSpPr/>
            <p:nvPr/>
          </p:nvSpPr>
          <p:spPr>
            <a:xfrm>
              <a:off x="5715000" y="36576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70" name="Google Shape;2170;p83"/>
            <p:cNvSpPr/>
            <p:nvPr/>
          </p:nvSpPr>
          <p:spPr>
            <a:xfrm>
              <a:off x="54864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71" name="Google Shape;2171;p83"/>
            <p:cNvSpPr/>
            <p:nvPr/>
          </p:nvSpPr>
          <p:spPr>
            <a:xfrm>
              <a:off x="52578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72" name="Google Shape;2172;p83"/>
            <p:cNvSpPr/>
            <p:nvPr/>
          </p:nvSpPr>
          <p:spPr>
            <a:xfrm>
              <a:off x="5029200" y="32766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73" name="Google Shape;2173;p83"/>
            <p:cNvSpPr/>
            <p:nvPr/>
          </p:nvSpPr>
          <p:spPr>
            <a:xfrm>
              <a:off x="4614862" y="32766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74" name="Google Shape;2174;p83"/>
            <p:cNvSpPr/>
            <p:nvPr/>
          </p:nvSpPr>
          <p:spPr>
            <a:xfrm>
              <a:off x="4630737" y="34290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75" name="Google Shape;2175;p83"/>
            <p:cNvSpPr/>
            <p:nvPr/>
          </p:nvSpPr>
          <p:spPr>
            <a:xfrm>
              <a:off x="5384800" y="38100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76" name="Google Shape;2176;p83"/>
            <p:cNvSpPr/>
            <p:nvPr/>
          </p:nvSpPr>
          <p:spPr>
            <a:xfrm>
              <a:off x="5029200" y="40386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77" name="Google Shape;2177;p83"/>
            <p:cNvSpPr/>
            <p:nvPr/>
          </p:nvSpPr>
          <p:spPr>
            <a:xfrm>
              <a:off x="4800600" y="38862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78" name="Google Shape;2178;p83"/>
            <p:cNvSpPr/>
            <p:nvPr/>
          </p:nvSpPr>
          <p:spPr>
            <a:xfrm>
              <a:off x="4648200" y="37338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79" name="Google Shape;2179;p83"/>
            <p:cNvSpPr/>
            <p:nvPr/>
          </p:nvSpPr>
          <p:spPr>
            <a:xfrm>
              <a:off x="44958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4" name="Shape 2184"/>
        <p:cNvGrpSpPr/>
        <p:nvPr/>
      </p:nvGrpSpPr>
      <p:grpSpPr>
        <a:xfrm>
          <a:off x="0" y="0"/>
          <a:ext cx="0" cy="0"/>
          <a:chOff x="0" y="0"/>
          <a:chExt cx="0" cy="0"/>
        </a:xfrm>
      </p:grpSpPr>
      <p:sp>
        <p:nvSpPr>
          <p:cNvPr id="2185" name="Google Shape;2185;p84"/>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186" name="Google Shape;2186;p84"/>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187" name="Google Shape;2187;p84"/>
          <p:cNvSpPr/>
          <p:nvPr/>
        </p:nvSpPr>
        <p:spPr>
          <a:xfrm>
            <a:off x="5886450" y="1933575"/>
            <a:ext cx="1782762" cy="838200"/>
          </a:xfrm>
          <a:prstGeom prst="cloudCallout">
            <a:avLst>
              <a:gd fmla="val 1039" name="adj1"/>
              <a:gd fmla="val 25936" name="adj2"/>
            </a:avLst>
          </a:prstGeom>
          <a:solidFill>
            <a:schemeClr val="lt1"/>
          </a:solidFill>
          <a:ln cap="flat" cmpd="sng" w="38100">
            <a:solidFill>
              <a:srgbClr val="0000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Font typeface="Comic Sans MS"/>
              <a:buNone/>
            </a:pPr>
            <a:r>
              <a:rPr b="0" i="0" lang="en-US" sz="2000" u="none">
                <a:solidFill>
                  <a:srgbClr val="0000FF"/>
                </a:solidFill>
                <a:latin typeface="Comic Sans MS"/>
                <a:ea typeface="Comic Sans MS"/>
                <a:cs typeface="Comic Sans MS"/>
                <a:sym typeface="Comic Sans MS"/>
              </a:rPr>
              <a:t>mmm…</a:t>
            </a:r>
            <a:endParaRPr/>
          </a:p>
        </p:txBody>
      </p:sp>
      <p:sp>
        <p:nvSpPr>
          <p:cNvPr id="2188" name="Google Shape;2188;p84"/>
          <p:cNvSpPr/>
          <p:nvPr/>
        </p:nvSpPr>
        <p:spPr>
          <a:xfrm>
            <a:off x="952500" y="3352800"/>
            <a:ext cx="7239000" cy="2286000"/>
          </a:xfrm>
          <a:prstGeom prst="ellipse">
            <a:avLst/>
          </a:prstGeom>
          <a:solidFill>
            <a:srgbClr val="00FFFF"/>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2189" name="Google Shape;2189;p84"/>
          <p:cNvGrpSpPr/>
          <p:nvPr/>
        </p:nvGrpSpPr>
        <p:grpSpPr>
          <a:xfrm>
            <a:off x="2743200" y="3505200"/>
            <a:ext cx="1447800" cy="685800"/>
            <a:chOff x="914400" y="685800"/>
            <a:chExt cx="1447800" cy="685800"/>
          </a:xfrm>
        </p:grpSpPr>
        <p:sp>
          <p:nvSpPr>
            <p:cNvPr id="2190" name="Google Shape;2190;p84"/>
            <p:cNvSpPr/>
            <p:nvPr/>
          </p:nvSpPr>
          <p:spPr>
            <a:xfrm>
              <a:off x="914400" y="762000"/>
              <a:ext cx="1143000" cy="533400"/>
            </a:xfrm>
            <a:prstGeom prst="ellipse">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91" name="Google Shape;2191;p84"/>
            <p:cNvSpPr/>
            <p:nvPr/>
          </p:nvSpPr>
          <p:spPr>
            <a:xfrm>
              <a:off x="1981200" y="685800"/>
              <a:ext cx="381000" cy="685800"/>
            </a:xfrm>
            <a:prstGeom prst="moon">
              <a:avLst>
                <a:gd fmla="val 50000" name="adj"/>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92" name="Google Shape;2192;p84"/>
            <p:cNvSpPr/>
            <p:nvPr/>
          </p:nvSpPr>
          <p:spPr>
            <a:xfrm>
              <a:off x="1143000" y="914400"/>
              <a:ext cx="76200" cy="76200"/>
            </a:xfrm>
            <a:prstGeom prst="ellipse">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193" name="Google Shape;2193;p84"/>
          <p:cNvGrpSpPr/>
          <p:nvPr/>
        </p:nvGrpSpPr>
        <p:grpSpPr>
          <a:xfrm>
            <a:off x="5486400" y="4648200"/>
            <a:ext cx="1447800" cy="685800"/>
            <a:chOff x="914400" y="685800"/>
            <a:chExt cx="1447800" cy="685800"/>
          </a:xfrm>
        </p:grpSpPr>
        <p:sp>
          <p:nvSpPr>
            <p:cNvPr id="2194" name="Google Shape;2194;p84"/>
            <p:cNvSpPr/>
            <p:nvPr/>
          </p:nvSpPr>
          <p:spPr>
            <a:xfrm>
              <a:off x="914400" y="762000"/>
              <a:ext cx="1143000" cy="533400"/>
            </a:xfrm>
            <a:prstGeom prst="ellipse">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95" name="Google Shape;2195;p84"/>
            <p:cNvSpPr/>
            <p:nvPr/>
          </p:nvSpPr>
          <p:spPr>
            <a:xfrm>
              <a:off x="1981200" y="685800"/>
              <a:ext cx="381000" cy="685800"/>
            </a:xfrm>
            <a:prstGeom prst="moon">
              <a:avLst>
                <a:gd fmla="val 50000" name="adj"/>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196" name="Google Shape;2196;p84"/>
            <p:cNvSpPr/>
            <p:nvPr/>
          </p:nvSpPr>
          <p:spPr>
            <a:xfrm>
              <a:off x="1143000" y="914400"/>
              <a:ext cx="76200" cy="76200"/>
            </a:xfrm>
            <a:prstGeom prst="ellipse">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2197" name="Google Shape;2197;p8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Alice releases her pets to Feed</a:t>
            </a:r>
            <a:endParaRPr/>
          </a:p>
        </p:txBody>
      </p:sp>
      <p:grpSp>
        <p:nvGrpSpPr>
          <p:cNvPr id="2198" name="Google Shape;2198;p84"/>
          <p:cNvGrpSpPr/>
          <p:nvPr/>
        </p:nvGrpSpPr>
        <p:grpSpPr>
          <a:xfrm>
            <a:off x="609600" y="1885950"/>
            <a:ext cx="1447800" cy="1295400"/>
            <a:chOff x="1371600" y="3124200"/>
            <a:chExt cx="1447800" cy="1295400"/>
          </a:xfrm>
        </p:grpSpPr>
        <p:sp>
          <p:nvSpPr>
            <p:cNvPr id="2199" name="Google Shape;2199;p84"/>
            <p:cNvSpPr/>
            <p:nvPr/>
          </p:nvSpPr>
          <p:spPr>
            <a:xfrm>
              <a:off x="25908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00" name="Google Shape;2200;p84"/>
            <p:cNvSpPr/>
            <p:nvPr/>
          </p:nvSpPr>
          <p:spPr>
            <a:xfrm>
              <a:off x="23622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01" name="Google Shape;2201;p84"/>
            <p:cNvSpPr/>
            <p:nvPr/>
          </p:nvSpPr>
          <p:spPr>
            <a:xfrm>
              <a:off x="2133600" y="32004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02" name="Google Shape;2202;p84"/>
            <p:cNvSpPr/>
            <p:nvPr/>
          </p:nvSpPr>
          <p:spPr>
            <a:xfrm>
              <a:off x="1905000" y="31242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03" name="Google Shape;2203;p84"/>
            <p:cNvSpPr/>
            <p:nvPr/>
          </p:nvSpPr>
          <p:spPr>
            <a:xfrm>
              <a:off x="1490662" y="31242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04" name="Google Shape;2204;p84"/>
            <p:cNvSpPr/>
            <p:nvPr/>
          </p:nvSpPr>
          <p:spPr>
            <a:xfrm>
              <a:off x="1506537" y="32766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05" name="Google Shape;2205;p84"/>
            <p:cNvSpPr/>
            <p:nvPr/>
          </p:nvSpPr>
          <p:spPr>
            <a:xfrm>
              <a:off x="2260600" y="36576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06" name="Google Shape;2206;p84"/>
            <p:cNvSpPr/>
            <p:nvPr/>
          </p:nvSpPr>
          <p:spPr>
            <a:xfrm>
              <a:off x="1905000" y="38862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07" name="Google Shape;2207;p84"/>
            <p:cNvSpPr/>
            <p:nvPr/>
          </p:nvSpPr>
          <p:spPr>
            <a:xfrm>
              <a:off x="1676400" y="37338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08" name="Google Shape;2208;p84"/>
            <p:cNvSpPr/>
            <p:nvPr/>
          </p:nvSpPr>
          <p:spPr>
            <a:xfrm>
              <a:off x="15240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09" name="Google Shape;2209;p84"/>
            <p:cNvSpPr/>
            <p:nvPr/>
          </p:nvSpPr>
          <p:spPr>
            <a:xfrm>
              <a:off x="1371600" y="34290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2210" name="Google Shape;2210;p84"/>
          <p:cNvSpPr txBox="1"/>
          <p:nvPr/>
        </p:nvSpPr>
        <p:spPr>
          <a:xfrm>
            <a:off x="7808912" y="2103437"/>
            <a:ext cx="407987"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B</a:t>
            </a:r>
            <a:endParaRPr/>
          </a:p>
        </p:txBody>
      </p:sp>
      <p:grpSp>
        <p:nvGrpSpPr>
          <p:cNvPr id="2211" name="Google Shape;2211;p84"/>
          <p:cNvGrpSpPr/>
          <p:nvPr/>
        </p:nvGrpSpPr>
        <p:grpSpPr>
          <a:xfrm>
            <a:off x="3429000" y="2057400"/>
            <a:ext cx="1905000" cy="1714500"/>
            <a:chOff x="2743200" y="1600200"/>
            <a:chExt cx="3124200" cy="3771900"/>
          </a:xfrm>
        </p:grpSpPr>
        <p:sp>
          <p:nvSpPr>
            <p:cNvPr id="2212" name="Google Shape;2212;p84"/>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13" name="Google Shape;2213;p84"/>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14" name="Google Shape;2214;p84"/>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215" name="Google Shape;2215;p84"/>
          <p:cNvGrpSpPr/>
          <p:nvPr/>
        </p:nvGrpSpPr>
        <p:grpSpPr>
          <a:xfrm>
            <a:off x="6553200" y="4191000"/>
            <a:ext cx="1905000" cy="1714500"/>
            <a:chOff x="2743200" y="1600200"/>
            <a:chExt cx="3124200" cy="3771900"/>
          </a:xfrm>
        </p:grpSpPr>
        <p:sp>
          <p:nvSpPr>
            <p:cNvPr id="2216" name="Google Shape;2216;p84"/>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17" name="Google Shape;2217;p84"/>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18" name="Google Shape;2218;p84"/>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219" name="Google Shape;2219;p84"/>
          <p:cNvGrpSpPr/>
          <p:nvPr/>
        </p:nvGrpSpPr>
        <p:grpSpPr>
          <a:xfrm flipH="1">
            <a:off x="1371600" y="2819400"/>
            <a:ext cx="5827712" cy="2728912"/>
            <a:chOff x="1371600" y="2819400"/>
            <a:chExt cx="5827712" cy="2728912"/>
          </a:xfrm>
        </p:grpSpPr>
        <p:sp>
          <p:nvSpPr>
            <p:cNvPr id="2220" name="Google Shape;2220;p84"/>
            <p:cNvSpPr/>
            <p:nvPr/>
          </p:nvSpPr>
          <p:spPr>
            <a:xfrm>
              <a:off x="4195762" y="4683125"/>
              <a:ext cx="925512" cy="322262"/>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21" name="Google Shape;2221;p84"/>
            <p:cNvSpPr/>
            <p:nvPr/>
          </p:nvSpPr>
          <p:spPr>
            <a:xfrm>
              <a:off x="5284787" y="5073650"/>
              <a:ext cx="925512" cy="322262"/>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22" name="Google Shape;2222;p84"/>
            <p:cNvSpPr/>
            <p:nvPr/>
          </p:nvSpPr>
          <p:spPr>
            <a:xfrm>
              <a:off x="3270250" y="4360862"/>
              <a:ext cx="925512" cy="322262"/>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23" name="Google Shape;2223;p84"/>
            <p:cNvSpPr/>
            <p:nvPr/>
          </p:nvSpPr>
          <p:spPr>
            <a:xfrm>
              <a:off x="3490912" y="3556000"/>
              <a:ext cx="1852612" cy="1066800"/>
            </a:xfrm>
            <a:custGeom>
              <a:rect b="b" l="l" r="r" t="t"/>
              <a:pathLst>
                <a:path extrusionOk="0" h="120000" w="120000">
                  <a:moveTo>
                    <a:pt x="0" y="108787"/>
                  </a:moveTo>
                  <a:cubicBezTo>
                    <a:pt x="1490" y="120000"/>
                    <a:pt x="21863" y="114393"/>
                    <a:pt x="29813" y="108787"/>
                  </a:cubicBezTo>
                  <a:cubicBezTo>
                    <a:pt x="37763" y="103180"/>
                    <a:pt x="41801" y="82587"/>
                    <a:pt x="47701" y="75148"/>
                  </a:cubicBezTo>
                  <a:cubicBezTo>
                    <a:pt x="53602" y="67708"/>
                    <a:pt x="59378" y="63611"/>
                    <a:pt x="65093" y="63935"/>
                  </a:cubicBezTo>
                  <a:cubicBezTo>
                    <a:pt x="70807" y="64258"/>
                    <a:pt x="73291" y="75256"/>
                    <a:pt x="81987" y="76873"/>
                  </a:cubicBezTo>
                  <a:cubicBezTo>
                    <a:pt x="90683" y="78490"/>
                    <a:pt x="120000" y="85390"/>
                    <a:pt x="117267" y="73423"/>
                  </a:cubicBezTo>
                  <a:cubicBezTo>
                    <a:pt x="114534" y="61455"/>
                    <a:pt x="81677" y="10566"/>
                    <a:pt x="65590" y="5283"/>
                  </a:cubicBezTo>
                  <a:cubicBezTo>
                    <a:pt x="49503" y="0"/>
                    <a:pt x="31801" y="24258"/>
                    <a:pt x="20869" y="41509"/>
                  </a:cubicBezTo>
                  <a:cubicBezTo>
                    <a:pt x="9937" y="58760"/>
                    <a:pt x="4347" y="94770"/>
                    <a:pt x="0" y="108787"/>
                  </a:cubicBez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24" name="Google Shape;2224;p84"/>
            <p:cNvSpPr/>
            <p:nvPr/>
          </p:nvSpPr>
          <p:spPr>
            <a:xfrm>
              <a:off x="4419600" y="3886200"/>
              <a:ext cx="1851025" cy="1068387"/>
            </a:xfrm>
            <a:custGeom>
              <a:rect b="b" l="l" r="r" t="t"/>
              <a:pathLst>
                <a:path extrusionOk="0" h="120000" w="120000">
                  <a:moveTo>
                    <a:pt x="0" y="108787"/>
                  </a:moveTo>
                  <a:cubicBezTo>
                    <a:pt x="1490" y="120000"/>
                    <a:pt x="21863" y="114393"/>
                    <a:pt x="29813" y="108787"/>
                  </a:cubicBezTo>
                  <a:cubicBezTo>
                    <a:pt x="37763" y="103180"/>
                    <a:pt x="41801" y="82587"/>
                    <a:pt x="47701" y="75148"/>
                  </a:cubicBezTo>
                  <a:cubicBezTo>
                    <a:pt x="53602" y="67708"/>
                    <a:pt x="59378" y="63611"/>
                    <a:pt x="65093" y="63935"/>
                  </a:cubicBezTo>
                  <a:cubicBezTo>
                    <a:pt x="70807" y="64258"/>
                    <a:pt x="73291" y="75256"/>
                    <a:pt x="81987" y="76873"/>
                  </a:cubicBezTo>
                  <a:cubicBezTo>
                    <a:pt x="90683" y="78490"/>
                    <a:pt x="120000" y="85390"/>
                    <a:pt x="117267" y="73423"/>
                  </a:cubicBezTo>
                  <a:cubicBezTo>
                    <a:pt x="114534" y="61455"/>
                    <a:pt x="81677" y="10566"/>
                    <a:pt x="65590" y="5283"/>
                  </a:cubicBezTo>
                  <a:cubicBezTo>
                    <a:pt x="49503" y="0"/>
                    <a:pt x="31801" y="24258"/>
                    <a:pt x="20869" y="41509"/>
                  </a:cubicBezTo>
                  <a:cubicBezTo>
                    <a:pt x="9937" y="58760"/>
                    <a:pt x="4347" y="94770"/>
                    <a:pt x="0" y="108787"/>
                  </a:cubicBez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25" name="Google Shape;2225;p84"/>
            <p:cNvSpPr/>
            <p:nvPr/>
          </p:nvSpPr>
          <p:spPr>
            <a:xfrm flipH="1">
              <a:off x="2362200" y="2819400"/>
              <a:ext cx="1414462" cy="1249362"/>
            </a:xfrm>
            <a:custGeom>
              <a:rect b="b" l="l" r="r" t="t"/>
              <a:pathLst>
                <a:path extrusionOk="0" h="120000" w="120000">
                  <a:moveTo>
                    <a:pt x="6666" y="83076"/>
                  </a:moveTo>
                  <a:lnTo>
                    <a:pt x="40000" y="31153"/>
                  </a:lnTo>
                  <a:lnTo>
                    <a:pt x="33333" y="0"/>
                  </a:lnTo>
                  <a:lnTo>
                    <a:pt x="60000" y="24230"/>
                  </a:lnTo>
                  <a:lnTo>
                    <a:pt x="116666" y="34615"/>
                  </a:lnTo>
                  <a:lnTo>
                    <a:pt x="120000" y="58846"/>
                  </a:lnTo>
                  <a:lnTo>
                    <a:pt x="106666" y="48461"/>
                  </a:lnTo>
                  <a:lnTo>
                    <a:pt x="93333" y="58846"/>
                  </a:lnTo>
                  <a:lnTo>
                    <a:pt x="73333" y="45000"/>
                  </a:lnTo>
                  <a:lnTo>
                    <a:pt x="66666" y="51923"/>
                  </a:lnTo>
                  <a:lnTo>
                    <a:pt x="55902" y="44639"/>
                  </a:lnTo>
                  <a:lnTo>
                    <a:pt x="66666" y="62307"/>
                  </a:lnTo>
                  <a:lnTo>
                    <a:pt x="73333" y="51923"/>
                  </a:lnTo>
                  <a:lnTo>
                    <a:pt x="93333" y="65769"/>
                  </a:lnTo>
                  <a:lnTo>
                    <a:pt x="106666" y="55384"/>
                  </a:lnTo>
                  <a:lnTo>
                    <a:pt x="103333" y="76153"/>
                  </a:lnTo>
                  <a:lnTo>
                    <a:pt x="70000" y="79615"/>
                  </a:lnTo>
                  <a:lnTo>
                    <a:pt x="56666" y="79615"/>
                  </a:lnTo>
                  <a:lnTo>
                    <a:pt x="56666" y="114230"/>
                  </a:lnTo>
                  <a:cubicBezTo>
                    <a:pt x="49444" y="120000"/>
                    <a:pt x="22777" y="118846"/>
                    <a:pt x="13333" y="114230"/>
                  </a:cubicBezTo>
                  <a:cubicBezTo>
                    <a:pt x="3888" y="109615"/>
                    <a:pt x="1111" y="91730"/>
                    <a:pt x="0" y="86538"/>
                  </a:cubicBezTo>
                  <a:lnTo>
                    <a:pt x="6666" y="83076"/>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26" name="Google Shape;2226;p84"/>
            <p:cNvSpPr/>
            <p:nvPr/>
          </p:nvSpPr>
          <p:spPr>
            <a:xfrm flipH="1">
              <a:off x="3152775" y="3141662"/>
              <a:ext cx="117475" cy="107950"/>
            </a:xfrm>
            <a:prstGeom prst="ellipse">
              <a:avLst/>
            </a:prstGeom>
            <a:solidFill>
              <a:schemeClr val="lt1"/>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27" name="Google Shape;2227;p84"/>
            <p:cNvSpPr/>
            <p:nvPr/>
          </p:nvSpPr>
          <p:spPr>
            <a:xfrm>
              <a:off x="5419725" y="4016375"/>
              <a:ext cx="1779587" cy="1311275"/>
            </a:xfrm>
            <a:custGeom>
              <a:rect b="b" l="l" r="r" t="t"/>
              <a:pathLst>
                <a:path extrusionOk="0" h="120000" w="120000">
                  <a:moveTo>
                    <a:pt x="116961" y="4125"/>
                  </a:moveTo>
                  <a:cubicBezTo>
                    <a:pt x="113922" y="0"/>
                    <a:pt x="96077" y="38098"/>
                    <a:pt x="83340" y="43452"/>
                  </a:cubicBezTo>
                  <a:cubicBezTo>
                    <a:pt x="70603" y="48807"/>
                    <a:pt x="53340" y="31075"/>
                    <a:pt x="40409" y="36430"/>
                  </a:cubicBezTo>
                  <a:cubicBezTo>
                    <a:pt x="27478" y="41784"/>
                    <a:pt x="11379" y="63116"/>
                    <a:pt x="5689" y="75669"/>
                  </a:cubicBezTo>
                  <a:cubicBezTo>
                    <a:pt x="0" y="88310"/>
                    <a:pt x="2068" y="105427"/>
                    <a:pt x="6336" y="111923"/>
                  </a:cubicBezTo>
                  <a:cubicBezTo>
                    <a:pt x="10538" y="118419"/>
                    <a:pt x="24181" y="120000"/>
                    <a:pt x="31228" y="114645"/>
                  </a:cubicBezTo>
                  <a:cubicBezTo>
                    <a:pt x="38340" y="109202"/>
                    <a:pt x="36982" y="87607"/>
                    <a:pt x="48685" y="79795"/>
                  </a:cubicBezTo>
                  <a:cubicBezTo>
                    <a:pt x="60387" y="71982"/>
                    <a:pt x="90064" y="80673"/>
                    <a:pt x="101443" y="68032"/>
                  </a:cubicBezTo>
                  <a:cubicBezTo>
                    <a:pt x="112823" y="55391"/>
                    <a:pt x="120000" y="8251"/>
                    <a:pt x="116961" y="4125"/>
                  </a:cubicBez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2228" name="Google Shape;2228;p84"/>
            <p:cNvGrpSpPr/>
            <p:nvPr/>
          </p:nvGrpSpPr>
          <p:grpSpPr>
            <a:xfrm>
              <a:off x="1371600" y="2971800"/>
              <a:ext cx="4837112" cy="2576512"/>
              <a:chOff x="331787" y="1219200"/>
              <a:chExt cx="8010525" cy="4267200"/>
            </a:xfrm>
          </p:grpSpPr>
          <p:sp>
            <p:nvSpPr>
              <p:cNvPr id="2229" name="Google Shape;2229;p84"/>
              <p:cNvSpPr/>
              <p:nvPr/>
            </p:nvSpPr>
            <p:spPr>
              <a:xfrm>
                <a:off x="3368675" y="4305300"/>
                <a:ext cx="1533525" cy="533400"/>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30" name="Google Shape;2230;p84"/>
              <p:cNvSpPr/>
              <p:nvPr/>
            </p:nvSpPr>
            <p:spPr>
              <a:xfrm>
                <a:off x="5172075" y="4953000"/>
                <a:ext cx="1533525" cy="533400"/>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31" name="Google Shape;2231;p84"/>
              <p:cNvSpPr/>
              <p:nvPr/>
            </p:nvSpPr>
            <p:spPr>
              <a:xfrm>
                <a:off x="1835150" y="3771900"/>
                <a:ext cx="1533525" cy="533400"/>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32" name="Google Shape;2232;p84"/>
              <p:cNvSpPr/>
              <p:nvPr/>
            </p:nvSpPr>
            <p:spPr>
              <a:xfrm>
                <a:off x="2201862" y="2438400"/>
                <a:ext cx="3067050" cy="1766887"/>
              </a:xfrm>
              <a:custGeom>
                <a:rect b="b" l="l" r="r" t="t"/>
                <a:pathLst>
                  <a:path extrusionOk="0" h="120000" w="120000">
                    <a:moveTo>
                      <a:pt x="0" y="108787"/>
                    </a:moveTo>
                    <a:cubicBezTo>
                      <a:pt x="1490" y="120000"/>
                      <a:pt x="21863" y="114393"/>
                      <a:pt x="29813" y="108787"/>
                    </a:cubicBezTo>
                    <a:cubicBezTo>
                      <a:pt x="37763" y="103180"/>
                      <a:pt x="41801" y="82587"/>
                      <a:pt x="47701" y="75148"/>
                    </a:cubicBezTo>
                    <a:cubicBezTo>
                      <a:pt x="53602" y="67708"/>
                      <a:pt x="59378" y="63611"/>
                      <a:pt x="65093" y="63935"/>
                    </a:cubicBezTo>
                    <a:cubicBezTo>
                      <a:pt x="70807" y="64258"/>
                      <a:pt x="73291" y="75256"/>
                      <a:pt x="81987" y="76873"/>
                    </a:cubicBezTo>
                    <a:cubicBezTo>
                      <a:pt x="90683" y="78490"/>
                      <a:pt x="120000" y="85390"/>
                      <a:pt x="117267" y="73423"/>
                    </a:cubicBezTo>
                    <a:cubicBezTo>
                      <a:pt x="114534" y="61455"/>
                      <a:pt x="81677" y="10566"/>
                      <a:pt x="65590" y="5283"/>
                    </a:cubicBezTo>
                    <a:cubicBezTo>
                      <a:pt x="49503" y="0"/>
                      <a:pt x="31801" y="24258"/>
                      <a:pt x="20869" y="41509"/>
                    </a:cubicBezTo>
                    <a:cubicBezTo>
                      <a:pt x="9937" y="58760"/>
                      <a:pt x="4347" y="94770"/>
                      <a:pt x="0" y="108787"/>
                    </a:cubicBez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33" name="Google Shape;2233;p84"/>
              <p:cNvSpPr/>
              <p:nvPr/>
            </p:nvSpPr>
            <p:spPr>
              <a:xfrm>
                <a:off x="3735387" y="3016250"/>
                <a:ext cx="3067050" cy="1766887"/>
              </a:xfrm>
              <a:custGeom>
                <a:rect b="b" l="l" r="r" t="t"/>
                <a:pathLst>
                  <a:path extrusionOk="0" h="120000" w="120000">
                    <a:moveTo>
                      <a:pt x="0" y="108787"/>
                    </a:moveTo>
                    <a:cubicBezTo>
                      <a:pt x="1490" y="120000"/>
                      <a:pt x="21863" y="114393"/>
                      <a:pt x="29813" y="108787"/>
                    </a:cubicBezTo>
                    <a:cubicBezTo>
                      <a:pt x="37763" y="103180"/>
                      <a:pt x="41801" y="82587"/>
                      <a:pt x="47701" y="75148"/>
                    </a:cubicBezTo>
                    <a:cubicBezTo>
                      <a:pt x="53602" y="67708"/>
                      <a:pt x="59378" y="63611"/>
                      <a:pt x="65093" y="63935"/>
                    </a:cubicBezTo>
                    <a:cubicBezTo>
                      <a:pt x="70807" y="64258"/>
                      <a:pt x="73291" y="75256"/>
                      <a:pt x="81987" y="76873"/>
                    </a:cubicBezTo>
                    <a:cubicBezTo>
                      <a:pt x="90683" y="78490"/>
                      <a:pt x="120000" y="85390"/>
                      <a:pt x="117267" y="73423"/>
                    </a:cubicBezTo>
                    <a:cubicBezTo>
                      <a:pt x="114534" y="61455"/>
                      <a:pt x="81677" y="10566"/>
                      <a:pt x="65590" y="5283"/>
                    </a:cubicBezTo>
                    <a:cubicBezTo>
                      <a:pt x="49503" y="0"/>
                      <a:pt x="31801" y="24258"/>
                      <a:pt x="20869" y="41509"/>
                    </a:cubicBezTo>
                    <a:cubicBezTo>
                      <a:pt x="9937" y="58760"/>
                      <a:pt x="4347" y="94770"/>
                      <a:pt x="0" y="108787"/>
                    </a:cubicBez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2234" name="Google Shape;2234;p84"/>
              <p:cNvGrpSpPr/>
              <p:nvPr/>
            </p:nvGrpSpPr>
            <p:grpSpPr>
              <a:xfrm flipH="1">
                <a:off x="331787" y="1219200"/>
                <a:ext cx="2341562" cy="2070100"/>
                <a:chOff x="5638800" y="4343400"/>
                <a:chExt cx="2341562" cy="2070100"/>
              </a:xfrm>
            </p:grpSpPr>
            <p:sp>
              <p:nvSpPr>
                <p:cNvPr id="2235" name="Google Shape;2235;p84"/>
                <p:cNvSpPr/>
                <p:nvPr/>
              </p:nvSpPr>
              <p:spPr>
                <a:xfrm>
                  <a:off x="5638800" y="4343400"/>
                  <a:ext cx="2341562" cy="2070100"/>
                </a:xfrm>
                <a:custGeom>
                  <a:rect b="b" l="l" r="r" t="t"/>
                  <a:pathLst>
                    <a:path extrusionOk="0" h="120000" w="120000">
                      <a:moveTo>
                        <a:pt x="6666" y="83076"/>
                      </a:moveTo>
                      <a:lnTo>
                        <a:pt x="40000" y="31153"/>
                      </a:lnTo>
                      <a:lnTo>
                        <a:pt x="33333" y="0"/>
                      </a:lnTo>
                      <a:lnTo>
                        <a:pt x="60000" y="24230"/>
                      </a:lnTo>
                      <a:lnTo>
                        <a:pt x="116666" y="34615"/>
                      </a:lnTo>
                      <a:lnTo>
                        <a:pt x="120000" y="58846"/>
                      </a:lnTo>
                      <a:lnTo>
                        <a:pt x="106666" y="48461"/>
                      </a:lnTo>
                      <a:lnTo>
                        <a:pt x="93333" y="58846"/>
                      </a:lnTo>
                      <a:lnTo>
                        <a:pt x="73333" y="45000"/>
                      </a:lnTo>
                      <a:lnTo>
                        <a:pt x="66666" y="51923"/>
                      </a:lnTo>
                      <a:lnTo>
                        <a:pt x="55902" y="44639"/>
                      </a:lnTo>
                      <a:lnTo>
                        <a:pt x="66666" y="62307"/>
                      </a:lnTo>
                      <a:lnTo>
                        <a:pt x="73333" y="51923"/>
                      </a:lnTo>
                      <a:lnTo>
                        <a:pt x="93333" y="65769"/>
                      </a:lnTo>
                      <a:lnTo>
                        <a:pt x="106666" y="55384"/>
                      </a:lnTo>
                      <a:lnTo>
                        <a:pt x="103333" y="76153"/>
                      </a:lnTo>
                      <a:lnTo>
                        <a:pt x="70000" y="79615"/>
                      </a:lnTo>
                      <a:lnTo>
                        <a:pt x="56666" y="79615"/>
                      </a:lnTo>
                      <a:lnTo>
                        <a:pt x="56666" y="114230"/>
                      </a:lnTo>
                      <a:cubicBezTo>
                        <a:pt x="49444" y="120000"/>
                        <a:pt x="22777" y="118846"/>
                        <a:pt x="13333" y="114230"/>
                      </a:cubicBezTo>
                      <a:cubicBezTo>
                        <a:pt x="3888" y="109615"/>
                        <a:pt x="1111" y="91730"/>
                        <a:pt x="0" y="86538"/>
                      </a:cubicBezTo>
                      <a:lnTo>
                        <a:pt x="6666" y="83076"/>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36" name="Google Shape;2236;p84"/>
                <p:cNvSpPr/>
                <p:nvPr/>
              </p:nvSpPr>
              <p:spPr>
                <a:xfrm>
                  <a:off x="6477000" y="4876800"/>
                  <a:ext cx="195262" cy="179387"/>
                </a:xfrm>
                <a:prstGeom prst="ellipse">
                  <a:avLst/>
                </a:prstGeom>
                <a:solidFill>
                  <a:schemeClr val="lt1"/>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2237" name="Google Shape;2237;p84"/>
              <p:cNvSpPr/>
              <p:nvPr/>
            </p:nvSpPr>
            <p:spPr>
              <a:xfrm>
                <a:off x="5395912" y="3201987"/>
                <a:ext cx="2946400" cy="2170112"/>
              </a:xfrm>
              <a:custGeom>
                <a:rect b="b" l="l" r="r" t="t"/>
                <a:pathLst>
                  <a:path extrusionOk="0" h="120000" w="120000">
                    <a:moveTo>
                      <a:pt x="116961" y="4125"/>
                    </a:moveTo>
                    <a:cubicBezTo>
                      <a:pt x="113922" y="0"/>
                      <a:pt x="96077" y="38098"/>
                      <a:pt x="83340" y="43452"/>
                    </a:cubicBezTo>
                    <a:cubicBezTo>
                      <a:pt x="70603" y="48807"/>
                      <a:pt x="53340" y="31075"/>
                      <a:pt x="40409" y="36430"/>
                    </a:cubicBezTo>
                    <a:cubicBezTo>
                      <a:pt x="27478" y="41784"/>
                      <a:pt x="11379" y="63116"/>
                      <a:pt x="5689" y="75669"/>
                    </a:cubicBezTo>
                    <a:cubicBezTo>
                      <a:pt x="0" y="88310"/>
                      <a:pt x="2068" y="105427"/>
                      <a:pt x="6336" y="111923"/>
                    </a:cubicBezTo>
                    <a:cubicBezTo>
                      <a:pt x="10538" y="118419"/>
                      <a:pt x="24181" y="120000"/>
                      <a:pt x="31228" y="114645"/>
                    </a:cubicBezTo>
                    <a:cubicBezTo>
                      <a:pt x="38340" y="109202"/>
                      <a:pt x="36982" y="87607"/>
                      <a:pt x="48685" y="79795"/>
                    </a:cubicBezTo>
                    <a:cubicBezTo>
                      <a:pt x="60387" y="71982"/>
                      <a:pt x="90064" y="80673"/>
                      <a:pt x="101443" y="68032"/>
                    </a:cubicBezTo>
                    <a:cubicBezTo>
                      <a:pt x="112823" y="55391"/>
                      <a:pt x="120000" y="8251"/>
                      <a:pt x="116961" y="4125"/>
                    </a:cubicBez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2238" name="Google Shape;2238;p84"/>
          <p:cNvGrpSpPr/>
          <p:nvPr/>
        </p:nvGrpSpPr>
        <p:grpSpPr>
          <a:xfrm>
            <a:off x="609600" y="4114800"/>
            <a:ext cx="1905000" cy="1714500"/>
            <a:chOff x="2743200" y="1600200"/>
            <a:chExt cx="3124200" cy="3771900"/>
          </a:xfrm>
        </p:grpSpPr>
        <p:sp>
          <p:nvSpPr>
            <p:cNvPr id="2239" name="Google Shape;2239;p84"/>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40" name="Google Shape;2240;p84"/>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41" name="Google Shape;2241;p84"/>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2242" name="Google Shape;2242;p84"/>
          <p:cNvSpPr/>
          <p:nvPr/>
        </p:nvSpPr>
        <p:spPr>
          <a:xfrm>
            <a:off x="6400800" y="2209800"/>
            <a:ext cx="1782762" cy="838200"/>
          </a:xfrm>
          <a:prstGeom prst="cloudCallout">
            <a:avLst>
              <a:gd fmla="val 1039" name="adj1"/>
              <a:gd fmla="val 25936" name="adj2"/>
            </a:avLst>
          </a:prstGeom>
          <a:solidFill>
            <a:schemeClr val="lt1"/>
          </a:solid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0" i="0" lang="en-US" sz="2000" u="none">
                <a:solidFill>
                  <a:srgbClr val="FF0000"/>
                </a:solidFill>
                <a:latin typeface="Comic Sans MS"/>
                <a:ea typeface="Comic Sans MS"/>
                <a:cs typeface="Comic Sans MS"/>
                <a:sym typeface="Comic Sans MS"/>
              </a:rPr>
              <a:t>mmm…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22"/>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51" name="Google Shape;251;p22"/>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52" name="Google Shape;252;p2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Why do we care?	</a:t>
            </a:r>
            <a:endParaRPr/>
          </a:p>
        </p:txBody>
      </p:sp>
      <p:sp>
        <p:nvSpPr>
          <p:cNvPr id="253" name="Google Shape;253;p2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Time no longer cures software bloat</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The “free ride” is over</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When you double your program’s path length</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You can’t just wait 6 months</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Your software must somehow exploit twice as much concurrency</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7" name="Shape 2247"/>
        <p:cNvGrpSpPr/>
        <p:nvPr/>
      </p:nvGrpSpPr>
      <p:grpSpPr>
        <a:xfrm>
          <a:off x="0" y="0"/>
          <a:ext cx="0" cy="0"/>
          <a:chOff x="0" y="0"/>
          <a:chExt cx="0" cy="0"/>
        </a:xfrm>
      </p:grpSpPr>
      <p:sp>
        <p:nvSpPr>
          <p:cNvPr id="2248" name="Google Shape;2248;p85"/>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249" name="Google Shape;2249;p85"/>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250" name="Google Shape;2250;p8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Producer/Consumer</a:t>
            </a:r>
            <a:endParaRPr/>
          </a:p>
        </p:txBody>
      </p:sp>
      <p:sp>
        <p:nvSpPr>
          <p:cNvPr id="2251" name="Google Shape;2251;p8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Alice and Bob can’t meet</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Each has restraining order on other</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So he puts food in the pond</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And later, she releases the pets</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Avoid</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Releasing pets when there’s no food</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Putting out food if uneaten food remains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6" name="Shape 2256"/>
        <p:cNvGrpSpPr/>
        <p:nvPr/>
      </p:nvGrpSpPr>
      <p:grpSpPr>
        <a:xfrm>
          <a:off x="0" y="0"/>
          <a:ext cx="0" cy="0"/>
          <a:chOff x="0" y="0"/>
          <a:chExt cx="0" cy="0"/>
        </a:xfrm>
      </p:grpSpPr>
      <p:sp>
        <p:nvSpPr>
          <p:cNvPr id="2257" name="Google Shape;2257;p86"/>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258" name="Google Shape;2258;p86"/>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259" name="Google Shape;2259;p8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Producer/Consumer</a:t>
            </a:r>
            <a:endParaRPr/>
          </a:p>
        </p:txBody>
      </p:sp>
      <p:sp>
        <p:nvSpPr>
          <p:cNvPr id="2260" name="Google Shape;2260;p8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Need a mechanism so that</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Bob lets Alice know when food has been put out</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Alice lets Bob know when to put out more food</a:t>
            </a:r>
            <a:br>
              <a:rPr b="0" i="0" lang="en-US" sz="2800" u="none" cap="none" strike="noStrike">
                <a:solidFill>
                  <a:srgbClr val="0000FF"/>
                </a:solidFill>
                <a:latin typeface="Comic Sans MS"/>
                <a:ea typeface="Comic Sans MS"/>
                <a:cs typeface="Comic Sans MS"/>
                <a:sym typeface="Comic Sans MS"/>
              </a:rPr>
            </a:b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5" name="Shape 2265"/>
        <p:cNvGrpSpPr/>
        <p:nvPr/>
      </p:nvGrpSpPr>
      <p:grpSpPr>
        <a:xfrm>
          <a:off x="0" y="0"/>
          <a:ext cx="0" cy="0"/>
          <a:chOff x="0" y="0"/>
          <a:chExt cx="0" cy="0"/>
        </a:xfrm>
      </p:grpSpPr>
      <p:sp>
        <p:nvSpPr>
          <p:cNvPr id="2266" name="Google Shape;2266;p87"/>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267" name="Google Shape;2267;p87"/>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268" name="Google Shape;2268;p8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Surprise Solution</a:t>
            </a:r>
            <a:endParaRPr/>
          </a:p>
        </p:txBody>
      </p:sp>
      <p:grpSp>
        <p:nvGrpSpPr>
          <p:cNvPr id="2269" name="Google Shape;2269;p87"/>
          <p:cNvGrpSpPr/>
          <p:nvPr/>
        </p:nvGrpSpPr>
        <p:grpSpPr>
          <a:xfrm>
            <a:off x="609600" y="1885950"/>
            <a:ext cx="1447800" cy="1295400"/>
            <a:chOff x="1371600" y="3124200"/>
            <a:chExt cx="1447800" cy="1295400"/>
          </a:xfrm>
        </p:grpSpPr>
        <p:sp>
          <p:nvSpPr>
            <p:cNvPr id="2270" name="Google Shape;2270;p87"/>
            <p:cNvSpPr/>
            <p:nvPr/>
          </p:nvSpPr>
          <p:spPr>
            <a:xfrm>
              <a:off x="25908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71" name="Google Shape;2271;p87"/>
            <p:cNvSpPr/>
            <p:nvPr/>
          </p:nvSpPr>
          <p:spPr>
            <a:xfrm>
              <a:off x="23622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72" name="Google Shape;2272;p87"/>
            <p:cNvSpPr/>
            <p:nvPr/>
          </p:nvSpPr>
          <p:spPr>
            <a:xfrm>
              <a:off x="2133600" y="32004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73" name="Google Shape;2273;p87"/>
            <p:cNvSpPr/>
            <p:nvPr/>
          </p:nvSpPr>
          <p:spPr>
            <a:xfrm>
              <a:off x="1905000" y="31242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74" name="Google Shape;2274;p87"/>
            <p:cNvSpPr/>
            <p:nvPr/>
          </p:nvSpPr>
          <p:spPr>
            <a:xfrm>
              <a:off x="1490662" y="31242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75" name="Google Shape;2275;p87"/>
            <p:cNvSpPr/>
            <p:nvPr/>
          </p:nvSpPr>
          <p:spPr>
            <a:xfrm>
              <a:off x="1506537" y="32766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76" name="Google Shape;2276;p87"/>
            <p:cNvSpPr/>
            <p:nvPr/>
          </p:nvSpPr>
          <p:spPr>
            <a:xfrm>
              <a:off x="2260600" y="36576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77" name="Google Shape;2277;p87"/>
            <p:cNvSpPr/>
            <p:nvPr/>
          </p:nvSpPr>
          <p:spPr>
            <a:xfrm>
              <a:off x="1905000" y="38862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78" name="Google Shape;2278;p87"/>
            <p:cNvSpPr/>
            <p:nvPr/>
          </p:nvSpPr>
          <p:spPr>
            <a:xfrm>
              <a:off x="1676400" y="37338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79" name="Google Shape;2279;p87"/>
            <p:cNvSpPr/>
            <p:nvPr/>
          </p:nvSpPr>
          <p:spPr>
            <a:xfrm>
              <a:off x="15240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80" name="Google Shape;2280;p87"/>
            <p:cNvSpPr/>
            <p:nvPr/>
          </p:nvSpPr>
          <p:spPr>
            <a:xfrm>
              <a:off x="1371600" y="34290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281" name="Google Shape;2281;p87"/>
          <p:cNvGrpSpPr/>
          <p:nvPr/>
        </p:nvGrpSpPr>
        <p:grpSpPr>
          <a:xfrm flipH="1">
            <a:off x="7467600" y="1885950"/>
            <a:ext cx="1447800" cy="1295400"/>
            <a:chOff x="4495800" y="3276600"/>
            <a:chExt cx="1447800" cy="1295400"/>
          </a:xfrm>
        </p:grpSpPr>
        <p:sp>
          <p:nvSpPr>
            <p:cNvPr id="2282" name="Google Shape;2282;p87"/>
            <p:cNvSpPr/>
            <p:nvPr/>
          </p:nvSpPr>
          <p:spPr>
            <a:xfrm>
              <a:off x="5715000" y="36576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83" name="Google Shape;2283;p87"/>
            <p:cNvSpPr/>
            <p:nvPr/>
          </p:nvSpPr>
          <p:spPr>
            <a:xfrm>
              <a:off x="54864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84" name="Google Shape;2284;p87"/>
            <p:cNvSpPr/>
            <p:nvPr/>
          </p:nvSpPr>
          <p:spPr>
            <a:xfrm>
              <a:off x="52578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85" name="Google Shape;2285;p87"/>
            <p:cNvSpPr/>
            <p:nvPr/>
          </p:nvSpPr>
          <p:spPr>
            <a:xfrm>
              <a:off x="5029200" y="32766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86" name="Google Shape;2286;p87"/>
            <p:cNvSpPr/>
            <p:nvPr/>
          </p:nvSpPr>
          <p:spPr>
            <a:xfrm>
              <a:off x="4614862" y="32766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87" name="Google Shape;2287;p87"/>
            <p:cNvSpPr/>
            <p:nvPr/>
          </p:nvSpPr>
          <p:spPr>
            <a:xfrm>
              <a:off x="4630737" y="34290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88" name="Google Shape;2288;p87"/>
            <p:cNvSpPr/>
            <p:nvPr/>
          </p:nvSpPr>
          <p:spPr>
            <a:xfrm>
              <a:off x="5384800" y="38100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89" name="Google Shape;2289;p87"/>
            <p:cNvSpPr/>
            <p:nvPr/>
          </p:nvSpPr>
          <p:spPr>
            <a:xfrm>
              <a:off x="5029200" y="40386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90" name="Google Shape;2290;p87"/>
            <p:cNvSpPr/>
            <p:nvPr/>
          </p:nvSpPr>
          <p:spPr>
            <a:xfrm>
              <a:off x="4800600" y="38862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91" name="Google Shape;2291;p87"/>
            <p:cNvSpPr/>
            <p:nvPr/>
          </p:nvSpPr>
          <p:spPr>
            <a:xfrm>
              <a:off x="4648200" y="37338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92" name="Google Shape;2292;p87"/>
            <p:cNvSpPr/>
            <p:nvPr/>
          </p:nvSpPr>
          <p:spPr>
            <a:xfrm>
              <a:off x="44958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2293" name="Google Shape;2293;p87"/>
          <p:cNvSpPr/>
          <p:nvPr/>
        </p:nvSpPr>
        <p:spPr>
          <a:xfrm>
            <a:off x="952500" y="3352800"/>
            <a:ext cx="7239000" cy="2286000"/>
          </a:xfrm>
          <a:prstGeom prst="ellipse">
            <a:avLst/>
          </a:prstGeom>
          <a:solidFill>
            <a:srgbClr val="00FFFF"/>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94" name="Google Shape;2294;p87"/>
          <p:cNvSpPr txBox="1"/>
          <p:nvPr/>
        </p:nvSpPr>
        <p:spPr>
          <a:xfrm>
            <a:off x="1308100" y="2103437"/>
            <a:ext cx="444500"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A</a:t>
            </a:r>
            <a:endParaRPr/>
          </a:p>
        </p:txBody>
      </p:sp>
      <p:sp>
        <p:nvSpPr>
          <p:cNvPr id="2295" name="Google Shape;2295;p87"/>
          <p:cNvSpPr txBox="1"/>
          <p:nvPr/>
        </p:nvSpPr>
        <p:spPr>
          <a:xfrm>
            <a:off x="7808912" y="2103437"/>
            <a:ext cx="407987"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B</a:t>
            </a:r>
            <a:endParaRPr/>
          </a:p>
        </p:txBody>
      </p:sp>
      <p:grpSp>
        <p:nvGrpSpPr>
          <p:cNvPr id="2296" name="Google Shape;2296;p87"/>
          <p:cNvGrpSpPr/>
          <p:nvPr/>
        </p:nvGrpSpPr>
        <p:grpSpPr>
          <a:xfrm>
            <a:off x="3429000" y="2057400"/>
            <a:ext cx="1905000" cy="1714500"/>
            <a:chOff x="2743200" y="1600200"/>
            <a:chExt cx="3124200" cy="3771900"/>
          </a:xfrm>
        </p:grpSpPr>
        <p:sp>
          <p:nvSpPr>
            <p:cNvPr id="2297" name="Google Shape;2297;p87"/>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98" name="Google Shape;2298;p87"/>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99" name="Google Shape;2299;p87"/>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300" name="Google Shape;2300;p87"/>
          <p:cNvGrpSpPr/>
          <p:nvPr/>
        </p:nvGrpSpPr>
        <p:grpSpPr>
          <a:xfrm>
            <a:off x="6553200" y="4191000"/>
            <a:ext cx="1905000" cy="1714500"/>
            <a:chOff x="2743200" y="1600200"/>
            <a:chExt cx="3124200" cy="3771900"/>
          </a:xfrm>
        </p:grpSpPr>
        <p:sp>
          <p:nvSpPr>
            <p:cNvPr id="2301" name="Google Shape;2301;p87"/>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02" name="Google Shape;2302;p87"/>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03" name="Google Shape;2303;p87"/>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304" name="Google Shape;2304;p87"/>
          <p:cNvGrpSpPr/>
          <p:nvPr/>
        </p:nvGrpSpPr>
        <p:grpSpPr>
          <a:xfrm>
            <a:off x="609600" y="4114800"/>
            <a:ext cx="1905000" cy="1714500"/>
            <a:chOff x="2743200" y="1600200"/>
            <a:chExt cx="3124200" cy="3771900"/>
          </a:xfrm>
        </p:grpSpPr>
        <p:sp>
          <p:nvSpPr>
            <p:cNvPr id="2305" name="Google Shape;2305;p87"/>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06" name="Google Shape;2306;p87"/>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07" name="Google Shape;2307;p87"/>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2308" name="Google Shape;2308;p87"/>
          <p:cNvSpPr/>
          <p:nvPr/>
        </p:nvSpPr>
        <p:spPr>
          <a:xfrm>
            <a:off x="536575" y="3627437"/>
            <a:ext cx="684212" cy="258762"/>
          </a:xfrm>
          <a:prstGeom prst="ellipse">
            <a:avLst/>
          </a:prstGeom>
          <a:solidFill>
            <a:srgbClr val="FF0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09" name="Google Shape;2309;p87"/>
          <p:cNvSpPr txBox="1"/>
          <p:nvPr/>
        </p:nvSpPr>
        <p:spPr>
          <a:xfrm>
            <a:off x="536575" y="3024187"/>
            <a:ext cx="684212" cy="733425"/>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10" name="Google Shape;2310;p87"/>
          <p:cNvSpPr/>
          <p:nvPr/>
        </p:nvSpPr>
        <p:spPr>
          <a:xfrm>
            <a:off x="536575" y="2895600"/>
            <a:ext cx="684212" cy="258762"/>
          </a:xfrm>
          <a:prstGeom prst="ellipse">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cxnSp>
        <p:nvCxnSpPr>
          <p:cNvPr id="2311" name="Google Shape;2311;p87"/>
          <p:cNvCxnSpPr/>
          <p:nvPr/>
        </p:nvCxnSpPr>
        <p:spPr>
          <a:xfrm>
            <a:off x="536575" y="3024187"/>
            <a:ext cx="0" cy="733425"/>
          </a:xfrm>
          <a:prstGeom prst="straightConnector1">
            <a:avLst/>
          </a:prstGeom>
          <a:noFill/>
          <a:ln cap="flat" cmpd="sng" w="38100">
            <a:solidFill>
              <a:schemeClr val="dk1"/>
            </a:solidFill>
            <a:prstDash val="solid"/>
            <a:miter lim="8000"/>
            <a:headEnd len="sm" w="sm" type="none"/>
            <a:tailEnd len="sm" w="sm" type="none"/>
          </a:ln>
        </p:spPr>
      </p:cxnSp>
      <p:cxnSp>
        <p:nvCxnSpPr>
          <p:cNvPr id="2312" name="Google Shape;2312;p87"/>
          <p:cNvCxnSpPr/>
          <p:nvPr/>
        </p:nvCxnSpPr>
        <p:spPr>
          <a:xfrm>
            <a:off x="1220787" y="3068637"/>
            <a:ext cx="0" cy="731837"/>
          </a:xfrm>
          <a:prstGeom prst="straightConnector1">
            <a:avLst/>
          </a:prstGeom>
          <a:noFill/>
          <a:ln cap="flat" cmpd="sng" w="38100">
            <a:solidFill>
              <a:schemeClr val="dk1"/>
            </a:solidFill>
            <a:prstDash val="solid"/>
            <a:miter lim="8000"/>
            <a:headEnd len="sm" w="sm" type="none"/>
            <a:tailEnd len="sm" w="sm" type="none"/>
          </a:ln>
        </p:spPr>
      </p:cxnSp>
      <p:sp>
        <p:nvSpPr>
          <p:cNvPr id="2313" name="Google Shape;2313;p87"/>
          <p:cNvSpPr txBox="1"/>
          <p:nvPr/>
        </p:nvSpPr>
        <p:spPr>
          <a:xfrm rot="-5400000">
            <a:off x="563562" y="3363912"/>
            <a:ext cx="647700" cy="3968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000" u="none">
                <a:solidFill>
                  <a:schemeClr val="lt1"/>
                </a:solidFill>
                <a:latin typeface="Comic Sans MS"/>
                <a:ea typeface="Comic Sans MS"/>
                <a:cs typeface="Comic Sans MS"/>
                <a:sym typeface="Comic Sans MS"/>
              </a:rPr>
              <a:t>cola</a:t>
            </a:r>
            <a:endParaRPr/>
          </a:p>
        </p:txBody>
      </p:sp>
      <p:grpSp>
        <p:nvGrpSpPr>
          <p:cNvPr id="2314" name="Google Shape;2314;p87"/>
          <p:cNvGrpSpPr/>
          <p:nvPr/>
        </p:nvGrpSpPr>
        <p:grpSpPr>
          <a:xfrm>
            <a:off x="307975" y="3276600"/>
            <a:ext cx="1368425" cy="461962"/>
            <a:chOff x="2108200" y="3810000"/>
            <a:chExt cx="2308225" cy="779462"/>
          </a:xfrm>
        </p:grpSpPr>
        <p:sp>
          <p:nvSpPr>
            <p:cNvPr id="2315" name="Google Shape;2315;p87"/>
            <p:cNvSpPr/>
            <p:nvPr/>
          </p:nvSpPr>
          <p:spPr>
            <a:xfrm>
              <a:off x="3962400" y="3944937"/>
              <a:ext cx="454025" cy="644525"/>
            </a:xfrm>
            <a:custGeom>
              <a:rect b="b" l="l" r="r" t="t"/>
              <a:pathLst>
                <a:path extrusionOk="0" h="120000" w="120000">
                  <a:moveTo>
                    <a:pt x="45314" y="43448"/>
                  </a:moveTo>
                  <a:cubicBezTo>
                    <a:pt x="46993" y="28965"/>
                    <a:pt x="61678" y="8866"/>
                    <a:pt x="74265" y="4433"/>
                  </a:cubicBezTo>
                  <a:cubicBezTo>
                    <a:pt x="86853" y="0"/>
                    <a:pt x="116643" y="10935"/>
                    <a:pt x="120000" y="16256"/>
                  </a:cubicBezTo>
                  <a:cubicBezTo>
                    <a:pt x="115384" y="28669"/>
                    <a:pt x="112027" y="32807"/>
                    <a:pt x="93566" y="36650"/>
                  </a:cubicBezTo>
                  <a:cubicBezTo>
                    <a:pt x="75944" y="44039"/>
                    <a:pt x="27692" y="47586"/>
                    <a:pt x="13846" y="60591"/>
                  </a:cubicBezTo>
                  <a:cubicBezTo>
                    <a:pt x="0" y="73596"/>
                    <a:pt x="2937" y="109950"/>
                    <a:pt x="11328" y="114975"/>
                  </a:cubicBezTo>
                  <a:cubicBezTo>
                    <a:pt x="19720" y="120000"/>
                    <a:pt x="58741" y="103152"/>
                    <a:pt x="64615" y="91330"/>
                  </a:cubicBezTo>
                  <a:cubicBezTo>
                    <a:pt x="70489" y="79507"/>
                    <a:pt x="49510" y="53497"/>
                    <a:pt x="45314" y="43448"/>
                  </a:cubicBezTo>
                  <a:close/>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16" name="Google Shape;2316;p87"/>
            <p:cNvSpPr/>
            <p:nvPr/>
          </p:nvSpPr>
          <p:spPr>
            <a:xfrm>
              <a:off x="2108200" y="3810000"/>
              <a:ext cx="2095500" cy="762000"/>
            </a:xfrm>
            <a:custGeom>
              <a:rect b="b" l="l" r="r" t="t"/>
              <a:pathLst>
                <a:path extrusionOk="0" h="120000" w="120000">
                  <a:moveTo>
                    <a:pt x="23272" y="12000"/>
                  </a:moveTo>
                  <a:cubicBezTo>
                    <a:pt x="11636" y="27000"/>
                    <a:pt x="0" y="42000"/>
                    <a:pt x="5818" y="60000"/>
                  </a:cubicBezTo>
                  <a:cubicBezTo>
                    <a:pt x="11636" y="78000"/>
                    <a:pt x="40000" y="120000"/>
                    <a:pt x="58181" y="120000"/>
                  </a:cubicBezTo>
                  <a:cubicBezTo>
                    <a:pt x="76363" y="120000"/>
                    <a:pt x="109818" y="80000"/>
                    <a:pt x="114909" y="60000"/>
                  </a:cubicBezTo>
                  <a:cubicBezTo>
                    <a:pt x="120000" y="40000"/>
                    <a:pt x="93090" y="10000"/>
                    <a:pt x="88727" y="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2317" name="Google Shape;2317;p87"/>
          <p:cNvSpPr/>
          <p:nvPr/>
        </p:nvSpPr>
        <p:spPr>
          <a:xfrm>
            <a:off x="1524000" y="3505200"/>
            <a:ext cx="2206625" cy="1109662"/>
          </a:xfrm>
          <a:custGeom>
            <a:rect b="b" l="l" r="r" t="t"/>
            <a:pathLst>
              <a:path extrusionOk="0" h="120000" w="120000">
                <a:moveTo>
                  <a:pt x="0" y="0"/>
                </a:moveTo>
                <a:cubicBezTo>
                  <a:pt x="13467" y="15107"/>
                  <a:pt x="27280" y="24892"/>
                  <a:pt x="41438" y="41201"/>
                </a:cubicBezTo>
                <a:cubicBezTo>
                  <a:pt x="55597" y="57510"/>
                  <a:pt x="72086" y="84978"/>
                  <a:pt x="85208" y="98025"/>
                </a:cubicBezTo>
                <a:cubicBezTo>
                  <a:pt x="98330" y="111072"/>
                  <a:pt x="112748" y="115364"/>
                  <a:pt x="120000" y="119999"/>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18" name="Google Shape;2318;p87"/>
          <p:cNvSpPr/>
          <p:nvPr/>
        </p:nvSpPr>
        <p:spPr>
          <a:xfrm>
            <a:off x="5776912" y="3076575"/>
            <a:ext cx="2597150" cy="1249362"/>
          </a:xfrm>
          <a:custGeom>
            <a:rect b="b" l="l" r="r" t="t"/>
            <a:pathLst>
              <a:path extrusionOk="0" h="120000" w="120000">
                <a:moveTo>
                  <a:pt x="120000" y="0"/>
                </a:moveTo>
                <a:cubicBezTo>
                  <a:pt x="113691" y="7928"/>
                  <a:pt x="93814" y="33087"/>
                  <a:pt x="82224" y="48487"/>
                </a:cubicBezTo>
                <a:cubicBezTo>
                  <a:pt x="70635" y="63888"/>
                  <a:pt x="64034" y="80203"/>
                  <a:pt x="50317" y="92096"/>
                </a:cubicBezTo>
                <a:cubicBezTo>
                  <a:pt x="36601" y="103989"/>
                  <a:pt x="10488" y="114205"/>
                  <a:pt x="0" y="12000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19" name="Google Shape;2319;p87"/>
          <p:cNvSpPr/>
          <p:nvPr/>
        </p:nvSpPr>
        <p:spPr>
          <a:xfrm>
            <a:off x="3730625" y="4343400"/>
            <a:ext cx="2060575" cy="271462"/>
          </a:xfrm>
          <a:custGeom>
            <a:rect b="b" l="l" r="r" t="t"/>
            <a:pathLst>
              <a:path extrusionOk="0" h="120000" w="120000">
                <a:moveTo>
                  <a:pt x="0" y="113684"/>
                </a:moveTo>
                <a:cubicBezTo>
                  <a:pt x="5177" y="112280"/>
                  <a:pt x="11278" y="120000"/>
                  <a:pt x="31248" y="101052"/>
                </a:cubicBezTo>
                <a:cubicBezTo>
                  <a:pt x="51217" y="82105"/>
                  <a:pt x="105208" y="16842"/>
                  <a:pt x="120000" y="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4" name="Shape 2324"/>
        <p:cNvGrpSpPr/>
        <p:nvPr/>
      </p:nvGrpSpPr>
      <p:grpSpPr>
        <a:xfrm>
          <a:off x="0" y="0"/>
          <a:ext cx="0" cy="0"/>
          <a:chOff x="0" y="0"/>
          <a:chExt cx="0" cy="0"/>
        </a:xfrm>
      </p:grpSpPr>
      <p:sp>
        <p:nvSpPr>
          <p:cNvPr id="2325" name="Google Shape;2325;p88"/>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326" name="Google Shape;2326;p88"/>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327" name="Google Shape;2327;p8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Bob puts food in Pond</a:t>
            </a:r>
            <a:endParaRPr/>
          </a:p>
        </p:txBody>
      </p:sp>
      <p:grpSp>
        <p:nvGrpSpPr>
          <p:cNvPr id="2328" name="Google Shape;2328;p88"/>
          <p:cNvGrpSpPr/>
          <p:nvPr/>
        </p:nvGrpSpPr>
        <p:grpSpPr>
          <a:xfrm>
            <a:off x="609600" y="1885950"/>
            <a:ext cx="1447800" cy="1295400"/>
            <a:chOff x="1371600" y="3124200"/>
            <a:chExt cx="1447800" cy="1295400"/>
          </a:xfrm>
        </p:grpSpPr>
        <p:sp>
          <p:nvSpPr>
            <p:cNvPr id="2329" name="Google Shape;2329;p88"/>
            <p:cNvSpPr/>
            <p:nvPr/>
          </p:nvSpPr>
          <p:spPr>
            <a:xfrm>
              <a:off x="25908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30" name="Google Shape;2330;p88"/>
            <p:cNvSpPr/>
            <p:nvPr/>
          </p:nvSpPr>
          <p:spPr>
            <a:xfrm>
              <a:off x="23622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31" name="Google Shape;2331;p88"/>
            <p:cNvSpPr/>
            <p:nvPr/>
          </p:nvSpPr>
          <p:spPr>
            <a:xfrm>
              <a:off x="2133600" y="32004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32" name="Google Shape;2332;p88"/>
            <p:cNvSpPr/>
            <p:nvPr/>
          </p:nvSpPr>
          <p:spPr>
            <a:xfrm>
              <a:off x="1905000" y="31242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33" name="Google Shape;2333;p88"/>
            <p:cNvSpPr/>
            <p:nvPr/>
          </p:nvSpPr>
          <p:spPr>
            <a:xfrm>
              <a:off x="1490662" y="31242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34" name="Google Shape;2334;p88"/>
            <p:cNvSpPr/>
            <p:nvPr/>
          </p:nvSpPr>
          <p:spPr>
            <a:xfrm>
              <a:off x="1506537" y="32766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35" name="Google Shape;2335;p88"/>
            <p:cNvSpPr/>
            <p:nvPr/>
          </p:nvSpPr>
          <p:spPr>
            <a:xfrm>
              <a:off x="2260600" y="36576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36" name="Google Shape;2336;p88"/>
            <p:cNvSpPr/>
            <p:nvPr/>
          </p:nvSpPr>
          <p:spPr>
            <a:xfrm>
              <a:off x="1905000" y="38862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37" name="Google Shape;2337;p88"/>
            <p:cNvSpPr/>
            <p:nvPr/>
          </p:nvSpPr>
          <p:spPr>
            <a:xfrm>
              <a:off x="1676400" y="37338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38" name="Google Shape;2338;p88"/>
            <p:cNvSpPr/>
            <p:nvPr/>
          </p:nvSpPr>
          <p:spPr>
            <a:xfrm>
              <a:off x="15240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39" name="Google Shape;2339;p88"/>
            <p:cNvSpPr/>
            <p:nvPr/>
          </p:nvSpPr>
          <p:spPr>
            <a:xfrm>
              <a:off x="1371600" y="34290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340" name="Google Shape;2340;p88"/>
          <p:cNvGrpSpPr/>
          <p:nvPr/>
        </p:nvGrpSpPr>
        <p:grpSpPr>
          <a:xfrm flipH="1">
            <a:off x="7467600" y="1885950"/>
            <a:ext cx="1447800" cy="1295400"/>
            <a:chOff x="4495800" y="3276600"/>
            <a:chExt cx="1447800" cy="1295400"/>
          </a:xfrm>
        </p:grpSpPr>
        <p:sp>
          <p:nvSpPr>
            <p:cNvPr id="2341" name="Google Shape;2341;p88"/>
            <p:cNvSpPr/>
            <p:nvPr/>
          </p:nvSpPr>
          <p:spPr>
            <a:xfrm>
              <a:off x="5715000" y="36576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42" name="Google Shape;2342;p88"/>
            <p:cNvSpPr/>
            <p:nvPr/>
          </p:nvSpPr>
          <p:spPr>
            <a:xfrm>
              <a:off x="54864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43" name="Google Shape;2343;p88"/>
            <p:cNvSpPr/>
            <p:nvPr/>
          </p:nvSpPr>
          <p:spPr>
            <a:xfrm>
              <a:off x="52578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44" name="Google Shape;2344;p88"/>
            <p:cNvSpPr/>
            <p:nvPr/>
          </p:nvSpPr>
          <p:spPr>
            <a:xfrm>
              <a:off x="5029200" y="32766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45" name="Google Shape;2345;p88"/>
            <p:cNvSpPr/>
            <p:nvPr/>
          </p:nvSpPr>
          <p:spPr>
            <a:xfrm>
              <a:off x="4614862" y="32766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46" name="Google Shape;2346;p88"/>
            <p:cNvSpPr/>
            <p:nvPr/>
          </p:nvSpPr>
          <p:spPr>
            <a:xfrm>
              <a:off x="4630737" y="34290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47" name="Google Shape;2347;p88"/>
            <p:cNvSpPr/>
            <p:nvPr/>
          </p:nvSpPr>
          <p:spPr>
            <a:xfrm>
              <a:off x="5384800" y="38100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48" name="Google Shape;2348;p88"/>
            <p:cNvSpPr/>
            <p:nvPr/>
          </p:nvSpPr>
          <p:spPr>
            <a:xfrm>
              <a:off x="5029200" y="40386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49" name="Google Shape;2349;p88"/>
            <p:cNvSpPr/>
            <p:nvPr/>
          </p:nvSpPr>
          <p:spPr>
            <a:xfrm>
              <a:off x="4800600" y="38862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50" name="Google Shape;2350;p88"/>
            <p:cNvSpPr/>
            <p:nvPr/>
          </p:nvSpPr>
          <p:spPr>
            <a:xfrm>
              <a:off x="4648200" y="37338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51" name="Google Shape;2351;p88"/>
            <p:cNvSpPr/>
            <p:nvPr/>
          </p:nvSpPr>
          <p:spPr>
            <a:xfrm>
              <a:off x="44958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2352" name="Google Shape;2352;p88"/>
          <p:cNvSpPr/>
          <p:nvPr/>
        </p:nvSpPr>
        <p:spPr>
          <a:xfrm>
            <a:off x="952500" y="3352800"/>
            <a:ext cx="7239000" cy="2286000"/>
          </a:xfrm>
          <a:prstGeom prst="ellipse">
            <a:avLst/>
          </a:prstGeom>
          <a:solidFill>
            <a:srgbClr val="00FFFF"/>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53" name="Google Shape;2353;p88"/>
          <p:cNvSpPr txBox="1"/>
          <p:nvPr/>
        </p:nvSpPr>
        <p:spPr>
          <a:xfrm>
            <a:off x="1308100" y="2103437"/>
            <a:ext cx="444500"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A</a:t>
            </a:r>
            <a:endParaRPr/>
          </a:p>
        </p:txBody>
      </p:sp>
      <p:sp>
        <p:nvSpPr>
          <p:cNvPr id="2354" name="Google Shape;2354;p88"/>
          <p:cNvSpPr txBox="1"/>
          <p:nvPr/>
        </p:nvSpPr>
        <p:spPr>
          <a:xfrm>
            <a:off x="7808912" y="2103437"/>
            <a:ext cx="407987"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B</a:t>
            </a:r>
            <a:endParaRPr/>
          </a:p>
        </p:txBody>
      </p:sp>
      <p:grpSp>
        <p:nvGrpSpPr>
          <p:cNvPr id="2355" name="Google Shape;2355;p88"/>
          <p:cNvGrpSpPr/>
          <p:nvPr/>
        </p:nvGrpSpPr>
        <p:grpSpPr>
          <a:xfrm>
            <a:off x="3429000" y="2057400"/>
            <a:ext cx="1905000" cy="1714500"/>
            <a:chOff x="2743200" y="1600200"/>
            <a:chExt cx="3124200" cy="3771900"/>
          </a:xfrm>
        </p:grpSpPr>
        <p:sp>
          <p:nvSpPr>
            <p:cNvPr id="2356" name="Google Shape;2356;p88"/>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57" name="Google Shape;2357;p88"/>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58" name="Google Shape;2358;p88"/>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359" name="Google Shape;2359;p88"/>
          <p:cNvGrpSpPr/>
          <p:nvPr/>
        </p:nvGrpSpPr>
        <p:grpSpPr>
          <a:xfrm>
            <a:off x="6553200" y="4191000"/>
            <a:ext cx="1905000" cy="1714500"/>
            <a:chOff x="2743200" y="1600200"/>
            <a:chExt cx="3124200" cy="3771900"/>
          </a:xfrm>
        </p:grpSpPr>
        <p:sp>
          <p:nvSpPr>
            <p:cNvPr id="2360" name="Google Shape;2360;p88"/>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61" name="Google Shape;2361;p88"/>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62" name="Google Shape;2362;p88"/>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363" name="Google Shape;2363;p88"/>
          <p:cNvGrpSpPr/>
          <p:nvPr/>
        </p:nvGrpSpPr>
        <p:grpSpPr>
          <a:xfrm>
            <a:off x="609600" y="4114800"/>
            <a:ext cx="1905000" cy="1714500"/>
            <a:chOff x="2743200" y="1600200"/>
            <a:chExt cx="3124200" cy="3771900"/>
          </a:xfrm>
        </p:grpSpPr>
        <p:sp>
          <p:nvSpPr>
            <p:cNvPr id="2364" name="Google Shape;2364;p88"/>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65" name="Google Shape;2365;p88"/>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66" name="Google Shape;2366;p88"/>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2367" name="Google Shape;2367;p88"/>
          <p:cNvSpPr/>
          <p:nvPr/>
        </p:nvSpPr>
        <p:spPr>
          <a:xfrm>
            <a:off x="536575" y="3627437"/>
            <a:ext cx="684212" cy="258762"/>
          </a:xfrm>
          <a:prstGeom prst="ellipse">
            <a:avLst/>
          </a:prstGeom>
          <a:solidFill>
            <a:srgbClr val="FF0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68" name="Google Shape;2368;p88"/>
          <p:cNvSpPr txBox="1"/>
          <p:nvPr/>
        </p:nvSpPr>
        <p:spPr>
          <a:xfrm>
            <a:off x="536575" y="3024187"/>
            <a:ext cx="684212" cy="733425"/>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69" name="Google Shape;2369;p88"/>
          <p:cNvSpPr/>
          <p:nvPr/>
        </p:nvSpPr>
        <p:spPr>
          <a:xfrm>
            <a:off x="536575" y="2895600"/>
            <a:ext cx="684212" cy="258762"/>
          </a:xfrm>
          <a:prstGeom prst="ellipse">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cxnSp>
        <p:nvCxnSpPr>
          <p:cNvPr id="2370" name="Google Shape;2370;p88"/>
          <p:cNvCxnSpPr/>
          <p:nvPr/>
        </p:nvCxnSpPr>
        <p:spPr>
          <a:xfrm>
            <a:off x="536575" y="3024187"/>
            <a:ext cx="0" cy="733425"/>
          </a:xfrm>
          <a:prstGeom prst="straightConnector1">
            <a:avLst/>
          </a:prstGeom>
          <a:noFill/>
          <a:ln cap="flat" cmpd="sng" w="38100">
            <a:solidFill>
              <a:schemeClr val="dk1"/>
            </a:solidFill>
            <a:prstDash val="solid"/>
            <a:miter lim="8000"/>
            <a:headEnd len="sm" w="sm" type="none"/>
            <a:tailEnd len="sm" w="sm" type="none"/>
          </a:ln>
        </p:spPr>
      </p:cxnSp>
      <p:cxnSp>
        <p:nvCxnSpPr>
          <p:cNvPr id="2371" name="Google Shape;2371;p88"/>
          <p:cNvCxnSpPr/>
          <p:nvPr/>
        </p:nvCxnSpPr>
        <p:spPr>
          <a:xfrm>
            <a:off x="1220787" y="3068637"/>
            <a:ext cx="0" cy="731837"/>
          </a:xfrm>
          <a:prstGeom prst="straightConnector1">
            <a:avLst/>
          </a:prstGeom>
          <a:noFill/>
          <a:ln cap="flat" cmpd="sng" w="38100">
            <a:solidFill>
              <a:schemeClr val="dk1"/>
            </a:solidFill>
            <a:prstDash val="solid"/>
            <a:miter lim="8000"/>
            <a:headEnd len="sm" w="sm" type="none"/>
            <a:tailEnd len="sm" w="sm" type="none"/>
          </a:ln>
        </p:spPr>
      </p:cxnSp>
      <p:sp>
        <p:nvSpPr>
          <p:cNvPr id="2372" name="Google Shape;2372;p88"/>
          <p:cNvSpPr txBox="1"/>
          <p:nvPr/>
        </p:nvSpPr>
        <p:spPr>
          <a:xfrm rot="-5400000">
            <a:off x="563562" y="3363912"/>
            <a:ext cx="647700" cy="3968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000" u="none">
                <a:solidFill>
                  <a:schemeClr val="lt1"/>
                </a:solidFill>
                <a:latin typeface="Comic Sans MS"/>
                <a:ea typeface="Comic Sans MS"/>
                <a:cs typeface="Comic Sans MS"/>
                <a:sym typeface="Comic Sans MS"/>
              </a:rPr>
              <a:t>cola</a:t>
            </a:r>
            <a:endParaRPr/>
          </a:p>
        </p:txBody>
      </p:sp>
      <p:grpSp>
        <p:nvGrpSpPr>
          <p:cNvPr id="2373" name="Google Shape;2373;p88"/>
          <p:cNvGrpSpPr/>
          <p:nvPr/>
        </p:nvGrpSpPr>
        <p:grpSpPr>
          <a:xfrm>
            <a:off x="307975" y="3276600"/>
            <a:ext cx="1368425" cy="461962"/>
            <a:chOff x="2108200" y="3810000"/>
            <a:chExt cx="2308225" cy="779462"/>
          </a:xfrm>
        </p:grpSpPr>
        <p:sp>
          <p:nvSpPr>
            <p:cNvPr id="2374" name="Google Shape;2374;p88"/>
            <p:cNvSpPr/>
            <p:nvPr/>
          </p:nvSpPr>
          <p:spPr>
            <a:xfrm>
              <a:off x="3962400" y="3944937"/>
              <a:ext cx="454025" cy="644525"/>
            </a:xfrm>
            <a:custGeom>
              <a:rect b="b" l="l" r="r" t="t"/>
              <a:pathLst>
                <a:path extrusionOk="0" h="120000" w="120000">
                  <a:moveTo>
                    <a:pt x="45314" y="43448"/>
                  </a:moveTo>
                  <a:cubicBezTo>
                    <a:pt x="46993" y="28965"/>
                    <a:pt x="61678" y="8866"/>
                    <a:pt x="74265" y="4433"/>
                  </a:cubicBezTo>
                  <a:cubicBezTo>
                    <a:pt x="86853" y="0"/>
                    <a:pt x="116643" y="10935"/>
                    <a:pt x="120000" y="16256"/>
                  </a:cubicBezTo>
                  <a:cubicBezTo>
                    <a:pt x="115384" y="28669"/>
                    <a:pt x="112027" y="32807"/>
                    <a:pt x="93566" y="36650"/>
                  </a:cubicBezTo>
                  <a:cubicBezTo>
                    <a:pt x="75944" y="44039"/>
                    <a:pt x="27692" y="47586"/>
                    <a:pt x="13846" y="60591"/>
                  </a:cubicBezTo>
                  <a:cubicBezTo>
                    <a:pt x="0" y="73596"/>
                    <a:pt x="2937" y="109950"/>
                    <a:pt x="11328" y="114975"/>
                  </a:cubicBezTo>
                  <a:cubicBezTo>
                    <a:pt x="19720" y="120000"/>
                    <a:pt x="58741" y="103152"/>
                    <a:pt x="64615" y="91330"/>
                  </a:cubicBezTo>
                  <a:cubicBezTo>
                    <a:pt x="70489" y="79507"/>
                    <a:pt x="49510" y="53497"/>
                    <a:pt x="45314" y="43448"/>
                  </a:cubicBezTo>
                  <a:close/>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75" name="Google Shape;2375;p88"/>
            <p:cNvSpPr/>
            <p:nvPr/>
          </p:nvSpPr>
          <p:spPr>
            <a:xfrm>
              <a:off x="2108200" y="3810000"/>
              <a:ext cx="2095500" cy="762000"/>
            </a:xfrm>
            <a:custGeom>
              <a:rect b="b" l="l" r="r" t="t"/>
              <a:pathLst>
                <a:path extrusionOk="0" h="120000" w="120000">
                  <a:moveTo>
                    <a:pt x="23272" y="12000"/>
                  </a:moveTo>
                  <a:cubicBezTo>
                    <a:pt x="11636" y="27000"/>
                    <a:pt x="0" y="42000"/>
                    <a:pt x="5818" y="60000"/>
                  </a:cubicBezTo>
                  <a:cubicBezTo>
                    <a:pt x="11636" y="78000"/>
                    <a:pt x="40000" y="120000"/>
                    <a:pt x="58181" y="120000"/>
                  </a:cubicBezTo>
                  <a:cubicBezTo>
                    <a:pt x="76363" y="120000"/>
                    <a:pt x="109818" y="80000"/>
                    <a:pt x="114909" y="60000"/>
                  </a:cubicBezTo>
                  <a:cubicBezTo>
                    <a:pt x="120000" y="40000"/>
                    <a:pt x="93090" y="10000"/>
                    <a:pt x="88727" y="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2376" name="Google Shape;2376;p88"/>
          <p:cNvSpPr/>
          <p:nvPr/>
        </p:nvSpPr>
        <p:spPr>
          <a:xfrm>
            <a:off x="1524000" y="3505200"/>
            <a:ext cx="2206625" cy="1109662"/>
          </a:xfrm>
          <a:custGeom>
            <a:rect b="b" l="l" r="r" t="t"/>
            <a:pathLst>
              <a:path extrusionOk="0" h="120000" w="120000">
                <a:moveTo>
                  <a:pt x="0" y="0"/>
                </a:moveTo>
                <a:cubicBezTo>
                  <a:pt x="13467" y="15107"/>
                  <a:pt x="27280" y="24892"/>
                  <a:pt x="41438" y="41201"/>
                </a:cubicBezTo>
                <a:cubicBezTo>
                  <a:pt x="55597" y="57510"/>
                  <a:pt x="72086" y="84978"/>
                  <a:pt x="85208" y="98025"/>
                </a:cubicBezTo>
                <a:cubicBezTo>
                  <a:pt x="98330" y="111072"/>
                  <a:pt x="112748" y="115364"/>
                  <a:pt x="120000" y="119999"/>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77" name="Google Shape;2377;p88"/>
          <p:cNvSpPr/>
          <p:nvPr/>
        </p:nvSpPr>
        <p:spPr>
          <a:xfrm>
            <a:off x="5776912" y="3076575"/>
            <a:ext cx="2597150" cy="1249362"/>
          </a:xfrm>
          <a:custGeom>
            <a:rect b="b" l="l" r="r" t="t"/>
            <a:pathLst>
              <a:path extrusionOk="0" h="120000" w="120000">
                <a:moveTo>
                  <a:pt x="120000" y="0"/>
                </a:moveTo>
                <a:cubicBezTo>
                  <a:pt x="113691" y="7928"/>
                  <a:pt x="93814" y="33087"/>
                  <a:pt x="82224" y="48487"/>
                </a:cubicBezTo>
                <a:cubicBezTo>
                  <a:pt x="70635" y="63888"/>
                  <a:pt x="64034" y="80203"/>
                  <a:pt x="50317" y="92096"/>
                </a:cubicBezTo>
                <a:cubicBezTo>
                  <a:pt x="36601" y="103989"/>
                  <a:pt x="10488" y="114205"/>
                  <a:pt x="0" y="12000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78" name="Google Shape;2378;p88"/>
          <p:cNvSpPr/>
          <p:nvPr/>
        </p:nvSpPr>
        <p:spPr>
          <a:xfrm>
            <a:off x="3730625" y="4343400"/>
            <a:ext cx="2060575" cy="271462"/>
          </a:xfrm>
          <a:custGeom>
            <a:rect b="b" l="l" r="r" t="t"/>
            <a:pathLst>
              <a:path extrusionOk="0" h="120000" w="120000">
                <a:moveTo>
                  <a:pt x="0" y="113684"/>
                </a:moveTo>
                <a:cubicBezTo>
                  <a:pt x="5177" y="112280"/>
                  <a:pt x="11278" y="120000"/>
                  <a:pt x="31248" y="101052"/>
                </a:cubicBezTo>
                <a:cubicBezTo>
                  <a:pt x="51217" y="82105"/>
                  <a:pt x="105208" y="16842"/>
                  <a:pt x="120000" y="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2379" name="Google Shape;2379;p88"/>
          <p:cNvGrpSpPr/>
          <p:nvPr/>
        </p:nvGrpSpPr>
        <p:grpSpPr>
          <a:xfrm>
            <a:off x="4953000" y="4419600"/>
            <a:ext cx="1447800" cy="685800"/>
            <a:chOff x="914400" y="685800"/>
            <a:chExt cx="1447800" cy="685800"/>
          </a:xfrm>
        </p:grpSpPr>
        <p:sp>
          <p:nvSpPr>
            <p:cNvPr id="2380" name="Google Shape;2380;p88"/>
            <p:cNvSpPr/>
            <p:nvPr/>
          </p:nvSpPr>
          <p:spPr>
            <a:xfrm>
              <a:off x="914400" y="762000"/>
              <a:ext cx="1143000" cy="533400"/>
            </a:xfrm>
            <a:prstGeom prst="ellipse">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81" name="Google Shape;2381;p88"/>
            <p:cNvSpPr/>
            <p:nvPr/>
          </p:nvSpPr>
          <p:spPr>
            <a:xfrm>
              <a:off x="1981200" y="685800"/>
              <a:ext cx="381000" cy="685800"/>
            </a:xfrm>
            <a:prstGeom prst="moon">
              <a:avLst>
                <a:gd fmla="val 50000" name="adj"/>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82" name="Google Shape;2382;p88"/>
            <p:cNvSpPr/>
            <p:nvPr/>
          </p:nvSpPr>
          <p:spPr>
            <a:xfrm>
              <a:off x="1143000" y="914400"/>
              <a:ext cx="76200" cy="76200"/>
            </a:xfrm>
            <a:prstGeom prst="ellipse">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383" name="Google Shape;2383;p88"/>
          <p:cNvGrpSpPr/>
          <p:nvPr/>
        </p:nvGrpSpPr>
        <p:grpSpPr>
          <a:xfrm>
            <a:off x="3733800" y="3886200"/>
            <a:ext cx="1447800" cy="685800"/>
            <a:chOff x="914400" y="685800"/>
            <a:chExt cx="1447800" cy="685800"/>
          </a:xfrm>
        </p:grpSpPr>
        <p:sp>
          <p:nvSpPr>
            <p:cNvPr id="2384" name="Google Shape;2384;p88"/>
            <p:cNvSpPr/>
            <p:nvPr/>
          </p:nvSpPr>
          <p:spPr>
            <a:xfrm>
              <a:off x="914400" y="762000"/>
              <a:ext cx="1143000" cy="533400"/>
            </a:xfrm>
            <a:prstGeom prst="ellipse">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85" name="Google Shape;2385;p88"/>
            <p:cNvSpPr/>
            <p:nvPr/>
          </p:nvSpPr>
          <p:spPr>
            <a:xfrm>
              <a:off x="1981200" y="685800"/>
              <a:ext cx="381000" cy="685800"/>
            </a:xfrm>
            <a:prstGeom prst="moon">
              <a:avLst>
                <a:gd fmla="val 50000" name="adj"/>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86" name="Google Shape;2386;p88"/>
            <p:cNvSpPr/>
            <p:nvPr/>
          </p:nvSpPr>
          <p:spPr>
            <a:xfrm>
              <a:off x="1143000" y="914400"/>
              <a:ext cx="76200" cy="76200"/>
            </a:xfrm>
            <a:prstGeom prst="ellipse">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387" name="Google Shape;2387;p88"/>
          <p:cNvGrpSpPr/>
          <p:nvPr/>
        </p:nvGrpSpPr>
        <p:grpSpPr>
          <a:xfrm>
            <a:off x="2362200" y="4495800"/>
            <a:ext cx="1447800" cy="685800"/>
            <a:chOff x="914400" y="685800"/>
            <a:chExt cx="1447800" cy="685800"/>
          </a:xfrm>
        </p:grpSpPr>
        <p:sp>
          <p:nvSpPr>
            <p:cNvPr id="2388" name="Google Shape;2388;p88"/>
            <p:cNvSpPr/>
            <p:nvPr/>
          </p:nvSpPr>
          <p:spPr>
            <a:xfrm>
              <a:off x="914400" y="762000"/>
              <a:ext cx="1143000" cy="533400"/>
            </a:xfrm>
            <a:prstGeom prst="ellipse">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89" name="Google Shape;2389;p88"/>
            <p:cNvSpPr/>
            <p:nvPr/>
          </p:nvSpPr>
          <p:spPr>
            <a:xfrm>
              <a:off x="1981200" y="685800"/>
              <a:ext cx="381000" cy="685800"/>
            </a:xfrm>
            <a:prstGeom prst="moon">
              <a:avLst>
                <a:gd fmla="val 50000" name="adj"/>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90" name="Google Shape;2390;p88"/>
            <p:cNvSpPr/>
            <p:nvPr/>
          </p:nvSpPr>
          <p:spPr>
            <a:xfrm>
              <a:off x="1143000" y="914400"/>
              <a:ext cx="76200" cy="76200"/>
            </a:xfrm>
            <a:prstGeom prst="ellipse">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5" name="Shape 2395"/>
        <p:cNvGrpSpPr/>
        <p:nvPr/>
      </p:nvGrpSpPr>
      <p:grpSpPr>
        <a:xfrm>
          <a:off x="0" y="0"/>
          <a:ext cx="0" cy="0"/>
          <a:chOff x="0" y="0"/>
          <a:chExt cx="0" cy="0"/>
        </a:xfrm>
      </p:grpSpPr>
      <p:sp>
        <p:nvSpPr>
          <p:cNvPr id="2396" name="Google Shape;2396;p89"/>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397" name="Google Shape;2397;p89"/>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398" name="Google Shape;2398;p8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Bob knocks over Can</a:t>
            </a:r>
            <a:endParaRPr/>
          </a:p>
        </p:txBody>
      </p:sp>
      <p:grpSp>
        <p:nvGrpSpPr>
          <p:cNvPr id="2399" name="Google Shape;2399;p89"/>
          <p:cNvGrpSpPr/>
          <p:nvPr/>
        </p:nvGrpSpPr>
        <p:grpSpPr>
          <a:xfrm>
            <a:off x="609600" y="1885950"/>
            <a:ext cx="1447800" cy="1295400"/>
            <a:chOff x="1371600" y="3124200"/>
            <a:chExt cx="1447800" cy="1295400"/>
          </a:xfrm>
        </p:grpSpPr>
        <p:sp>
          <p:nvSpPr>
            <p:cNvPr id="2400" name="Google Shape;2400;p89"/>
            <p:cNvSpPr/>
            <p:nvPr/>
          </p:nvSpPr>
          <p:spPr>
            <a:xfrm>
              <a:off x="25908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01" name="Google Shape;2401;p89"/>
            <p:cNvSpPr/>
            <p:nvPr/>
          </p:nvSpPr>
          <p:spPr>
            <a:xfrm>
              <a:off x="23622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02" name="Google Shape;2402;p89"/>
            <p:cNvSpPr/>
            <p:nvPr/>
          </p:nvSpPr>
          <p:spPr>
            <a:xfrm>
              <a:off x="2133600" y="32004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03" name="Google Shape;2403;p89"/>
            <p:cNvSpPr/>
            <p:nvPr/>
          </p:nvSpPr>
          <p:spPr>
            <a:xfrm>
              <a:off x="1905000" y="31242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04" name="Google Shape;2404;p89"/>
            <p:cNvSpPr/>
            <p:nvPr/>
          </p:nvSpPr>
          <p:spPr>
            <a:xfrm>
              <a:off x="1490662" y="31242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05" name="Google Shape;2405;p89"/>
            <p:cNvSpPr/>
            <p:nvPr/>
          </p:nvSpPr>
          <p:spPr>
            <a:xfrm>
              <a:off x="1506537" y="32766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06" name="Google Shape;2406;p89"/>
            <p:cNvSpPr/>
            <p:nvPr/>
          </p:nvSpPr>
          <p:spPr>
            <a:xfrm>
              <a:off x="2260600" y="36576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07" name="Google Shape;2407;p89"/>
            <p:cNvSpPr/>
            <p:nvPr/>
          </p:nvSpPr>
          <p:spPr>
            <a:xfrm>
              <a:off x="1905000" y="38862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08" name="Google Shape;2408;p89"/>
            <p:cNvSpPr/>
            <p:nvPr/>
          </p:nvSpPr>
          <p:spPr>
            <a:xfrm>
              <a:off x="1676400" y="37338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09" name="Google Shape;2409;p89"/>
            <p:cNvSpPr/>
            <p:nvPr/>
          </p:nvSpPr>
          <p:spPr>
            <a:xfrm>
              <a:off x="15240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10" name="Google Shape;2410;p89"/>
            <p:cNvSpPr/>
            <p:nvPr/>
          </p:nvSpPr>
          <p:spPr>
            <a:xfrm>
              <a:off x="1371600" y="34290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411" name="Google Shape;2411;p89"/>
          <p:cNvGrpSpPr/>
          <p:nvPr/>
        </p:nvGrpSpPr>
        <p:grpSpPr>
          <a:xfrm flipH="1">
            <a:off x="7467600" y="1885950"/>
            <a:ext cx="1447800" cy="1295400"/>
            <a:chOff x="4495800" y="3276600"/>
            <a:chExt cx="1447800" cy="1295400"/>
          </a:xfrm>
        </p:grpSpPr>
        <p:sp>
          <p:nvSpPr>
            <p:cNvPr id="2412" name="Google Shape;2412;p89"/>
            <p:cNvSpPr/>
            <p:nvPr/>
          </p:nvSpPr>
          <p:spPr>
            <a:xfrm>
              <a:off x="5715000" y="36576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13" name="Google Shape;2413;p89"/>
            <p:cNvSpPr/>
            <p:nvPr/>
          </p:nvSpPr>
          <p:spPr>
            <a:xfrm>
              <a:off x="54864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14" name="Google Shape;2414;p89"/>
            <p:cNvSpPr/>
            <p:nvPr/>
          </p:nvSpPr>
          <p:spPr>
            <a:xfrm>
              <a:off x="52578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15" name="Google Shape;2415;p89"/>
            <p:cNvSpPr/>
            <p:nvPr/>
          </p:nvSpPr>
          <p:spPr>
            <a:xfrm>
              <a:off x="5029200" y="32766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16" name="Google Shape;2416;p89"/>
            <p:cNvSpPr/>
            <p:nvPr/>
          </p:nvSpPr>
          <p:spPr>
            <a:xfrm>
              <a:off x="4614862" y="32766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17" name="Google Shape;2417;p89"/>
            <p:cNvSpPr/>
            <p:nvPr/>
          </p:nvSpPr>
          <p:spPr>
            <a:xfrm>
              <a:off x="4630737" y="34290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18" name="Google Shape;2418;p89"/>
            <p:cNvSpPr/>
            <p:nvPr/>
          </p:nvSpPr>
          <p:spPr>
            <a:xfrm>
              <a:off x="5384800" y="38100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19" name="Google Shape;2419;p89"/>
            <p:cNvSpPr/>
            <p:nvPr/>
          </p:nvSpPr>
          <p:spPr>
            <a:xfrm>
              <a:off x="5029200" y="40386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20" name="Google Shape;2420;p89"/>
            <p:cNvSpPr/>
            <p:nvPr/>
          </p:nvSpPr>
          <p:spPr>
            <a:xfrm>
              <a:off x="4800600" y="38862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21" name="Google Shape;2421;p89"/>
            <p:cNvSpPr/>
            <p:nvPr/>
          </p:nvSpPr>
          <p:spPr>
            <a:xfrm>
              <a:off x="4648200" y="37338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22" name="Google Shape;2422;p89"/>
            <p:cNvSpPr/>
            <p:nvPr/>
          </p:nvSpPr>
          <p:spPr>
            <a:xfrm>
              <a:off x="44958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2423" name="Google Shape;2423;p89"/>
          <p:cNvSpPr/>
          <p:nvPr/>
        </p:nvSpPr>
        <p:spPr>
          <a:xfrm>
            <a:off x="952500" y="3352800"/>
            <a:ext cx="7239000" cy="2286000"/>
          </a:xfrm>
          <a:prstGeom prst="ellipse">
            <a:avLst/>
          </a:prstGeom>
          <a:solidFill>
            <a:srgbClr val="00FFFF"/>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24" name="Google Shape;2424;p89"/>
          <p:cNvSpPr txBox="1"/>
          <p:nvPr/>
        </p:nvSpPr>
        <p:spPr>
          <a:xfrm>
            <a:off x="1308100" y="2103437"/>
            <a:ext cx="444500"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A</a:t>
            </a:r>
            <a:endParaRPr/>
          </a:p>
        </p:txBody>
      </p:sp>
      <p:sp>
        <p:nvSpPr>
          <p:cNvPr id="2425" name="Google Shape;2425;p89"/>
          <p:cNvSpPr txBox="1"/>
          <p:nvPr/>
        </p:nvSpPr>
        <p:spPr>
          <a:xfrm>
            <a:off x="7808912" y="2103437"/>
            <a:ext cx="407987"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B</a:t>
            </a:r>
            <a:endParaRPr/>
          </a:p>
        </p:txBody>
      </p:sp>
      <p:grpSp>
        <p:nvGrpSpPr>
          <p:cNvPr id="2426" name="Google Shape;2426;p89"/>
          <p:cNvGrpSpPr/>
          <p:nvPr/>
        </p:nvGrpSpPr>
        <p:grpSpPr>
          <a:xfrm>
            <a:off x="3429000" y="2057400"/>
            <a:ext cx="1905000" cy="1714500"/>
            <a:chOff x="2743200" y="1600200"/>
            <a:chExt cx="3124200" cy="3771900"/>
          </a:xfrm>
        </p:grpSpPr>
        <p:sp>
          <p:nvSpPr>
            <p:cNvPr id="2427" name="Google Shape;2427;p89"/>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28" name="Google Shape;2428;p89"/>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29" name="Google Shape;2429;p89"/>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430" name="Google Shape;2430;p89"/>
          <p:cNvGrpSpPr/>
          <p:nvPr/>
        </p:nvGrpSpPr>
        <p:grpSpPr>
          <a:xfrm>
            <a:off x="6553200" y="4191000"/>
            <a:ext cx="1905000" cy="1714500"/>
            <a:chOff x="2743200" y="1600200"/>
            <a:chExt cx="3124200" cy="3771900"/>
          </a:xfrm>
        </p:grpSpPr>
        <p:sp>
          <p:nvSpPr>
            <p:cNvPr id="2431" name="Google Shape;2431;p89"/>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32" name="Google Shape;2432;p89"/>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33" name="Google Shape;2433;p89"/>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434" name="Google Shape;2434;p89"/>
          <p:cNvGrpSpPr/>
          <p:nvPr/>
        </p:nvGrpSpPr>
        <p:grpSpPr>
          <a:xfrm>
            <a:off x="609600" y="4114800"/>
            <a:ext cx="1905000" cy="1714500"/>
            <a:chOff x="2743200" y="1600200"/>
            <a:chExt cx="3124200" cy="3771900"/>
          </a:xfrm>
        </p:grpSpPr>
        <p:sp>
          <p:nvSpPr>
            <p:cNvPr id="2435" name="Google Shape;2435;p89"/>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36" name="Google Shape;2436;p89"/>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37" name="Google Shape;2437;p89"/>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438" name="Google Shape;2438;p89"/>
          <p:cNvGrpSpPr/>
          <p:nvPr/>
        </p:nvGrpSpPr>
        <p:grpSpPr>
          <a:xfrm rot="-5640000">
            <a:off x="537368" y="2894806"/>
            <a:ext cx="684212" cy="990600"/>
            <a:chOff x="536575" y="2895600"/>
            <a:chExt cx="684212" cy="990600"/>
          </a:xfrm>
        </p:grpSpPr>
        <p:sp>
          <p:nvSpPr>
            <p:cNvPr id="2439" name="Google Shape;2439;p89"/>
            <p:cNvSpPr/>
            <p:nvPr/>
          </p:nvSpPr>
          <p:spPr>
            <a:xfrm>
              <a:off x="536575" y="3627437"/>
              <a:ext cx="684212" cy="258762"/>
            </a:xfrm>
            <a:prstGeom prst="ellipse">
              <a:avLst/>
            </a:prstGeom>
            <a:solidFill>
              <a:srgbClr val="FF0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40" name="Google Shape;2440;p89"/>
            <p:cNvSpPr txBox="1"/>
            <p:nvPr/>
          </p:nvSpPr>
          <p:spPr>
            <a:xfrm>
              <a:off x="536575" y="3024187"/>
              <a:ext cx="684212" cy="733425"/>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41" name="Google Shape;2441;p89"/>
            <p:cNvSpPr/>
            <p:nvPr/>
          </p:nvSpPr>
          <p:spPr>
            <a:xfrm>
              <a:off x="536575" y="2895600"/>
              <a:ext cx="684212" cy="258762"/>
            </a:xfrm>
            <a:prstGeom prst="ellipse">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cxnSp>
          <p:nvCxnSpPr>
            <p:cNvPr id="2442" name="Google Shape;2442;p89"/>
            <p:cNvCxnSpPr/>
            <p:nvPr/>
          </p:nvCxnSpPr>
          <p:spPr>
            <a:xfrm>
              <a:off x="536575" y="3024187"/>
              <a:ext cx="0" cy="733425"/>
            </a:xfrm>
            <a:prstGeom prst="straightConnector1">
              <a:avLst/>
            </a:prstGeom>
            <a:noFill/>
            <a:ln cap="flat" cmpd="sng" w="38100">
              <a:solidFill>
                <a:schemeClr val="dk1"/>
              </a:solidFill>
              <a:prstDash val="solid"/>
              <a:miter lim="8000"/>
              <a:headEnd len="sm" w="sm" type="none"/>
              <a:tailEnd len="sm" w="sm" type="none"/>
            </a:ln>
          </p:spPr>
        </p:cxnSp>
        <p:cxnSp>
          <p:nvCxnSpPr>
            <p:cNvPr id="2443" name="Google Shape;2443;p89"/>
            <p:cNvCxnSpPr/>
            <p:nvPr/>
          </p:nvCxnSpPr>
          <p:spPr>
            <a:xfrm>
              <a:off x="1220787" y="3068637"/>
              <a:ext cx="0" cy="731837"/>
            </a:xfrm>
            <a:prstGeom prst="straightConnector1">
              <a:avLst/>
            </a:prstGeom>
            <a:noFill/>
            <a:ln cap="flat" cmpd="sng" w="38100">
              <a:solidFill>
                <a:schemeClr val="dk1"/>
              </a:solidFill>
              <a:prstDash val="solid"/>
              <a:miter lim="8000"/>
              <a:headEnd len="sm" w="sm" type="none"/>
              <a:tailEnd len="sm" w="sm" type="none"/>
            </a:ln>
          </p:spPr>
        </p:cxnSp>
        <p:sp>
          <p:nvSpPr>
            <p:cNvPr id="2444" name="Google Shape;2444;p89"/>
            <p:cNvSpPr txBox="1"/>
            <p:nvPr/>
          </p:nvSpPr>
          <p:spPr>
            <a:xfrm rot="-5400000">
              <a:off x="563562" y="3363912"/>
              <a:ext cx="647700" cy="3968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000" u="none">
                  <a:solidFill>
                    <a:schemeClr val="lt1"/>
                  </a:solidFill>
                  <a:latin typeface="Comic Sans MS"/>
                  <a:ea typeface="Comic Sans MS"/>
                  <a:cs typeface="Comic Sans MS"/>
                  <a:sym typeface="Comic Sans MS"/>
                </a:rPr>
                <a:t>cola</a:t>
              </a:r>
              <a:endParaRPr/>
            </a:p>
          </p:txBody>
        </p:sp>
      </p:grpSp>
      <p:grpSp>
        <p:nvGrpSpPr>
          <p:cNvPr id="2445" name="Google Shape;2445;p89"/>
          <p:cNvGrpSpPr/>
          <p:nvPr/>
        </p:nvGrpSpPr>
        <p:grpSpPr>
          <a:xfrm>
            <a:off x="307975" y="3276600"/>
            <a:ext cx="1368425" cy="461962"/>
            <a:chOff x="2108200" y="3810000"/>
            <a:chExt cx="2308225" cy="779462"/>
          </a:xfrm>
        </p:grpSpPr>
        <p:sp>
          <p:nvSpPr>
            <p:cNvPr id="2446" name="Google Shape;2446;p89"/>
            <p:cNvSpPr/>
            <p:nvPr/>
          </p:nvSpPr>
          <p:spPr>
            <a:xfrm>
              <a:off x="3962400" y="3944937"/>
              <a:ext cx="454025" cy="644525"/>
            </a:xfrm>
            <a:custGeom>
              <a:rect b="b" l="l" r="r" t="t"/>
              <a:pathLst>
                <a:path extrusionOk="0" h="120000" w="120000">
                  <a:moveTo>
                    <a:pt x="45314" y="43448"/>
                  </a:moveTo>
                  <a:cubicBezTo>
                    <a:pt x="46993" y="28965"/>
                    <a:pt x="61678" y="8866"/>
                    <a:pt x="74265" y="4433"/>
                  </a:cubicBezTo>
                  <a:cubicBezTo>
                    <a:pt x="86853" y="0"/>
                    <a:pt x="116643" y="10935"/>
                    <a:pt x="120000" y="16256"/>
                  </a:cubicBezTo>
                  <a:cubicBezTo>
                    <a:pt x="115384" y="28669"/>
                    <a:pt x="112027" y="32807"/>
                    <a:pt x="93566" y="36650"/>
                  </a:cubicBezTo>
                  <a:cubicBezTo>
                    <a:pt x="75944" y="44039"/>
                    <a:pt x="27692" y="47586"/>
                    <a:pt x="13846" y="60591"/>
                  </a:cubicBezTo>
                  <a:cubicBezTo>
                    <a:pt x="0" y="73596"/>
                    <a:pt x="2937" y="109950"/>
                    <a:pt x="11328" y="114975"/>
                  </a:cubicBezTo>
                  <a:cubicBezTo>
                    <a:pt x="19720" y="120000"/>
                    <a:pt x="58741" y="103152"/>
                    <a:pt x="64615" y="91330"/>
                  </a:cubicBezTo>
                  <a:cubicBezTo>
                    <a:pt x="70489" y="79507"/>
                    <a:pt x="49510" y="53497"/>
                    <a:pt x="45314" y="43448"/>
                  </a:cubicBezTo>
                  <a:close/>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47" name="Google Shape;2447;p89"/>
            <p:cNvSpPr/>
            <p:nvPr/>
          </p:nvSpPr>
          <p:spPr>
            <a:xfrm>
              <a:off x="2108200" y="3810000"/>
              <a:ext cx="2095500" cy="762000"/>
            </a:xfrm>
            <a:custGeom>
              <a:rect b="b" l="l" r="r" t="t"/>
              <a:pathLst>
                <a:path extrusionOk="0" h="120000" w="120000">
                  <a:moveTo>
                    <a:pt x="23272" y="12000"/>
                  </a:moveTo>
                  <a:cubicBezTo>
                    <a:pt x="11636" y="27000"/>
                    <a:pt x="0" y="42000"/>
                    <a:pt x="5818" y="60000"/>
                  </a:cubicBezTo>
                  <a:cubicBezTo>
                    <a:pt x="11636" y="78000"/>
                    <a:pt x="40000" y="120000"/>
                    <a:pt x="58181" y="120000"/>
                  </a:cubicBezTo>
                  <a:cubicBezTo>
                    <a:pt x="76363" y="120000"/>
                    <a:pt x="109818" y="80000"/>
                    <a:pt x="114909" y="60000"/>
                  </a:cubicBezTo>
                  <a:cubicBezTo>
                    <a:pt x="120000" y="40000"/>
                    <a:pt x="93090" y="10000"/>
                    <a:pt x="88727" y="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2448" name="Google Shape;2448;p89"/>
          <p:cNvSpPr/>
          <p:nvPr/>
        </p:nvSpPr>
        <p:spPr>
          <a:xfrm>
            <a:off x="1524000" y="3505200"/>
            <a:ext cx="2206625" cy="1109662"/>
          </a:xfrm>
          <a:custGeom>
            <a:rect b="b" l="l" r="r" t="t"/>
            <a:pathLst>
              <a:path extrusionOk="0" h="120000" w="120000">
                <a:moveTo>
                  <a:pt x="0" y="0"/>
                </a:moveTo>
                <a:cubicBezTo>
                  <a:pt x="13467" y="15107"/>
                  <a:pt x="27280" y="24892"/>
                  <a:pt x="41438" y="41201"/>
                </a:cubicBezTo>
                <a:cubicBezTo>
                  <a:pt x="55597" y="57510"/>
                  <a:pt x="72086" y="84978"/>
                  <a:pt x="85208" y="98025"/>
                </a:cubicBezTo>
                <a:cubicBezTo>
                  <a:pt x="98330" y="111072"/>
                  <a:pt x="112748" y="115364"/>
                  <a:pt x="120000" y="119999"/>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49" name="Google Shape;2449;p89"/>
          <p:cNvSpPr/>
          <p:nvPr/>
        </p:nvSpPr>
        <p:spPr>
          <a:xfrm>
            <a:off x="5776912" y="3076575"/>
            <a:ext cx="2597150" cy="1249362"/>
          </a:xfrm>
          <a:custGeom>
            <a:rect b="b" l="l" r="r" t="t"/>
            <a:pathLst>
              <a:path extrusionOk="0" h="120000" w="120000">
                <a:moveTo>
                  <a:pt x="120000" y="0"/>
                </a:moveTo>
                <a:cubicBezTo>
                  <a:pt x="113691" y="7928"/>
                  <a:pt x="93814" y="33087"/>
                  <a:pt x="82224" y="48487"/>
                </a:cubicBezTo>
                <a:cubicBezTo>
                  <a:pt x="70635" y="63888"/>
                  <a:pt x="64034" y="80203"/>
                  <a:pt x="50317" y="92096"/>
                </a:cubicBezTo>
                <a:cubicBezTo>
                  <a:pt x="36601" y="103989"/>
                  <a:pt x="10488" y="114205"/>
                  <a:pt x="0" y="12000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50" name="Google Shape;2450;p89"/>
          <p:cNvSpPr/>
          <p:nvPr/>
        </p:nvSpPr>
        <p:spPr>
          <a:xfrm>
            <a:off x="3730625" y="4343400"/>
            <a:ext cx="2060575" cy="271462"/>
          </a:xfrm>
          <a:custGeom>
            <a:rect b="b" l="l" r="r" t="t"/>
            <a:pathLst>
              <a:path extrusionOk="0" h="120000" w="120000">
                <a:moveTo>
                  <a:pt x="0" y="113684"/>
                </a:moveTo>
                <a:cubicBezTo>
                  <a:pt x="5177" y="112280"/>
                  <a:pt x="11278" y="120000"/>
                  <a:pt x="31248" y="101052"/>
                </a:cubicBezTo>
                <a:cubicBezTo>
                  <a:pt x="51217" y="82105"/>
                  <a:pt x="105208" y="16842"/>
                  <a:pt x="120000" y="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2451" name="Google Shape;2451;p89"/>
          <p:cNvGrpSpPr/>
          <p:nvPr/>
        </p:nvGrpSpPr>
        <p:grpSpPr>
          <a:xfrm>
            <a:off x="4953000" y="4419600"/>
            <a:ext cx="1447800" cy="685800"/>
            <a:chOff x="914400" y="685800"/>
            <a:chExt cx="1447800" cy="685800"/>
          </a:xfrm>
        </p:grpSpPr>
        <p:sp>
          <p:nvSpPr>
            <p:cNvPr id="2452" name="Google Shape;2452;p89"/>
            <p:cNvSpPr/>
            <p:nvPr/>
          </p:nvSpPr>
          <p:spPr>
            <a:xfrm>
              <a:off x="914400" y="762000"/>
              <a:ext cx="1143000" cy="533400"/>
            </a:xfrm>
            <a:prstGeom prst="ellipse">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53" name="Google Shape;2453;p89"/>
            <p:cNvSpPr/>
            <p:nvPr/>
          </p:nvSpPr>
          <p:spPr>
            <a:xfrm>
              <a:off x="1981200" y="685800"/>
              <a:ext cx="381000" cy="685800"/>
            </a:xfrm>
            <a:prstGeom prst="moon">
              <a:avLst>
                <a:gd fmla="val 50000" name="adj"/>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54" name="Google Shape;2454;p89"/>
            <p:cNvSpPr/>
            <p:nvPr/>
          </p:nvSpPr>
          <p:spPr>
            <a:xfrm>
              <a:off x="1143000" y="914400"/>
              <a:ext cx="76200" cy="76200"/>
            </a:xfrm>
            <a:prstGeom prst="ellipse">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455" name="Google Shape;2455;p89"/>
          <p:cNvGrpSpPr/>
          <p:nvPr/>
        </p:nvGrpSpPr>
        <p:grpSpPr>
          <a:xfrm>
            <a:off x="3733800" y="3886200"/>
            <a:ext cx="1447800" cy="685800"/>
            <a:chOff x="914400" y="685800"/>
            <a:chExt cx="1447800" cy="685800"/>
          </a:xfrm>
        </p:grpSpPr>
        <p:sp>
          <p:nvSpPr>
            <p:cNvPr id="2456" name="Google Shape;2456;p89"/>
            <p:cNvSpPr/>
            <p:nvPr/>
          </p:nvSpPr>
          <p:spPr>
            <a:xfrm>
              <a:off x="914400" y="762000"/>
              <a:ext cx="1143000" cy="533400"/>
            </a:xfrm>
            <a:prstGeom prst="ellipse">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57" name="Google Shape;2457;p89"/>
            <p:cNvSpPr/>
            <p:nvPr/>
          </p:nvSpPr>
          <p:spPr>
            <a:xfrm>
              <a:off x="1981200" y="685800"/>
              <a:ext cx="381000" cy="685800"/>
            </a:xfrm>
            <a:prstGeom prst="moon">
              <a:avLst>
                <a:gd fmla="val 50000" name="adj"/>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58" name="Google Shape;2458;p89"/>
            <p:cNvSpPr/>
            <p:nvPr/>
          </p:nvSpPr>
          <p:spPr>
            <a:xfrm>
              <a:off x="1143000" y="914400"/>
              <a:ext cx="76200" cy="76200"/>
            </a:xfrm>
            <a:prstGeom prst="ellipse">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459" name="Google Shape;2459;p89"/>
          <p:cNvGrpSpPr/>
          <p:nvPr/>
        </p:nvGrpSpPr>
        <p:grpSpPr>
          <a:xfrm>
            <a:off x="2362200" y="4495800"/>
            <a:ext cx="1447800" cy="685800"/>
            <a:chOff x="914400" y="685800"/>
            <a:chExt cx="1447800" cy="685800"/>
          </a:xfrm>
        </p:grpSpPr>
        <p:sp>
          <p:nvSpPr>
            <p:cNvPr id="2460" name="Google Shape;2460;p89"/>
            <p:cNvSpPr/>
            <p:nvPr/>
          </p:nvSpPr>
          <p:spPr>
            <a:xfrm>
              <a:off x="914400" y="762000"/>
              <a:ext cx="1143000" cy="533400"/>
            </a:xfrm>
            <a:prstGeom prst="ellipse">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61" name="Google Shape;2461;p89"/>
            <p:cNvSpPr/>
            <p:nvPr/>
          </p:nvSpPr>
          <p:spPr>
            <a:xfrm>
              <a:off x="1981200" y="685800"/>
              <a:ext cx="381000" cy="685800"/>
            </a:xfrm>
            <a:prstGeom prst="moon">
              <a:avLst>
                <a:gd fmla="val 50000" name="adj"/>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62" name="Google Shape;2462;p89"/>
            <p:cNvSpPr/>
            <p:nvPr/>
          </p:nvSpPr>
          <p:spPr>
            <a:xfrm>
              <a:off x="1143000" y="914400"/>
              <a:ext cx="76200" cy="76200"/>
            </a:xfrm>
            <a:prstGeom prst="ellipse">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67" name="Shape 2467"/>
        <p:cNvGrpSpPr/>
        <p:nvPr/>
      </p:nvGrpSpPr>
      <p:grpSpPr>
        <a:xfrm>
          <a:off x="0" y="0"/>
          <a:ext cx="0" cy="0"/>
          <a:chOff x="0" y="0"/>
          <a:chExt cx="0" cy="0"/>
        </a:xfrm>
      </p:grpSpPr>
      <p:sp>
        <p:nvSpPr>
          <p:cNvPr id="2468" name="Google Shape;2468;p90"/>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469" name="Google Shape;2469;p90"/>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470" name="Google Shape;2470;p9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Alice Releases Pets</a:t>
            </a:r>
            <a:endParaRPr/>
          </a:p>
        </p:txBody>
      </p:sp>
      <p:grpSp>
        <p:nvGrpSpPr>
          <p:cNvPr id="2471" name="Google Shape;2471;p90"/>
          <p:cNvGrpSpPr/>
          <p:nvPr/>
        </p:nvGrpSpPr>
        <p:grpSpPr>
          <a:xfrm>
            <a:off x="609600" y="1885950"/>
            <a:ext cx="1447800" cy="1295400"/>
            <a:chOff x="1371600" y="3124200"/>
            <a:chExt cx="1447800" cy="1295400"/>
          </a:xfrm>
        </p:grpSpPr>
        <p:sp>
          <p:nvSpPr>
            <p:cNvPr id="2472" name="Google Shape;2472;p90"/>
            <p:cNvSpPr/>
            <p:nvPr/>
          </p:nvSpPr>
          <p:spPr>
            <a:xfrm>
              <a:off x="25908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73" name="Google Shape;2473;p90"/>
            <p:cNvSpPr/>
            <p:nvPr/>
          </p:nvSpPr>
          <p:spPr>
            <a:xfrm>
              <a:off x="23622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74" name="Google Shape;2474;p90"/>
            <p:cNvSpPr/>
            <p:nvPr/>
          </p:nvSpPr>
          <p:spPr>
            <a:xfrm>
              <a:off x="2133600" y="32004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75" name="Google Shape;2475;p90"/>
            <p:cNvSpPr/>
            <p:nvPr/>
          </p:nvSpPr>
          <p:spPr>
            <a:xfrm>
              <a:off x="1905000" y="31242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76" name="Google Shape;2476;p90"/>
            <p:cNvSpPr/>
            <p:nvPr/>
          </p:nvSpPr>
          <p:spPr>
            <a:xfrm>
              <a:off x="1490662" y="31242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77" name="Google Shape;2477;p90"/>
            <p:cNvSpPr/>
            <p:nvPr/>
          </p:nvSpPr>
          <p:spPr>
            <a:xfrm>
              <a:off x="1506537" y="32766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78" name="Google Shape;2478;p90"/>
            <p:cNvSpPr/>
            <p:nvPr/>
          </p:nvSpPr>
          <p:spPr>
            <a:xfrm>
              <a:off x="2260600" y="36576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79" name="Google Shape;2479;p90"/>
            <p:cNvSpPr/>
            <p:nvPr/>
          </p:nvSpPr>
          <p:spPr>
            <a:xfrm>
              <a:off x="1905000" y="38862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80" name="Google Shape;2480;p90"/>
            <p:cNvSpPr/>
            <p:nvPr/>
          </p:nvSpPr>
          <p:spPr>
            <a:xfrm>
              <a:off x="1676400" y="37338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81" name="Google Shape;2481;p90"/>
            <p:cNvSpPr/>
            <p:nvPr/>
          </p:nvSpPr>
          <p:spPr>
            <a:xfrm>
              <a:off x="15240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82" name="Google Shape;2482;p90"/>
            <p:cNvSpPr/>
            <p:nvPr/>
          </p:nvSpPr>
          <p:spPr>
            <a:xfrm>
              <a:off x="1371600" y="34290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483" name="Google Shape;2483;p90"/>
          <p:cNvGrpSpPr/>
          <p:nvPr/>
        </p:nvGrpSpPr>
        <p:grpSpPr>
          <a:xfrm flipH="1">
            <a:off x="7467600" y="1885950"/>
            <a:ext cx="1447800" cy="1295400"/>
            <a:chOff x="4495800" y="3276600"/>
            <a:chExt cx="1447800" cy="1295400"/>
          </a:xfrm>
        </p:grpSpPr>
        <p:sp>
          <p:nvSpPr>
            <p:cNvPr id="2484" name="Google Shape;2484;p90"/>
            <p:cNvSpPr/>
            <p:nvPr/>
          </p:nvSpPr>
          <p:spPr>
            <a:xfrm>
              <a:off x="5715000" y="36576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85" name="Google Shape;2485;p90"/>
            <p:cNvSpPr/>
            <p:nvPr/>
          </p:nvSpPr>
          <p:spPr>
            <a:xfrm>
              <a:off x="54864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86" name="Google Shape;2486;p90"/>
            <p:cNvSpPr/>
            <p:nvPr/>
          </p:nvSpPr>
          <p:spPr>
            <a:xfrm>
              <a:off x="52578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87" name="Google Shape;2487;p90"/>
            <p:cNvSpPr/>
            <p:nvPr/>
          </p:nvSpPr>
          <p:spPr>
            <a:xfrm>
              <a:off x="5029200" y="32766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88" name="Google Shape;2488;p90"/>
            <p:cNvSpPr/>
            <p:nvPr/>
          </p:nvSpPr>
          <p:spPr>
            <a:xfrm>
              <a:off x="4614862" y="32766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89" name="Google Shape;2489;p90"/>
            <p:cNvSpPr/>
            <p:nvPr/>
          </p:nvSpPr>
          <p:spPr>
            <a:xfrm>
              <a:off x="4630737" y="34290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90" name="Google Shape;2490;p90"/>
            <p:cNvSpPr/>
            <p:nvPr/>
          </p:nvSpPr>
          <p:spPr>
            <a:xfrm>
              <a:off x="5384800" y="38100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91" name="Google Shape;2491;p90"/>
            <p:cNvSpPr/>
            <p:nvPr/>
          </p:nvSpPr>
          <p:spPr>
            <a:xfrm>
              <a:off x="5029200" y="40386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92" name="Google Shape;2492;p90"/>
            <p:cNvSpPr/>
            <p:nvPr/>
          </p:nvSpPr>
          <p:spPr>
            <a:xfrm>
              <a:off x="4800600" y="38862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93" name="Google Shape;2493;p90"/>
            <p:cNvSpPr/>
            <p:nvPr/>
          </p:nvSpPr>
          <p:spPr>
            <a:xfrm>
              <a:off x="4648200" y="37338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94" name="Google Shape;2494;p90"/>
            <p:cNvSpPr/>
            <p:nvPr/>
          </p:nvSpPr>
          <p:spPr>
            <a:xfrm>
              <a:off x="44958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2495" name="Google Shape;2495;p90"/>
          <p:cNvSpPr/>
          <p:nvPr/>
        </p:nvSpPr>
        <p:spPr>
          <a:xfrm>
            <a:off x="952500" y="3352800"/>
            <a:ext cx="7239000" cy="2286000"/>
          </a:xfrm>
          <a:prstGeom prst="ellipse">
            <a:avLst/>
          </a:prstGeom>
          <a:solidFill>
            <a:srgbClr val="00FFFF"/>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496" name="Google Shape;2496;p90"/>
          <p:cNvSpPr txBox="1"/>
          <p:nvPr/>
        </p:nvSpPr>
        <p:spPr>
          <a:xfrm>
            <a:off x="1308100" y="2103437"/>
            <a:ext cx="444500"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A</a:t>
            </a:r>
            <a:endParaRPr/>
          </a:p>
        </p:txBody>
      </p:sp>
      <p:sp>
        <p:nvSpPr>
          <p:cNvPr id="2497" name="Google Shape;2497;p90"/>
          <p:cNvSpPr txBox="1"/>
          <p:nvPr/>
        </p:nvSpPr>
        <p:spPr>
          <a:xfrm>
            <a:off x="7808912" y="2103437"/>
            <a:ext cx="407987"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B</a:t>
            </a:r>
            <a:endParaRPr/>
          </a:p>
        </p:txBody>
      </p:sp>
      <p:grpSp>
        <p:nvGrpSpPr>
          <p:cNvPr id="2498" name="Google Shape;2498;p90"/>
          <p:cNvGrpSpPr/>
          <p:nvPr/>
        </p:nvGrpSpPr>
        <p:grpSpPr>
          <a:xfrm>
            <a:off x="3429000" y="2057400"/>
            <a:ext cx="1905000" cy="1714500"/>
            <a:chOff x="2743200" y="1600200"/>
            <a:chExt cx="3124200" cy="3771900"/>
          </a:xfrm>
        </p:grpSpPr>
        <p:sp>
          <p:nvSpPr>
            <p:cNvPr id="2499" name="Google Shape;2499;p90"/>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00" name="Google Shape;2500;p90"/>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01" name="Google Shape;2501;p90"/>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502" name="Google Shape;2502;p90"/>
          <p:cNvGrpSpPr/>
          <p:nvPr/>
        </p:nvGrpSpPr>
        <p:grpSpPr>
          <a:xfrm>
            <a:off x="6553200" y="4191000"/>
            <a:ext cx="1905000" cy="1714500"/>
            <a:chOff x="2743200" y="1600200"/>
            <a:chExt cx="3124200" cy="3771900"/>
          </a:xfrm>
        </p:grpSpPr>
        <p:sp>
          <p:nvSpPr>
            <p:cNvPr id="2503" name="Google Shape;2503;p90"/>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04" name="Google Shape;2504;p90"/>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05" name="Google Shape;2505;p90"/>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506" name="Google Shape;2506;p90"/>
          <p:cNvGrpSpPr/>
          <p:nvPr/>
        </p:nvGrpSpPr>
        <p:grpSpPr>
          <a:xfrm>
            <a:off x="609600" y="4114800"/>
            <a:ext cx="1905000" cy="1714500"/>
            <a:chOff x="2743200" y="1600200"/>
            <a:chExt cx="3124200" cy="3771900"/>
          </a:xfrm>
        </p:grpSpPr>
        <p:sp>
          <p:nvSpPr>
            <p:cNvPr id="2507" name="Google Shape;2507;p90"/>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08" name="Google Shape;2508;p90"/>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09" name="Google Shape;2509;p90"/>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510" name="Google Shape;2510;p90"/>
          <p:cNvGrpSpPr/>
          <p:nvPr/>
        </p:nvGrpSpPr>
        <p:grpSpPr>
          <a:xfrm rot="-5640000">
            <a:off x="537368" y="2894806"/>
            <a:ext cx="684212" cy="990600"/>
            <a:chOff x="536575" y="2895600"/>
            <a:chExt cx="684212" cy="990600"/>
          </a:xfrm>
        </p:grpSpPr>
        <p:sp>
          <p:nvSpPr>
            <p:cNvPr id="2511" name="Google Shape;2511;p90"/>
            <p:cNvSpPr/>
            <p:nvPr/>
          </p:nvSpPr>
          <p:spPr>
            <a:xfrm>
              <a:off x="536575" y="3627437"/>
              <a:ext cx="684212" cy="258762"/>
            </a:xfrm>
            <a:prstGeom prst="ellipse">
              <a:avLst/>
            </a:prstGeom>
            <a:solidFill>
              <a:srgbClr val="FF0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12" name="Google Shape;2512;p90"/>
            <p:cNvSpPr txBox="1"/>
            <p:nvPr/>
          </p:nvSpPr>
          <p:spPr>
            <a:xfrm>
              <a:off x="536575" y="3024187"/>
              <a:ext cx="684212" cy="733425"/>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13" name="Google Shape;2513;p90"/>
            <p:cNvSpPr/>
            <p:nvPr/>
          </p:nvSpPr>
          <p:spPr>
            <a:xfrm>
              <a:off x="536575" y="2895600"/>
              <a:ext cx="684212" cy="258762"/>
            </a:xfrm>
            <a:prstGeom prst="ellipse">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cxnSp>
          <p:nvCxnSpPr>
            <p:cNvPr id="2514" name="Google Shape;2514;p90"/>
            <p:cNvCxnSpPr/>
            <p:nvPr/>
          </p:nvCxnSpPr>
          <p:spPr>
            <a:xfrm>
              <a:off x="536575" y="3024187"/>
              <a:ext cx="0" cy="733425"/>
            </a:xfrm>
            <a:prstGeom prst="straightConnector1">
              <a:avLst/>
            </a:prstGeom>
            <a:noFill/>
            <a:ln cap="flat" cmpd="sng" w="38100">
              <a:solidFill>
                <a:schemeClr val="dk1"/>
              </a:solidFill>
              <a:prstDash val="solid"/>
              <a:miter lim="8000"/>
              <a:headEnd len="sm" w="sm" type="none"/>
              <a:tailEnd len="sm" w="sm" type="none"/>
            </a:ln>
          </p:spPr>
        </p:cxnSp>
        <p:cxnSp>
          <p:nvCxnSpPr>
            <p:cNvPr id="2515" name="Google Shape;2515;p90"/>
            <p:cNvCxnSpPr/>
            <p:nvPr/>
          </p:nvCxnSpPr>
          <p:spPr>
            <a:xfrm>
              <a:off x="1220787" y="3068637"/>
              <a:ext cx="0" cy="731837"/>
            </a:xfrm>
            <a:prstGeom prst="straightConnector1">
              <a:avLst/>
            </a:prstGeom>
            <a:noFill/>
            <a:ln cap="flat" cmpd="sng" w="38100">
              <a:solidFill>
                <a:schemeClr val="dk1"/>
              </a:solidFill>
              <a:prstDash val="solid"/>
              <a:miter lim="8000"/>
              <a:headEnd len="sm" w="sm" type="none"/>
              <a:tailEnd len="sm" w="sm" type="none"/>
            </a:ln>
          </p:spPr>
        </p:cxnSp>
        <p:sp>
          <p:nvSpPr>
            <p:cNvPr id="2516" name="Google Shape;2516;p90"/>
            <p:cNvSpPr txBox="1"/>
            <p:nvPr/>
          </p:nvSpPr>
          <p:spPr>
            <a:xfrm rot="-5400000">
              <a:off x="563562" y="3363912"/>
              <a:ext cx="647700" cy="3968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000" u="none">
                  <a:solidFill>
                    <a:schemeClr val="lt1"/>
                  </a:solidFill>
                  <a:latin typeface="Comic Sans MS"/>
                  <a:ea typeface="Comic Sans MS"/>
                  <a:cs typeface="Comic Sans MS"/>
                  <a:sym typeface="Comic Sans MS"/>
                </a:rPr>
                <a:t>cola</a:t>
              </a:r>
              <a:endParaRPr/>
            </a:p>
          </p:txBody>
        </p:sp>
      </p:grpSp>
      <p:grpSp>
        <p:nvGrpSpPr>
          <p:cNvPr id="2517" name="Google Shape;2517;p90"/>
          <p:cNvGrpSpPr/>
          <p:nvPr/>
        </p:nvGrpSpPr>
        <p:grpSpPr>
          <a:xfrm>
            <a:off x="307975" y="3276600"/>
            <a:ext cx="1368425" cy="461962"/>
            <a:chOff x="2108200" y="3810000"/>
            <a:chExt cx="2308225" cy="779462"/>
          </a:xfrm>
        </p:grpSpPr>
        <p:sp>
          <p:nvSpPr>
            <p:cNvPr id="2518" name="Google Shape;2518;p90"/>
            <p:cNvSpPr/>
            <p:nvPr/>
          </p:nvSpPr>
          <p:spPr>
            <a:xfrm>
              <a:off x="3962400" y="3944937"/>
              <a:ext cx="454025" cy="644525"/>
            </a:xfrm>
            <a:custGeom>
              <a:rect b="b" l="l" r="r" t="t"/>
              <a:pathLst>
                <a:path extrusionOk="0" h="120000" w="120000">
                  <a:moveTo>
                    <a:pt x="45314" y="43448"/>
                  </a:moveTo>
                  <a:cubicBezTo>
                    <a:pt x="46993" y="28965"/>
                    <a:pt x="61678" y="8866"/>
                    <a:pt x="74265" y="4433"/>
                  </a:cubicBezTo>
                  <a:cubicBezTo>
                    <a:pt x="86853" y="0"/>
                    <a:pt x="116643" y="10935"/>
                    <a:pt x="120000" y="16256"/>
                  </a:cubicBezTo>
                  <a:cubicBezTo>
                    <a:pt x="115384" y="28669"/>
                    <a:pt x="112027" y="32807"/>
                    <a:pt x="93566" y="36650"/>
                  </a:cubicBezTo>
                  <a:cubicBezTo>
                    <a:pt x="75944" y="44039"/>
                    <a:pt x="27692" y="47586"/>
                    <a:pt x="13846" y="60591"/>
                  </a:cubicBezTo>
                  <a:cubicBezTo>
                    <a:pt x="0" y="73596"/>
                    <a:pt x="2937" y="109950"/>
                    <a:pt x="11328" y="114975"/>
                  </a:cubicBezTo>
                  <a:cubicBezTo>
                    <a:pt x="19720" y="120000"/>
                    <a:pt x="58741" y="103152"/>
                    <a:pt x="64615" y="91330"/>
                  </a:cubicBezTo>
                  <a:cubicBezTo>
                    <a:pt x="70489" y="79507"/>
                    <a:pt x="49510" y="53497"/>
                    <a:pt x="45314" y="43448"/>
                  </a:cubicBezTo>
                  <a:close/>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19" name="Google Shape;2519;p90"/>
            <p:cNvSpPr/>
            <p:nvPr/>
          </p:nvSpPr>
          <p:spPr>
            <a:xfrm>
              <a:off x="2108200" y="3810000"/>
              <a:ext cx="2095500" cy="762000"/>
            </a:xfrm>
            <a:custGeom>
              <a:rect b="b" l="l" r="r" t="t"/>
              <a:pathLst>
                <a:path extrusionOk="0" h="120000" w="120000">
                  <a:moveTo>
                    <a:pt x="23272" y="12000"/>
                  </a:moveTo>
                  <a:cubicBezTo>
                    <a:pt x="11636" y="27000"/>
                    <a:pt x="0" y="42000"/>
                    <a:pt x="5818" y="60000"/>
                  </a:cubicBezTo>
                  <a:cubicBezTo>
                    <a:pt x="11636" y="78000"/>
                    <a:pt x="40000" y="120000"/>
                    <a:pt x="58181" y="120000"/>
                  </a:cubicBezTo>
                  <a:cubicBezTo>
                    <a:pt x="76363" y="120000"/>
                    <a:pt x="109818" y="80000"/>
                    <a:pt x="114909" y="60000"/>
                  </a:cubicBezTo>
                  <a:cubicBezTo>
                    <a:pt x="120000" y="40000"/>
                    <a:pt x="93090" y="10000"/>
                    <a:pt x="88727" y="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2520" name="Google Shape;2520;p90"/>
          <p:cNvSpPr/>
          <p:nvPr/>
        </p:nvSpPr>
        <p:spPr>
          <a:xfrm>
            <a:off x="1524000" y="3505200"/>
            <a:ext cx="2206625" cy="1109662"/>
          </a:xfrm>
          <a:custGeom>
            <a:rect b="b" l="l" r="r" t="t"/>
            <a:pathLst>
              <a:path extrusionOk="0" h="120000" w="120000">
                <a:moveTo>
                  <a:pt x="0" y="0"/>
                </a:moveTo>
                <a:cubicBezTo>
                  <a:pt x="13467" y="15107"/>
                  <a:pt x="27280" y="24892"/>
                  <a:pt x="41438" y="41201"/>
                </a:cubicBezTo>
                <a:cubicBezTo>
                  <a:pt x="55597" y="57510"/>
                  <a:pt x="72086" y="84978"/>
                  <a:pt x="85208" y="98025"/>
                </a:cubicBezTo>
                <a:cubicBezTo>
                  <a:pt x="98330" y="111072"/>
                  <a:pt x="112748" y="115364"/>
                  <a:pt x="120000" y="119999"/>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21" name="Google Shape;2521;p90"/>
          <p:cNvSpPr/>
          <p:nvPr/>
        </p:nvSpPr>
        <p:spPr>
          <a:xfrm>
            <a:off x="5776912" y="3076575"/>
            <a:ext cx="2597150" cy="1249362"/>
          </a:xfrm>
          <a:custGeom>
            <a:rect b="b" l="l" r="r" t="t"/>
            <a:pathLst>
              <a:path extrusionOk="0" h="120000" w="120000">
                <a:moveTo>
                  <a:pt x="120000" y="0"/>
                </a:moveTo>
                <a:cubicBezTo>
                  <a:pt x="113691" y="7928"/>
                  <a:pt x="93814" y="33087"/>
                  <a:pt x="82224" y="48487"/>
                </a:cubicBezTo>
                <a:cubicBezTo>
                  <a:pt x="70635" y="63888"/>
                  <a:pt x="64034" y="80203"/>
                  <a:pt x="50317" y="92096"/>
                </a:cubicBezTo>
                <a:cubicBezTo>
                  <a:pt x="36601" y="103989"/>
                  <a:pt x="10488" y="114205"/>
                  <a:pt x="0" y="12000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22" name="Google Shape;2522;p90"/>
          <p:cNvSpPr/>
          <p:nvPr/>
        </p:nvSpPr>
        <p:spPr>
          <a:xfrm>
            <a:off x="3730625" y="4343400"/>
            <a:ext cx="2060575" cy="271462"/>
          </a:xfrm>
          <a:custGeom>
            <a:rect b="b" l="l" r="r" t="t"/>
            <a:pathLst>
              <a:path extrusionOk="0" h="120000" w="120000">
                <a:moveTo>
                  <a:pt x="0" y="113684"/>
                </a:moveTo>
                <a:cubicBezTo>
                  <a:pt x="5177" y="112280"/>
                  <a:pt x="11278" y="120000"/>
                  <a:pt x="31248" y="101052"/>
                </a:cubicBezTo>
                <a:cubicBezTo>
                  <a:pt x="51217" y="82105"/>
                  <a:pt x="105208" y="16842"/>
                  <a:pt x="120000" y="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2523" name="Google Shape;2523;p90"/>
          <p:cNvGrpSpPr/>
          <p:nvPr/>
        </p:nvGrpSpPr>
        <p:grpSpPr>
          <a:xfrm>
            <a:off x="5486400" y="4648200"/>
            <a:ext cx="1447800" cy="685800"/>
            <a:chOff x="914400" y="685800"/>
            <a:chExt cx="1447800" cy="685800"/>
          </a:xfrm>
        </p:grpSpPr>
        <p:sp>
          <p:nvSpPr>
            <p:cNvPr id="2524" name="Google Shape;2524;p90"/>
            <p:cNvSpPr/>
            <p:nvPr/>
          </p:nvSpPr>
          <p:spPr>
            <a:xfrm>
              <a:off x="914400" y="762000"/>
              <a:ext cx="1143000" cy="533400"/>
            </a:xfrm>
            <a:prstGeom prst="ellipse">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25" name="Google Shape;2525;p90"/>
            <p:cNvSpPr/>
            <p:nvPr/>
          </p:nvSpPr>
          <p:spPr>
            <a:xfrm>
              <a:off x="1981200" y="685800"/>
              <a:ext cx="381000" cy="685800"/>
            </a:xfrm>
            <a:prstGeom prst="moon">
              <a:avLst>
                <a:gd fmla="val 50000" name="adj"/>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26" name="Google Shape;2526;p90"/>
            <p:cNvSpPr/>
            <p:nvPr/>
          </p:nvSpPr>
          <p:spPr>
            <a:xfrm>
              <a:off x="1143000" y="914400"/>
              <a:ext cx="76200" cy="76200"/>
            </a:xfrm>
            <a:prstGeom prst="ellipse">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527" name="Google Shape;2527;p90"/>
          <p:cNvGrpSpPr/>
          <p:nvPr/>
        </p:nvGrpSpPr>
        <p:grpSpPr>
          <a:xfrm>
            <a:off x="3733800" y="3886200"/>
            <a:ext cx="1447800" cy="685800"/>
            <a:chOff x="914400" y="685800"/>
            <a:chExt cx="1447800" cy="685800"/>
          </a:xfrm>
        </p:grpSpPr>
        <p:sp>
          <p:nvSpPr>
            <p:cNvPr id="2528" name="Google Shape;2528;p90"/>
            <p:cNvSpPr/>
            <p:nvPr/>
          </p:nvSpPr>
          <p:spPr>
            <a:xfrm>
              <a:off x="914400" y="762000"/>
              <a:ext cx="1143000" cy="533400"/>
            </a:xfrm>
            <a:prstGeom prst="ellipse">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29" name="Google Shape;2529;p90"/>
            <p:cNvSpPr/>
            <p:nvPr/>
          </p:nvSpPr>
          <p:spPr>
            <a:xfrm>
              <a:off x="1981200" y="685800"/>
              <a:ext cx="381000" cy="685800"/>
            </a:xfrm>
            <a:prstGeom prst="moon">
              <a:avLst>
                <a:gd fmla="val 50000" name="adj"/>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30" name="Google Shape;2530;p90"/>
            <p:cNvSpPr/>
            <p:nvPr/>
          </p:nvSpPr>
          <p:spPr>
            <a:xfrm>
              <a:off x="1143000" y="914400"/>
              <a:ext cx="76200" cy="76200"/>
            </a:xfrm>
            <a:prstGeom prst="ellipse">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531" name="Google Shape;2531;p90"/>
          <p:cNvGrpSpPr/>
          <p:nvPr/>
        </p:nvGrpSpPr>
        <p:grpSpPr>
          <a:xfrm>
            <a:off x="2667000" y="3505200"/>
            <a:ext cx="1447800" cy="685800"/>
            <a:chOff x="914400" y="685800"/>
            <a:chExt cx="1447800" cy="685800"/>
          </a:xfrm>
        </p:grpSpPr>
        <p:sp>
          <p:nvSpPr>
            <p:cNvPr id="2532" name="Google Shape;2532;p90"/>
            <p:cNvSpPr/>
            <p:nvPr/>
          </p:nvSpPr>
          <p:spPr>
            <a:xfrm>
              <a:off x="914400" y="762000"/>
              <a:ext cx="1143000" cy="533400"/>
            </a:xfrm>
            <a:prstGeom prst="ellipse">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33" name="Google Shape;2533;p90"/>
            <p:cNvSpPr/>
            <p:nvPr/>
          </p:nvSpPr>
          <p:spPr>
            <a:xfrm>
              <a:off x="1981200" y="685800"/>
              <a:ext cx="381000" cy="685800"/>
            </a:xfrm>
            <a:prstGeom prst="moon">
              <a:avLst>
                <a:gd fmla="val 50000" name="adj"/>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34" name="Google Shape;2534;p90"/>
            <p:cNvSpPr/>
            <p:nvPr/>
          </p:nvSpPr>
          <p:spPr>
            <a:xfrm>
              <a:off x="1143000" y="914400"/>
              <a:ext cx="76200" cy="76200"/>
            </a:xfrm>
            <a:prstGeom prst="ellipse">
              <a:avLst/>
            </a:prstGeom>
            <a:solidFill>
              <a:schemeClr val="dk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535" name="Google Shape;2535;p90"/>
          <p:cNvGrpSpPr/>
          <p:nvPr/>
        </p:nvGrpSpPr>
        <p:grpSpPr>
          <a:xfrm flipH="1">
            <a:off x="1371600" y="2819400"/>
            <a:ext cx="5827712" cy="2728912"/>
            <a:chOff x="1371600" y="2819400"/>
            <a:chExt cx="5827712" cy="2728912"/>
          </a:xfrm>
        </p:grpSpPr>
        <p:sp>
          <p:nvSpPr>
            <p:cNvPr id="2536" name="Google Shape;2536;p90"/>
            <p:cNvSpPr/>
            <p:nvPr/>
          </p:nvSpPr>
          <p:spPr>
            <a:xfrm>
              <a:off x="4195762" y="4683125"/>
              <a:ext cx="925512" cy="322262"/>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37" name="Google Shape;2537;p90"/>
            <p:cNvSpPr/>
            <p:nvPr/>
          </p:nvSpPr>
          <p:spPr>
            <a:xfrm>
              <a:off x="5284787" y="5073650"/>
              <a:ext cx="925512" cy="322262"/>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38" name="Google Shape;2538;p90"/>
            <p:cNvSpPr/>
            <p:nvPr/>
          </p:nvSpPr>
          <p:spPr>
            <a:xfrm>
              <a:off x="3270250" y="4360862"/>
              <a:ext cx="925512" cy="322262"/>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39" name="Google Shape;2539;p90"/>
            <p:cNvSpPr/>
            <p:nvPr/>
          </p:nvSpPr>
          <p:spPr>
            <a:xfrm>
              <a:off x="3490912" y="3556000"/>
              <a:ext cx="1852612" cy="1066800"/>
            </a:xfrm>
            <a:custGeom>
              <a:rect b="b" l="l" r="r" t="t"/>
              <a:pathLst>
                <a:path extrusionOk="0" h="120000" w="120000">
                  <a:moveTo>
                    <a:pt x="0" y="108787"/>
                  </a:moveTo>
                  <a:cubicBezTo>
                    <a:pt x="1490" y="120000"/>
                    <a:pt x="21863" y="114393"/>
                    <a:pt x="29813" y="108787"/>
                  </a:cubicBezTo>
                  <a:cubicBezTo>
                    <a:pt x="37763" y="103180"/>
                    <a:pt x="41801" y="82587"/>
                    <a:pt x="47701" y="75148"/>
                  </a:cubicBezTo>
                  <a:cubicBezTo>
                    <a:pt x="53602" y="67708"/>
                    <a:pt x="59378" y="63611"/>
                    <a:pt x="65093" y="63935"/>
                  </a:cubicBezTo>
                  <a:cubicBezTo>
                    <a:pt x="70807" y="64258"/>
                    <a:pt x="73291" y="75256"/>
                    <a:pt x="81987" y="76873"/>
                  </a:cubicBezTo>
                  <a:cubicBezTo>
                    <a:pt x="90683" y="78490"/>
                    <a:pt x="120000" y="85390"/>
                    <a:pt x="117267" y="73423"/>
                  </a:cubicBezTo>
                  <a:cubicBezTo>
                    <a:pt x="114534" y="61455"/>
                    <a:pt x="81677" y="10566"/>
                    <a:pt x="65590" y="5283"/>
                  </a:cubicBezTo>
                  <a:cubicBezTo>
                    <a:pt x="49503" y="0"/>
                    <a:pt x="31801" y="24258"/>
                    <a:pt x="20869" y="41509"/>
                  </a:cubicBezTo>
                  <a:cubicBezTo>
                    <a:pt x="9937" y="58760"/>
                    <a:pt x="4347" y="94770"/>
                    <a:pt x="0" y="108787"/>
                  </a:cubicBez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40" name="Google Shape;2540;p90"/>
            <p:cNvSpPr/>
            <p:nvPr/>
          </p:nvSpPr>
          <p:spPr>
            <a:xfrm>
              <a:off x="4419600" y="3886200"/>
              <a:ext cx="1851025" cy="1068387"/>
            </a:xfrm>
            <a:custGeom>
              <a:rect b="b" l="l" r="r" t="t"/>
              <a:pathLst>
                <a:path extrusionOk="0" h="120000" w="120000">
                  <a:moveTo>
                    <a:pt x="0" y="108787"/>
                  </a:moveTo>
                  <a:cubicBezTo>
                    <a:pt x="1490" y="120000"/>
                    <a:pt x="21863" y="114393"/>
                    <a:pt x="29813" y="108787"/>
                  </a:cubicBezTo>
                  <a:cubicBezTo>
                    <a:pt x="37763" y="103180"/>
                    <a:pt x="41801" y="82587"/>
                    <a:pt x="47701" y="75148"/>
                  </a:cubicBezTo>
                  <a:cubicBezTo>
                    <a:pt x="53602" y="67708"/>
                    <a:pt x="59378" y="63611"/>
                    <a:pt x="65093" y="63935"/>
                  </a:cubicBezTo>
                  <a:cubicBezTo>
                    <a:pt x="70807" y="64258"/>
                    <a:pt x="73291" y="75256"/>
                    <a:pt x="81987" y="76873"/>
                  </a:cubicBezTo>
                  <a:cubicBezTo>
                    <a:pt x="90683" y="78490"/>
                    <a:pt x="120000" y="85390"/>
                    <a:pt x="117267" y="73423"/>
                  </a:cubicBezTo>
                  <a:cubicBezTo>
                    <a:pt x="114534" y="61455"/>
                    <a:pt x="81677" y="10566"/>
                    <a:pt x="65590" y="5283"/>
                  </a:cubicBezTo>
                  <a:cubicBezTo>
                    <a:pt x="49503" y="0"/>
                    <a:pt x="31801" y="24258"/>
                    <a:pt x="20869" y="41509"/>
                  </a:cubicBezTo>
                  <a:cubicBezTo>
                    <a:pt x="9937" y="58760"/>
                    <a:pt x="4347" y="94770"/>
                    <a:pt x="0" y="108787"/>
                  </a:cubicBez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41" name="Google Shape;2541;p90"/>
            <p:cNvSpPr/>
            <p:nvPr/>
          </p:nvSpPr>
          <p:spPr>
            <a:xfrm flipH="1">
              <a:off x="2362200" y="2819400"/>
              <a:ext cx="1414462" cy="1249362"/>
            </a:xfrm>
            <a:custGeom>
              <a:rect b="b" l="l" r="r" t="t"/>
              <a:pathLst>
                <a:path extrusionOk="0" h="120000" w="120000">
                  <a:moveTo>
                    <a:pt x="6666" y="83076"/>
                  </a:moveTo>
                  <a:lnTo>
                    <a:pt x="40000" y="31153"/>
                  </a:lnTo>
                  <a:lnTo>
                    <a:pt x="33333" y="0"/>
                  </a:lnTo>
                  <a:lnTo>
                    <a:pt x="60000" y="24230"/>
                  </a:lnTo>
                  <a:lnTo>
                    <a:pt x="116666" y="34615"/>
                  </a:lnTo>
                  <a:lnTo>
                    <a:pt x="120000" y="58846"/>
                  </a:lnTo>
                  <a:lnTo>
                    <a:pt x="106666" y="48461"/>
                  </a:lnTo>
                  <a:lnTo>
                    <a:pt x="93333" y="58846"/>
                  </a:lnTo>
                  <a:lnTo>
                    <a:pt x="73333" y="45000"/>
                  </a:lnTo>
                  <a:lnTo>
                    <a:pt x="66666" y="51923"/>
                  </a:lnTo>
                  <a:lnTo>
                    <a:pt x="55902" y="44639"/>
                  </a:lnTo>
                  <a:lnTo>
                    <a:pt x="66666" y="62307"/>
                  </a:lnTo>
                  <a:lnTo>
                    <a:pt x="73333" y="51923"/>
                  </a:lnTo>
                  <a:lnTo>
                    <a:pt x="93333" y="65769"/>
                  </a:lnTo>
                  <a:lnTo>
                    <a:pt x="106666" y="55384"/>
                  </a:lnTo>
                  <a:lnTo>
                    <a:pt x="103333" y="76153"/>
                  </a:lnTo>
                  <a:lnTo>
                    <a:pt x="70000" y="79615"/>
                  </a:lnTo>
                  <a:lnTo>
                    <a:pt x="56666" y="79615"/>
                  </a:lnTo>
                  <a:lnTo>
                    <a:pt x="56666" y="114230"/>
                  </a:lnTo>
                  <a:cubicBezTo>
                    <a:pt x="49444" y="120000"/>
                    <a:pt x="22777" y="118846"/>
                    <a:pt x="13333" y="114230"/>
                  </a:cubicBezTo>
                  <a:cubicBezTo>
                    <a:pt x="3888" y="109615"/>
                    <a:pt x="1111" y="91730"/>
                    <a:pt x="0" y="86538"/>
                  </a:cubicBezTo>
                  <a:lnTo>
                    <a:pt x="6666" y="83076"/>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42" name="Google Shape;2542;p90"/>
            <p:cNvSpPr/>
            <p:nvPr/>
          </p:nvSpPr>
          <p:spPr>
            <a:xfrm flipH="1">
              <a:off x="3152775" y="3141662"/>
              <a:ext cx="117475" cy="107950"/>
            </a:xfrm>
            <a:prstGeom prst="ellipse">
              <a:avLst/>
            </a:prstGeom>
            <a:solidFill>
              <a:schemeClr val="lt1"/>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43" name="Google Shape;2543;p90"/>
            <p:cNvSpPr/>
            <p:nvPr/>
          </p:nvSpPr>
          <p:spPr>
            <a:xfrm>
              <a:off x="5419725" y="4016375"/>
              <a:ext cx="1779587" cy="1311275"/>
            </a:xfrm>
            <a:custGeom>
              <a:rect b="b" l="l" r="r" t="t"/>
              <a:pathLst>
                <a:path extrusionOk="0" h="120000" w="120000">
                  <a:moveTo>
                    <a:pt x="116961" y="4125"/>
                  </a:moveTo>
                  <a:cubicBezTo>
                    <a:pt x="113922" y="0"/>
                    <a:pt x="96077" y="38098"/>
                    <a:pt x="83340" y="43452"/>
                  </a:cubicBezTo>
                  <a:cubicBezTo>
                    <a:pt x="70603" y="48807"/>
                    <a:pt x="53340" y="31075"/>
                    <a:pt x="40409" y="36430"/>
                  </a:cubicBezTo>
                  <a:cubicBezTo>
                    <a:pt x="27478" y="41784"/>
                    <a:pt x="11379" y="63116"/>
                    <a:pt x="5689" y="75669"/>
                  </a:cubicBezTo>
                  <a:cubicBezTo>
                    <a:pt x="0" y="88310"/>
                    <a:pt x="2068" y="105427"/>
                    <a:pt x="6336" y="111923"/>
                  </a:cubicBezTo>
                  <a:cubicBezTo>
                    <a:pt x="10538" y="118419"/>
                    <a:pt x="24181" y="120000"/>
                    <a:pt x="31228" y="114645"/>
                  </a:cubicBezTo>
                  <a:cubicBezTo>
                    <a:pt x="38340" y="109202"/>
                    <a:pt x="36982" y="87607"/>
                    <a:pt x="48685" y="79795"/>
                  </a:cubicBezTo>
                  <a:cubicBezTo>
                    <a:pt x="60387" y="71982"/>
                    <a:pt x="90064" y="80673"/>
                    <a:pt x="101443" y="68032"/>
                  </a:cubicBezTo>
                  <a:cubicBezTo>
                    <a:pt x="112823" y="55391"/>
                    <a:pt x="120000" y="8251"/>
                    <a:pt x="116961" y="4125"/>
                  </a:cubicBez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2544" name="Google Shape;2544;p90"/>
            <p:cNvGrpSpPr/>
            <p:nvPr/>
          </p:nvGrpSpPr>
          <p:grpSpPr>
            <a:xfrm>
              <a:off x="1371600" y="2971800"/>
              <a:ext cx="4837112" cy="2576512"/>
              <a:chOff x="331787" y="1219200"/>
              <a:chExt cx="8010525" cy="4267200"/>
            </a:xfrm>
          </p:grpSpPr>
          <p:sp>
            <p:nvSpPr>
              <p:cNvPr id="2545" name="Google Shape;2545;p90"/>
              <p:cNvSpPr/>
              <p:nvPr/>
            </p:nvSpPr>
            <p:spPr>
              <a:xfrm>
                <a:off x="3368675" y="4305300"/>
                <a:ext cx="1533525" cy="533400"/>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46" name="Google Shape;2546;p90"/>
              <p:cNvSpPr/>
              <p:nvPr/>
            </p:nvSpPr>
            <p:spPr>
              <a:xfrm>
                <a:off x="5172075" y="4953000"/>
                <a:ext cx="1533525" cy="533400"/>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47" name="Google Shape;2547;p90"/>
              <p:cNvSpPr/>
              <p:nvPr/>
            </p:nvSpPr>
            <p:spPr>
              <a:xfrm>
                <a:off x="1835150" y="3771900"/>
                <a:ext cx="1533525" cy="533400"/>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48" name="Google Shape;2548;p90"/>
              <p:cNvSpPr/>
              <p:nvPr/>
            </p:nvSpPr>
            <p:spPr>
              <a:xfrm>
                <a:off x="2201862" y="2438400"/>
                <a:ext cx="3067050" cy="1766887"/>
              </a:xfrm>
              <a:custGeom>
                <a:rect b="b" l="l" r="r" t="t"/>
                <a:pathLst>
                  <a:path extrusionOk="0" h="120000" w="120000">
                    <a:moveTo>
                      <a:pt x="0" y="108787"/>
                    </a:moveTo>
                    <a:cubicBezTo>
                      <a:pt x="1490" y="120000"/>
                      <a:pt x="21863" y="114393"/>
                      <a:pt x="29813" y="108787"/>
                    </a:cubicBezTo>
                    <a:cubicBezTo>
                      <a:pt x="37763" y="103180"/>
                      <a:pt x="41801" y="82587"/>
                      <a:pt x="47701" y="75148"/>
                    </a:cubicBezTo>
                    <a:cubicBezTo>
                      <a:pt x="53602" y="67708"/>
                      <a:pt x="59378" y="63611"/>
                      <a:pt x="65093" y="63935"/>
                    </a:cubicBezTo>
                    <a:cubicBezTo>
                      <a:pt x="70807" y="64258"/>
                      <a:pt x="73291" y="75256"/>
                      <a:pt x="81987" y="76873"/>
                    </a:cubicBezTo>
                    <a:cubicBezTo>
                      <a:pt x="90683" y="78490"/>
                      <a:pt x="120000" y="85390"/>
                      <a:pt x="117267" y="73423"/>
                    </a:cubicBezTo>
                    <a:cubicBezTo>
                      <a:pt x="114534" y="61455"/>
                      <a:pt x="81677" y="10566"/>
                      <a:pt x="65590" y="5283"/>
                    </a:cubicBezTo>
                    <a:cubicBezTo>
                      <a:pt x="49503" y="0"/>
                      <a:pt x="31801" y="24258"/>
                      <a:pt x="20869" y="41509"/>
                    </a:cubicBezTo>
                    <a:cubicBezTo>
                      <a:pt x="9937" y="58760"/>
                      <a:pt x="4347" y="94770"/>
                      <a:pt x="0" y="108787"/>
                    </a:cubicBez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49" name="Google Shape;2549;p90"/>
              <p:cNvSpPr/>
              <p:nvPr/>
            </p:nvSpPr>
            <p:spPr>
              <a:xfrm>
                <a:off x="3735387" y="3016250"/>
                <a:ext cx="3067050" cy="1766887"/>
              </a:xfrm>
              <a:custGeom>
                <a:rect b="b" l="l" r="r" t="t"/>
                <a:pathLst>
                  <a:path extrusionOk="0" h="120000" w="120000">
                    <a:moveTo>
                      <a:pt x="0" y="108787"/>
                    </a:moveTo>
                    <a:cubicBezTo>
                      <a:pt x="1490" y="120000"/>
                      <a:pt x="21863" y="114393"/>
                      <a:pt x="29813" y="108787"/>
                    </a:cubicBezTo>
                    <a:cubicBezTo>
                      <a:pt x="37763" y="103180"/>
                      <a:pt x="41801" y="82587"/>
                      <a:pt x="47701" y="75148"/>
                    </a:cubicBezTo>
                    <a:cubicBezTo>
                      <a:pt x="53602" y="67708"/>
                      <a:pt x="59378" y="63611"/>
                      <a:pt x="65093" y="63935"/>
                    </a:cubicBezTo>
                    <a:cubicBezTo>
                      <a:pt x="70807" y="64258"/>
                      <a:pt x="73291" y="75256"/>
                      <a:pt x="81987" y="76873"/>
                    </a:cubicBezTo>
                    <a:cubicBezTo>
                      <a:pt x="90683" y="78490"/>
                      <a:pt x="120000" y="85390"/>
                      <a:pt x="117267" y="73423"/>
                    </a:cubicBezTo>
                    <a:cubicBezTo>
                      <a:pt x="114534" y="61455"/>
                      <a:pt x="81677" y="10566"/>
                      <a:pt x="65590" y="5283"/>
                    </a:cubicBezTo>
                    <a:cubicBezTo>
                      <a:pt x="49503" y="0"/>
                      <a:pt x="31801" y="24258"/>
                      <a:pt x="20869" y="41509"/>
                    </a:cubicBezTo>
                    <a:cubicBezTo>
                      <a:pt x="9937" y="58760"/>
                      <a:pt x="4347" y="94770"/>
                      <a:pt x="0" y="108787"/>
                    </a:cubicBez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2550" name="Google Shape;2550;p90"/>
              <p:cNvGrpSpPr/>
              <p:nvPr/>
            </p:nvGrpSpPr>
            <p:grpSpPr>
              <a:xfrm flipH="1">
                <a:off x="331787" y="1219200"/>
                <a:ext cx="2341562" cy="2070100"/>
                <a:chOff x="5638800" y="4343400"/>
                <a:chExt cx="2341562" cy="2070100"/>
              </a:xfrm>
            </p:grpSpPr>
            <p:sp>
              <p:nvSpPr>
                <p:cNvPr id="2551" name="Google Shape;2551;p90"/>
                <p:cNvSpPr/>
                <p:nvPr/>
              </p:nvSpPr>
              <p:spPr>
                <a:xfrm>
                  <a:off x="5638800" y="4343400"/>
                  <a:ext cx="2341562" cy="2070100"/>
                </a:xfrm>
                <a:custGeom>
                  <a:rect b="b" l="l" r="r" t="t"/>
                  <a:pathLst>
                    <a:path extrusionOk="0" h="120000" w="120000">
                      <a:moveTo>
                        <a:pt x="6666" y="83076"/>
                      </a:moveTo>
                      <a:lnTo>
                        <a:pt x="40000" y="31153"/>
                      </a:lnTo>
                      <a:lnTo>
                        <a:pt x="33333" y="0"/>
                      </a:lnTo>
                      <a:lnTo>
                        <a:pt x="60000" y="24230"/>
                      </a:lnTo>
                      <a:lnTo>
                        <a:pt x="116666" y="34615"/>
                      </a:lnTo>
                      <a:lnTo>
                        <a:pt x="120000" y="58846"/>
                      </a:lnTo>
                      <a:lnTo>
                        <a:pt x="106666" y="48461"/>
                      </a:lnTo>
                      <a:lnTo>
                        <a:pt x="93333" y="58846"/>
                      </a:lnTo>
                      <a:lnTo>
                        <a:pt x="73333" y="45000"/>
                      </a:lnTo>
                      <a:lnTo>
                        <a:pt x="66666" y="51923"/>
                      </a:lnTo>
                      <a:lnTo>
                        <a:pt x="55902" y="44639"/>
                      </a:lnTo>
                      <a:lnTo>
                        <a:pt x="66666" y="62307"/>
                      </a:lnTo>
                      <a:lnTo>
                        <a:pt x="73333" y="51923"/>
                      </a:lnTo>
                      <a:lnTo>
                        <a:pt x="93333" y="65769"/>
                      </a:lnTo>
                      <a:lnTo>
                        <a:pt x="106666" y="55384"/>
                      </a:lnTo>
                      <a:lnTo>
                        <a:pt x="103333" y="76153"/>
                      </a:lnTo>
                      <a:lnTo>
                        <a:pt x="70000" y="79615"/>
                      </a:lnTo>
                      <a:lnTo>
                        <a:pt x="56666" y="79615"/>
                      </a:lnTo>
                      <a:lnTo>
                        <a:pt x="56666" y="114230"/>
                      </a:lnTo>
                      <a:cubicBezTo>
                        <a:pt x="49444" y="120000"/>
                        <a:pt x="22777" y="118846"/>
                        <a:pt x="13333" y="114230"/>
                      </a:cubicBezTo>
                      <a:cubicBezTo>
                        <a:pt x="3888" y="109615"/>
                        <a:pt x="1111" y="91730"/>
                        <a:pt x="0" y="86538"/>
                      </a:cubicBezTo>
                      <a:lnTo>
                        <a:pt x="6666" y="83076"/>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52" name="Google Shape;2552;p90"/>
                <p:cNvSpPr/>
                <p:nvPr/>
              </p:nvSpPr>
              <p:spPr>
                <a:xfrm>
                  <a:off x="6477000" y="4876800"/>
                  <a:ext cx="195262" cy="179387"/>
                </a:xfrm>
                <a:prstGeom prst="ellipse">
                  <a:avLst/>
                </a:prstGeom>
                <a:solidFill>
                  <a:schemeClr val="lt1"/>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2553" name="Google Shape;2553;p90"/>
              <p:cNvSpPr/>
              <p:nvPr/>
            </p:nvSpPr>
            <p:spPr>
              <a:xfrm>
                <a:off x="5395912" y="3201987"/>
                <a:ext cx="2946400" cy="2170112"/>
              </a:xfrm>
              <a:custGeom>
                <a:rect b="b" l="l" r="r" t="t"/>
                <a:pathLst>
                  <a:path extrusionOk="0" h="120000" w="120000">
                    <a:moveTo>
                      <a:pt x="116961" y="4125"/>
                    </a:moveTo>
                    <a:cubicBezTo>
                      <a:pt x="113922" y="0"/>
                      <a:pt x="96077" y="38098"/>
                      <a:pt x="83340" y="43452"/>
                    </a:cubicBezTo>
                    <a:cubicBezTo>
                      <a:pt x="70603" y="48807"/>
                      <a:pt x="53340" y="31075"/>
                      <a:pt x="40409" y="36430"/>
                    </a:cubicBezTo>
                    <a:cubicBezTo>
                      <a:pt x="27478" y="41784"/>
                      <a:pt x="11379" y="63116"/>
                      <a:pt x="5689" y="75669"/>
                    </a:cubicBezTo>
                    <a:cubicBezTo>
                      <a:pt x="0" y="88310"/>
                      <a:pt x="2068" y="105427"/>
                      <a:pt x="6336" y="111923"/>
                    </a:cubicBezTo>
                    <a:cubicBezTo>
                      <a:pt x="10538" y="118419"/>
                      <a:pt x="24181" y="120000"/>
                      <a:pt x="31228" y="114645"/>
                    </a:cubicBezTo>
                    <a:cubicBezTo>
                      <a:pt x="38340" y="109202"/>
                      <a:pt x="36982" y="87607"/>
                      <a:pt x="48685" y="79795"/>
                    </a:cubicBezTo>
                    <a:cubicBezTo>
                      <a:pt x="60387" y="71982"/>
                      <a:pt x="90064" y="80673"/>
                      <a:pt x="101443" y="68032"/>
                    </a:cubicBezTo>
                    <a:cubicBezTo>
                      <a:pt x="112823" y="55391"/>
                      <a:pt x="120000" y="8251"/>
                      <a:pt x="116961" y="4125"/>
                    </a:cubicBez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sp>
        <p:nvSpPr>
          <p:cNvPr id="2554" name="Google Shape;2554;p90"/>
          <p:cNvSpPr/>
          <p:nvPr/>
        </p:nvSpPr>
        <p:spPr>
          <a:xfrm>
            <a:off x="5886450" y="1933575"/>
            <a:ext cx="1782762" cy="838200"/>
          </a:xfrm>
          <a:prstGeom prst="cloudCallout">
            <a:avLst>
              <a:gd fmla="val 1039" name="adj1"/>
              <a:gd fmla="val 25936" name="adj2"/>
            </a:avLst>
          </a:prstGeom>
          <a:solidFill>
            <a:schemeClr val="lt1"/>
          </a:solidFill>
          <a:ln cap="flat" cmpd="sng" w="38100">
            <a:solidFill>
              <a:srgbClr val="0000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Font typeface="Comic Sans MS"/>
              <a:buNone/>
            </a:pPr>
            <a:r>
              <a:rPr b="0" i="0" lang="en-US" sz="2000" u="none">
                <a:solidFill>
                  <a:srgbClr val="0000FF"/>
                </a:solidFill>
                <a:latin typeface="Comic Sans MS"/>
                <a:ea typeface="Comic Sans MS"/>
                <a:cs typeface="Comic Sans MS"/>
                <a:sym typeface="Comic Sans MS"/>
              </a:rPr>
              <a:t>yum…</a:t>
            </a:r>
            <a:endParaRPr/>
          </a:p>
        </p:txBody>
      </p:sp>
      <p:sp>
        <p:nvSpPr>
          <p:cNvPr id="2555" name="Google Shape;2555;p90"/>
          <p:cNvSpPr txBox="1"/>
          <p:nvPr/>
        </p:nvSpPr>
        <p:spPr>
          <a:xfrm>
            <a:off x="7808912" y="2103437"/>
            <a:ext cx="407987"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B</a:t>
            </a:r>
            <a:endParaRPr/>
          </a:p>
        </p:txBody>
      </p:sp>
      <p:sp>
        <p:nvSpPr>
          <p:cNvPr id="2556" name="Google Shape;2556;p90"/>
          <p:cNvSpPr/>
          <p:nvPr/>
        </p:nvSpPr>
        <p:spPr>
          <a:xfrm>
            <a:off x="6400800" y="2209800"/>
            <a:ext cx="1782762" cy="838200"/>
          </a:xfrm>
          <a:prstGeom prst="cloudCallout">
            <a:avLst>
              <a:gd fmla="val 1039" name="adj1"/>
              <a:gd fmla="val 25936" name="adj2"/>
            </a:avLst>
          </a:prstGeom>
          <a:solidFill>
            <a:schemeClr val="lt1"/>
          </a:solid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0" i="0" lang="en-US" sz="2000" u="none">
                <a:solidFill>
                  <a:srgbClr val="FF0000"/>
                </a:solidFill>
                <a:latin typeface="Comic Sans MS"/>
                <a:ea typeface="Comic Sans MS"/>
                <a:cs typeface="Comic Sans MS"/>
                <a:sym typeface="Comic Sans MS"/>
              </a:rPr>
              <a:t>yum…</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61" name="Shape 2561"/>
        <p:cNvGrpSpPr/>
        <p:nvPr/>
      </p:nvGrpSpPr>
      <p:grpSpPr>
        <a:xfrm>
          <a:off x="0" y="0"/>
          <a:ext cx="0" cy="0"/>
          <a:chOff x="0" y="0"/>
          <a:chExt cx="0" cy="0"/>
        </a:xfrm>
      </p:grpSpPr>
      <p:sp>
        <p:nvSpPr>
          <p:cNvPr id="2562" name="Google Shape;2562;p91"/>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563" name="Google Shape;2563;p91"/>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564" name="Google Shape;2564;p9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Alice Resets Can when Pets are Fed</a:t>
            </a:r>
            <a:endParaRPr/>
          </a:p>
        </p:txBody>
      </p:sp>
      <p:grpSp>
        <p:nvGrpSpPr>
          <p:cNvPr id="2565" name="Google Shape;2565;p91"/>
          <p:cNvGrpSpPr/>
          <p:nvPr/>
        </p:nvGrpSpPr>
        <p:grpSpPr>
          <a:xfrm>
            <a:off x="609600" y="1885950"/>
            <a:ext cx="1447800" cy="1295400"/>
            <a:chOff x="1371600" y="3124200"/>
            <a:chExt cx="1447800" cy="1295400"/>
          </a:xfrm>
        </p:grpSpPr>
        <p:sp>
          <p:nvSpPr>
            <p:cNvPr id="2566" name="Google Shape;2566;p91"/>
            <p:cNvSpPr/>
            <p:nvPr/>
          </p:nvSpPr>
          <p:spPr>
            <a:xfrm>
              <a:off x="25908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67" name="Google Shape;2567;p91"/>
            <p:cNvSpPr/>
            <p:nvPr/>
          </p:nvSpPr>
          <p:spPr>
            <a:xfrm>
              <a:off x="23622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68" name="Google Shape;2568;p91"/>
            <p:cNvSpPr/>
            <p:nvPr/>
          </p:nvSpPr>
          <p:spPr>
            <a:xfrm>
              <a:off x="2133600" y="32004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69" name="Google Shape;2569;p91"/>
            <p:cNvSpPr/>
            <p:nvPr/>
          </p:nvSpPr>
          <p:spPr>
            <a:xfrm>
              <a:off x="1905000" y="31242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70" name="Google Shape;2570;p91"/>
            <p:cNvSpPr/>
            <p:nvPr/>
          </p:nvSpPr>
          <p:spPr>
            <a:xfrm>
              <a:off x="1490662" y="31242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71" name="Google Shape;2571;p91"/>
            <p:cNvSpPr/>
            <p:nvPr/>
          </p:nvSpPr>
          <p:spPr>
            <a:xfrm>
              <a:off x="1506537" y="32766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72" name="Google Shape;2572;p91"/>
            <p:cNvSpPr/>
            <p:nvPr/>
          </p:nvSpPr>
          <p:spPr>
            <a:xfrm>
              <a:off x="2260600" y="36576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73" name="Google Shape;2573;p91"/>
            <p:cNvSpPr/>
            <p:nvPr/>
          </p:nvSpPr>
          <p:spPr>
            <a:xfrm>
              <a:off x="1905000" y="38862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74" name="Google Shape;2574;p91"/>
            <p:cNvSpPr/>
            <p:nvPr/>
          </p:nvSpPr>
          <p:spPr>
            <a:xfrm>
              <a:off x="1676400" y="37338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75" name="Google Shape;2575;p91"/>
            <p:cNvSpPr/>
            <p:nvPr/>
          </p:nvSpPr>
          <p:spPr>
            <a:xfrm>
              <a:off x="15240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76" name="Google Shape;2576;p91"/>
            <p:cNvSpPr/>
            <p:nvPr/>
          </p:nvSpPr>
          <p:spPr>
            <a:xfrm>
              <a:off x="1371600" y="34290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577" name="Google Shape;2577;p91"/>
          <p:cNvGrpSpPr/>
          <p:nvPr/>
        </p:nvGrpSpPr>
        <p:grpSpPr>
          <a:xfrm flipH="1">
            <a:off x="7467600" y="1885950"/>
            <a:ext cx="1447800" cy="1295400"/>
            <a:chOff x="4495800" y="3276600"/>
            <a:chExt cx="1447800" cy="1295400"/>
          </a:xfrm>
        </p:grpSpPr>
        <p:sp>
          <p:nvSpPr>
            <p:cNvPr id="2578" name="Google Shape;2578;p91"/>
            <p:cNvSpPr/>
            <p:nvPr/>
          </p:nvSpPr>
          <p:spPr>
            <a:xfrm>
              <a:off x="5715000" y="36576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79" name="Google Shape;2579;p91"/>
            <p:cNvSpPr/>
            <p:nvPr/>
          </p:nvSpPr>
          <p:spPr>
            <a:xfrm>
              <a:off x="54864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80" name="Google Shape;2580;p91"/>
            <p:cNvSpPr/>
            <p:nvPr/>
          </p:nvSpPr>
          <p:spPr>
            <a:xfrm>
              <a:off x="52578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81" name="Google Shape;2581;p91"/>
            <p:cNvSpPr/>
            <p:nvPr/>
          </p:nvSpPr>
          <p:spPr>
            <a:xfrm>
              <a:off x="5029200" y="32766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82" name="Google Shape;2582;p91"/>
            <p:cNvSpPr/>
            <p:nvPr/>
          </p:nvSpPr>
          <p:spPr>
            <a:xfrm>
              <a:off x="4614862" y="32766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83" name="Google Shape;2583;p91"/>
            <p:cNvSpPr/>
            <p:nvPr/>
          </p:nvSpPr>
          <p:spPr>
            <a:xfrm>
              <a:off x="4630737" y="34290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84" name="Google Shape;2584;p91"/>
            <p:cNvSpPr/>
            <p:nvPr/>
          </p:nvSpPr>
          <p:spPr>
            <a:xfrm>
              <a:off x="5384800" y="38100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85" name="Google Shape;2585;p91"/>
            <p:cNvSpPr/>
            <p:nvPr/>
          </p:nvSpPr>
          <p:spPr>
            <a:xfrm>
              <a:off x="5029200" y="40386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86" name="Google Shape;2586;p91"/>
            <p:cNvSpPr/>
            <p:nvPr/>
          </p:nvSpPr>
          <p:spPr>
            <a:xfrm>
              <a:off x="4800600" y="38862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87" name="Google Shape;2587;p91"/>
            <p:cNvSpPr/>
            <p:nvPr/>
          </p:nvSpPr>
          <p:spPr>
            <a:xfrm>
              <a:off x="4648200" y="37338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88" name="Google Shape;2588;p91"/>
            <p:cNvSpPr/>
            <p:nvPr/>
          </p:nvSpPr>
          <p:spPr>
            <a:xfrm>
              <a:off x="44958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2589" name="Google Shape;2589;p91"/>
          <p:cNvSpPr/>
          <p:nvPr/>
        </p:nvSpPr>
        <p:spPr>
          <a:xfrm>
            <a:off x="952500" y="3352800"/>
            <a:ext cx="7239000" cy="2286000"/>
          </a:xfrm>
          <a:prstGeom prst="ellipse">
            <a:avLst/>
          </a:prstGeom>
          <a:solidFill>
            <a:srgbClr val="00FFFF"/>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90" name="Google Shape;2590;p91"/>
          <p:cNvSpPr txBox="1"/>
          <p:nvPr/>
        </p:nvSpPr>
        <p:spPr>
          <a:xfrm>
            <a:off x="1308100" y="2103437"/>
            <a:ext cx="444500"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A</a:t>
            </a:r>
            <a:endParaRPr/>
          </a:p>
        </p:txBody>
      </p:sp>
      <p:sp>
        <p:nvSpPr>
          <p:cNvPr id="2591" name="Google Shape;2591;p91"/>
          <p:cNvSpPr txBox="1"/>
          <p:nvPr/>
        </p:nvSpPr>
        <p:spPr>
          <a:xfrm>
            <a:off x="7808912" y="2103437"/>
            <a:ext cx="407987"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B</a:t>
            </a:r>
            <a:endParaRPr/>
          </a:p>
        </p:txBody>
      </p:sp>
      <p:grpSp>
        <p:nvGrpSpPr>
          <p:cNvPr id="2592" name="Google Shape;2592;p91"/>
          <p:cNvGrpSpPr/>
          <p:nvPr/>
        </p:nvGrpSpPr>
        <p:grpSpPr>
          <a:xfrm>
            <a:off x="3429000" y="2057400"/>
            <a:ext cx="1905000" cy="1714500"/>
            <a:chOff x="2743200" y="1600200"/>
            <a:chExt cx="3124200" cy="3771900"/>
          </a:xfrm>
        </p:grpSpPr>
        <p:sp>
          <p:nvSpPr>
            <p:cNvPr id="2593" name="Google Shape;2593;p91"/>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94" name="Google Shape;2594;p91"/>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95" name="Google Shape;2595;p91"/>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596" name="Google Shape;2596;p91"/>
          <p:cNvGrpSpPr/>
          <p:nvPr/>
        </p:nvGrpSpPr>
        <p:grpSpPr>
          <a:xfrm>
            <a:off x="6553200" y="4191000"/>
            <a:ext cx="1905000" cy="1714500"/>
            <a:chOff x="2743200" y="1600200"/>
            <a:chExt cx="3124200" cy="3771900"/>
          </a:xfrm>
        </p:grpSpPr>
        <p:sp>
          <p:nvSpPr>
            <p:cNvPr id="2597" name="Google Shape;2597;p91"/>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98" name="Google Shape;2598;p91"/>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599" name="Google Shape;2599;p91"/>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600" name="Google Shape;2600;p91"/>
          <p:cNvGrpSpPr/>
          <p:nvPr/>
        </p:nvGrpSpPr>
        <p:grpSpPr>
          <a:xfrm>
            <a:off x="609600" y="4114800"/>
            <a:ext cx="1905000" cy="1714500"/>
            <a:chOff x="2743200" y="1600200"/>
            <a:chExt cx="3124200" cy="3771900"/>
          </a:xfrm>
        </p:grpSpPr>
        <p:sp>
          <p:nvSpPr>
            <p:cNvPr id="2601" name="Google Shape;2601;p91"/>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02" name="Google Shape;2602;p91"/>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03" name="Google Shape;2603;p91"/>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2604" name="Google Shape;2604;p91"/>
          <p:cNvSpPr/>
          <p:nvPr/>
        </p:nvSpPr>
        <p:spPr>
          <a:xfrm>
            <a:off x="536575" y="3627437"/>
            <a:ext cx="684212" cy="258762"/>
          </a:xfrm>
          <a:prstGeom prst="ellipse">
            <a:avLst/>
          </a:prstGeom>
          <a:solidFill>
            <a:srgbClr val="FF0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05" name="Google Shape;2605;p91"/>
          <p:cNvSpPr txBox="1"/>
          <p:nvPr/>
        </p:nvSpPr>
        <p:spPr>
          <a:xfrm>
            <a:off x="536575" y="3024187"/>
            <a:ext cx="684212" cy="733425"/>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06" name="Google Shape;2606;p91"/>
          <p:cNvSpPr/>
          <p:nvPr/>
        </p:nvSpPr>
        <p:spPr>
          <a:xfrm>
            <a:off x="536575" y="2895600"/>
            <a:ext cx="684212" cy="258762"/>
          </a:xfrm>
          <a:prstGeom prst="ellipse">
            <a:avLst/>
          </a:prstGeom>
          <a:solidFill>
            <a:srgbClr val="FF7C8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cxnSp>
        <p:nvCxnSpPr>
          <p:cNvPr id="2607" name="Google Shape;2607;p91"/>
          <p:cNvCxnSpPr/>
          <p:nvPr/>
        </p:nvCxnSpPr>
        <p:spPr>
          <a:xfrm>
            <a:off x="536575" y="3024187"/>
            <a:ext cx="0" cy="733425"/>
          </a:xfrm>
          <a:prstGeom prst="straightConnector1">
            <a:avLst/>
          </a:prstGeom>
          <a:noFill/>
          <a:ln cap="flat" cmpd="sng" w="38100">
            <a:solidFill>
              <a:schemeClr val="dk1"/>
            </a:solidFill>
            <a:prstDash val="solid"/>
            <a:miter lim="8000"/>
            <a:headEnd len="sm" w="sm" type="none"/>
            <a:tailEnd len="sm" w="sm" type="none"/>
          </a:ln>
        </p:spPr>
      </p:cxnSp>
      <p:cxnSp>
        <p:nvCxnSpPr>
          <p:cNvPr id="2608" name="Google Shape;2608;p91"/>
          <p:cNvCxnSpPr/>
          <p:nvPr/>
        </p:nvCxnSpPr>
        <p:spPr>
          <a:xfrm>
            <a:off x="1220787" y="3068637"/>
            <a:ext cx="0" cy="731837"/>
          </a:xfrm>
          <a:prstGeom prst="straightConnector1">
            <a:avLst/>
          </a:prstGeom>
          <a:noFill/>
          <a:ln cap="flat" cmpd="sng" w="38100">
            <a:solidFill>
              <a:schemeClr val="dk1"/>
            </a:solidFill>
            <a:prstDash val="solid"/>
            <a:miter lim="8000"/>
            <a:headEnd len="sm" w="sm" type="none"/>
            <a:tailEnd len="sm" w="sm" type="none"/>
          </a:ln>
        </p:spPr>
      </p:cxnSp>
      <p:sp>
        <p:nvSpPr>
          <p:cNvPr id="2609" name="Google Shape;2609;p91"/>
          <p:cNvSpPr txBox="1"/>
          <p:nvPr/>
        </p:nvSpPr>
        <p:spPr>
          <a:xfrm rot="-5400000">
            <a:off x="563562" y="3363912"/>
            <a:ext cx="647700" cy="3968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000" u="none">
                <a:solidFill>
                  <a:schemeClr val="lt1"/>
                </a:solidFill>
                <a:latin typeface="Comic Sans MS"/>
                <a:ea typeface="Comic Sans MS"/>
                <a:cs typeface="Comic Sans MS"/>
                <a:sym typeface="Comic Sans MS"/>
              </a:rPr>
              <a:t>cola</a:t>
            </a:r>
            <a:endParaRPr/>
          </a:p>
        </p:txBody>
      </p:sp>
      <p:grpSp>
        <p:nvGrpSpPr>
          <p:cNvPr id="2610" name="Google Shape;2610;p91"/>
          <p:cNvGrpSpPr/>
          <p:nvPr/>
        </p:nvGrpSpPr>
        <p:grpSpPr>
          <a:xfrm>
            <a:off x="307975" y="3276600"/>
            <a:ext cx="1368425" cy="461962"/>
            <a:chOff x="2108200" y="3810000"/>
            <a:chExt cx="2308225" cy="779462"/>
          </a:xfrm>
        </p:grpSpPr>
        <p:sp>
          <p:nvSpPr>
            <p:cNvPr id="2611" name="Google Shape;2611;p91"/>
            <p:cNvSpPr/>
            <p:nvPr/>
          </p:nvSpPr>
          <p:spPr>
            <a:xfrm>
              <a:off x="3962400" y="3944937"/>
              <a:ext cx="454025" cy="644525"/>
            </a:xfrm>
            <a:custGeom>
              <a:rect b="b" l="l" r="r" t="t"/>
              <a:pathLst>
                <a:path extrusionOk="0" h="120000" w="120000">
                  <a:moveTo>
                    <a:pt x="45314" y="43448"/>
                  </a:moveTo>
                  <a:cubicBezTo>
                    <a:pt x="46993" y="28965"/>
                    <a:pt x="61678" y="8866"/>
                    <a:pt x="74265" y="4433"/>
                  </a:cubicBezTo>
                  <a:cubicBezTo>
                    <a:pt x="86853" y="0"/>
                    <a:pt x="116643" y="10935"/>
                    <a:pt x="120000" y="16256"/>
                  </a:cubicBezTo>
                  <a:cubicBezTo>
                    <a:pt x="115384" y="28669"/>
                    <a:pt x="112027" y="32807"/>
                    <a:pt x="93566" y="36650"/>
                  </a:cubicBezTo>
                  <a:cubicBezTo>
                    <a:pt x="75944" y="44039"/>
                    <a:pt x="27692" y="47586"/>
                    <a:pt x="13846" y="60591"/>
                  </a:cubicBezTo>
                  <a:cubicBezTo>
                    <a:pt x="0" y="73596"/>
                    <a:pt x="2937" y="109950"/>
                    <a:pt x="11328" y="114975"/>
                  </a:cubicBezTo>
                  <a:cubicBezTo>
                    <a:pt x="19720" y="120000"/>
                    <a:pt x="58741" y="103152"/>
                    <a:pt x="64615" y="91330"/>
                  </a:cubicBezTo>
                  <a:cubicBezTo>
                    <a:pt x="70489" y="79507"/>
                    <a:pt x="49510" y="53497"/>
                    <a:pt x="45314" y="43448"/>
                  </a:cubicBezTo>
                  <a:close/>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12" name="Google Shape;2612;p91"/>
            <p:cNvSpPr/>
            <p:nvPr/>
          </p:nvSpPr>
          <p:spPr>
            <a:xfrm>
              <a:off x="2108200" y="3810000"/>
              <a:ext cx="2095500" cy="762000"/>
            </a:xfrm>
            <a:custGeom>
              <a:rect b="b" l="l" r="r" t="t"/>
              <a:pathLst>
                <a:path extrusionOk="0" h="120000" w="120000">
                  <a:moveTo>
                    <a:pt x="23272" y="12000"/>
                  </a:moveTo>
                  <a:cubicBezTo>
                    <a:pt x="11636" y="27000"/>
                    <a:pt x="0" y="42000"/>
                    <a:pt x="5818" y="60000"/>
                  </a:cubicBezTo>
                  <a:cubicBezTo>
                    <a:pt x="11636" y="78000"/>
                    <a:pt x="40000" y="120000"/>
                    <a:pt x="58181" y="120000"/>
                  </a:cubicBezTo>
                  <a:cubicBezTo>
                    <a:pt x="76363" y="120000"/>
                    <a:pt x="109818" y="80000"/>
                    <a:pt x="114909" y="60000"/>
                  </a:cubicBezTo>
                  <a:cubicBezTo>
                    <a:pt x="120000" y="40000"/>
                    <a:pt x="93090" y="10000"/>
                    <a:pt x="88727" y="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2613" name="Google Shape;2613;p91"/>
          <p:cNvSpPr/>
          <p:nvPr/>
        </p:nvSpPr>
        <p:spPr>
          <a:xfrm>
            <a:off x="1524000" y="3505200"/>
            <a:ext cx="2206625" cy="1109662"/>
          </a:xfrm>
          <a:custGeom>
            <a:rect b="b" l="l" r="r" t="t"/>
            <a:pathLst>
              <a:path extrusionOk="0" h="120000" w="120000">
                <a:moveTo>
                  <a:pt x="0" y="0"/>
                </a:moveTo>
                <a:cubicBezTo>
                  <a:pt x="13467" y="15107"/>
                  <a:pt x="27280" y="24892"/>
                  <a:pt x="41438" y="41201"/>
                </a:cubicBezTo>
                <a:cubicBezTo>
                  <a:pt x="55597" y="57510"/>
                  <a:pt x="72086" y="84978"/>
                  <a:pt x="85208" y="98025"/>
                </a:cubicBezTo>
                <a:cubicBezTo>
                  <a:pt x="98330" y="111072"/>
                  <a:pt x="112748" y="115364"/>
                  <a:pt x="120000" y="119999"/>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14" name="Google Shape;2614;p91"/>
          <p:cNvSpPr/>
          <p:nvPr/>
        </p:nvSpPr>
        <p:spPr>
          <a:xfrm>
            <a:off x="5776912" y="3076575"/>
            <a:ext cx="2597150" cy="1249362"/>
          </a:xfrm>
          <a:custGeom>
            <a:rect b="b" l="l" r="r" t="t"/>
            <a:pathLst>
              <a:path extrusionOk="0" h="120000" w="120000">
                <a:moveTo>
                  <a:pt x="120000" y="0"/>
                </a:moveTo>
                <a:cubicBezTo>
                  <a:pt x="113691" y="7928"/>
                  <a:pt x="93814" y="33087"/>
                  <a:pt x="82224" y="48487"/>
                </a:cubicBezTo>
                <a:cubicBezTo>
                  <a:pt x="70635" y="63888"/>
                  <a:pt x="64034" y="80203"/>
                  <a:pt x="50317" y="92096"/>
                </a:cubicBezTo>
                <a:cubicBezTo>
                  <a:pt x="36601" y="103989"/>
                  <a:pt x="10488" y="114205"/>
                  <a:pt x="0" y="12000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15" name="Google Shape;2615;p91"/>
          <p:cNvSpPr/>
          <p:nvPr/>
        </p:nvSpPr>
        <p:spPr>
          <a:xfrm>
            <a:off x="3730625" y="4343400"/>
            <a:ext cx="2060575" cy="271462"/>
          </a:xfrm>
          <a:custGeom>
            <a:rect b="b" l="l" r="r" t="t"/>
            <a:pathLst>
              <a:path extrusionOk="0" h="120000" w="120000">
                <a:moveTo>
                  <a:pt x="0" y="113684"/>
                </a:moveTo>
                <a:cubicBezTo>
                  <a:pt x="5177" y="112280"/>
                  <a:pt x="11278" y="120000"/>
                  <a:pt x="31248" y="101052"/>
                </a:cubicBezTo>
                <a:cubicBezTo>
                  <a:pt x="51217" y="82105"/>
                  <a:pt x="105208" y="16842"/>
                  <a:pt x="120000" y="0"/>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0" name="Shape 2620"/>
        <p:cNvGrpSpPr/>
        <p:nvPr/>
      </p:nvGrpSpPr>
      <p:grpSpPr>
        <a:xfrm>
          <a:off x="0" y="0"/>
          <a:ext cx="0" cy="0"/>
          <a:chOff x="0" y="0"/>
          <a:chExt cx="0" cy="0"/>
        </a:xfrm>
      </p:grpSpPr>
      <p:sp>
        <p:nvSpPr>
          <p:cNvPr id="2621" name="Google Shape;2621;p92"/>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622" name="Google Shape;2622;p92"/>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623" name="Google Shape;2623;p92"/>
          <p:cNvSpPr/>
          <p:nvPr/>
        </p:nvSpPr>
        <p:spPr>
          <a:xfrm>
            <a:off x="762000" y="1905000"/>
            <a:ext cx="4572000" cy="2576512"/>
          </a:xfrm>
          <a:prstGeom prst="wedgeRoundRectCallout">
            <a:avLst>
              <a:gd fmla="val 4575" name="adj1"/>
              <a:gd fmla="val 28174" name="adj2"/>
              <a:gd fmla="val 0" name="adj3"/>
            </a:avLst>
          </a:prstGeom>
          <a:solidFill>
            <a:srgbClr val="FFFFCC"/>
          </a:solid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24" name="Google Shape;2624;p9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Pseudocode</a:t>
            </a:r>
            <a:endParaRPr/>
          </a:p>
        </p:txBody>
      </p:sp>
      <p:sp>
        <p:nvSpPr>
          <p:cNvPr id="2625" name="Google Shape;2625;p92"/>
          <p:cNvSpPr txBox="1"/>
          <p:nvPr/>
        </p:nvSpPr>
        <p:spPr>
          <a:xfrm>
            <a:off x="849312" y="2209800"/>
            <a:ext cx="5018087" cy="2173287"/>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while</a:t>
            </a: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true</a:t>
            </a:r>
            <a:r>
              <a:rPr b="1" i="0" lang="en-US" sz="2400" u="none">
                <a:solidFill>
                  <a:srgbClr val="0000FF"/>
                </a:solidFill>
                <a:latin typeface="Droid Sans Mono"/>
                <a:ea typeface="Droid Sans Mono"/>
                <a:cs typeface="Droid Sans Mono"/>
                <a:sym typeface="Droid Sans Mono"/>
              </a:rPr>
              <a:t>) {</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while</a:t>
            </a:r>
            <a:r>
              <a:rPr b="1" i="0" lang="en-US" sz="2400" u="none">
                <a:solidFill>
                  <a:srgbClr val="0000FF"/>
                </a:solidFill>
                <a:latin typeface="Droid Sans Mono"/>
                <a:ea typeface="Droid Sans Mono"/>
                <a:cs typeface="Droid Sans Mono"/>
                <a:sym typeface="Droid Sans Mono"/>
              </a:rPr>
              <a:t> (can.isUp()){};</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pet.release();</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pet.recapture();</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can.reset();</a:t>
            </a:r>
            <a:endParaRPr/>
          </a:p>
          <a:p>
            <a:pPr indent="0" lvl="0" marL="0" marR="0" rtl="0" algn="l">
              <a:lnSpc>
                <a:spcPct val="70000"/>
              </a:lnSpc>
              <a:spcBef>
                <a:spcPts val="72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  </a:t>
            </a:r>
            <a:endParaRPr/>
          </a:p>
        </p:txBody>
      </p:sp>
      <p:sp>
        <p:nvSpPr>
          <p:cNvPr id="2626" name="Google Shape;2626;p92"/>
          <p:cNvSpPr txBox="1"/>
          <p:nvPr/>
        </p:nvSpPr>
        <p:spPr>
          <a:xfrm>
            <a:off x="457200" y="5241925"/>
            <a:ext cx="2971800" cy="7016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Comic Sans MS"/>
              <a:buNone/>
            </a:pPr>
            <a:r>
              <a:rPr b="0" i="0" lang="en-US" sz="4000" u="none">
                <a:solidFill>
                  <a:srgbClr val="FF0000"/>
                </a:solidFill>
                <a:latin typeface="Comic Sans MS"/>
                <a:ea typeface="Comic Sans MS"/>
                <a:cs typeface="Comic Sans MS"/>
                <a:sym typeface="Comic Sans MS"/>
              </a:rPr>
              <a:t>Alice’s code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1" name="Shape 2631"/>
        <p:cNvGrpSpPr/>
        <p:nvPr/>
      </p:nvGrpSpPr>
      <p:grpSpPr>
        <a:xfrm>
          <a:off x="0" y="0"/>
          <a:ext cx="0" cy="0"/>
          <a:chOff x="0" y="0"/>
          <a:chExt cx="0" cy="0"/>
        </a:xfrm>
      </p:grpSpPr>
      <p:sp>
        <p:nvSpPr>
          <p:cNvPr id="2632" name="Google Shape;2632;p93"/>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633" name="Google Shape;2633;p93"/>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634" name="Google Shape;2634;p93"/>
          <p:cNvSpPr/>
          <p:nvPr/>
        </p:nvSpPr>
        <p:spPr>
          <a:xfrm>
            <a:off x="762000" y="1905000"/>
            <a:ext cx="4572000" cy="2576512"/>
          </a:xfrm>
          <a:prstGeom prst="wedgeRoundRectCallout">
            <a:avLst>
              <a:gd fmla="val 4575" name="adj1"/>
              <a:gd fmla="val 28174" name="adj2"/>
              <a:gd fmla="val 0" name="adj3"/>
            </a:avLst>
          </a:prstGeom>
          <a:solidFill>
            <a:srgbClr val="FFFFCC"/>
          </a:solid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35" name="Google Shape;2635;p9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Pseudocode</a:t>
            </a:r>
            <a:endParaRPr/>
          </a:p>
        </p:txBody>
      </p:sp>
      <p:sp>
        <p:nvSpPr>
          <p:cNvPr id="2636" name="Google Shape;2636;p93"/>
          <p:cNvSpPr txBox="1"/>
          <p:nvPr/>
        </p:nvSpPr>
        <p:spPr>
          <a:xfrm>
            <a:off x="849312" y="2209800"/>
            <a:ext cx="5018087" cy="2173287"/>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while</a:t>
            </a: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true</a:t>
            </a:r>
            <a:r>
              <a:rPr b="1" i="0" lang="en-US" sz="2400" u="none">
                <a:solidFill>
                  <a:srgbClr val="0000FF"/>
                </a:solidFill>
                <a:latin typeface="Droid Sans Mono"/>
                <a:ea typeface="Droid Sans Mono"/>
                <a:cs typeface="Droid Sans Mono"/>
                <a:sym typeface="Droid Sans Mono"/>
              </a:rPr>
              <a:t>) {</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while</a:t>
            </a:r>
            <a:r>
              <a:rPr b="1" i="0" lang="en-US" sz="2400" u="none">
                <a:solidFill>
                  <a:srgbClr val="0000FF"/>
                </a:solidFill>
                <a:latin typeface="Droid Sans Mono"/>
                <a:ea typeface="Droid Sans Mono"/>
                <a:cs typeface="Droid Sans Mono"/>
                <a:sym typeface="Droid Sans Mono"/>
              </a:rPr>
              <a:t> (can.isUp()){};</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pet.release();</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pet.recapture();</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can.reset();</a:t>
            </a:r>
            <a:endParaRPr/>
          </a:p>
          <a:p>
            <a:pPr indent="0" lvl="0" marL="0" marR="0" rtl="0" algn="l">
              <a:lnSpc>
                <a:spcPct val="70000"/>
              </a:lnSpc>
              <a:spcBef>
                <a:spcPts val="72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  </a:t>
            </a:r>
            <a:endParaRPr/>
          </a:p>
        </p:txBody>
      </p:sp>
      <p:sp>
        <p:nvSpPr>
          <p:cNvPr id="2637" name="Google Shape;2637;p93"/>
          <p:cNvSpPr txBox="1"/>
          <p:nvPr/>
        </p:nvSpPr>
        <p:spPr>
          <a:xfrm>
            <a:off x="457200" y="5241925"/>
            <a:ext cx="2971800" cy="7016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Comic Sans MS"/>
              <a:buNone/>
            </a:pPr>
            <a:r>
              <a:rPr b="0" i="0" lang="en-US" sz="4000" u="none">
                <a:solidFill>
                  <a:srgbClr val="FF0000"/>
                </a:solidFill>
                <a:latin typeface="Comic Sans MS"/>
                <a:ea typeface="Comic Sans MS"/>
                <a:cs typeface="Comic Sans MS"/>
                <a:sym typeface="Comic Sans MS"/>
              </a:rPr>
              <a:t>Alice’s code</a:t>
            </a:r>
            <a:endParaRPr/>
          </a:p>
        </p:txBody>
      </p:sp>
      <p:grpSp>
        <p:nvGrpSpPr>
          <p:cNvPr id="2638" name="Google Shape;2638;p93"/>
          <p:cNvGrpSpPr/>
          <p:nvPr/>
        </p:nvGrpSpPr>
        <p:grpSpPr>
          <a:xfrm>
            <a:off x="3886200" y="2438400"/>
            <a:ext cx="4941887" cy="3370262"/>
            <a:chOff x="3886200" y="2438400"/>
            <a:chExt cx="4941887" cy="3581400"/>
          </a:xfrm>
        </p:grpSpPr>
        <p:sp>
          <p:nvSpPr>
            <p:cNvPr id="2639" name="Google Shape;2639;p93"/>
            <p:cNvSpPr/>
            <p:nvPr/>
          </p:nvSpPr>
          <p:spPr>
            <a:xfrm>
              <a:off x="3886200" y="3581400"/>
              <a:ext cx="4876800" cy="2438400"/>
            </a:xfrm>
            <a:prstGeom prst="wedgeRoundRectCallout">
              <a:avLst>
                <a:gd fmla="val 16713" name="adj1"/>
                <a:gd fmla="val -3656" name="adj2"/>
                <a:gd fmla="val 0" name="adj3"/>
              </a:avLst>
            </a:prstGeom>
            <a:solidFill>
              <a:srgbClr val="FFFFCC"/>
            </a:solidFill>
            <a:ln cap="flat" cmpd="sng" w="38100">
              <a:solidFill>
                <a:srgbClr val="0000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40" name="Google Shape;2640;p93"/>
            <p:cNvSpPr txBox="1"/>
            <p:nvPr/>
          </p:nvSpPr>
          <p:spPr>
            <a:xfrm>
              <a:off x="3886200" y="3886200"/>
              <a:ext cx="4941887" cy="1920875"/>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while</a:t>
              </a: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true</a:t>
              </a:r>
              <a:r>
                <a:rPr b="1" i="0" lang="en-US" sz="2400" u="none">
                  <a:solidFill>
                    <a:srgbClr val="0000FF"/>
                  </a:solidFill>
                  <a:latin typeface="Droid Sans Mono"/>
                  <a:ea typeface="Droid Sans Mono"/>
                  <a:cs typeface="Droid Sans Mono"/>
                  <a:sym typeface="Droid Sans Mono"/>
                </a:rPr>
                <a:t>) {</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while (can.isDown()){};</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pond.stockWithFood();</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can.knockOver();</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endParaRPr/>
            </a:p>
          </p:txBody>
        </p:sp>
        <p:sp>
          <p:nvSpPr>
            <p:cNvPr id="2641" name="Google Shape;2641;p93"/>
            <p:cNvSpPr txBox="1"/>
            <p:nvPr/>
          </p:nvSpPr>
          <p:spPr>
            <a:xfrm>
              <a:off x="6019800" y="2438400"/>
              <a:ext cx="2668587" cy="74612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Comic Sans MS"/>
                <a:buNone/>
              </a:pPr>
              <a:r>
                <a:rPr b="0" i="0" lang="en-US" sz="4000" u="none">
                  <a:solidFill>
                    <a:srgbClr val="0000FF"/>
                  </a:solidFill>
                  <a:latin typeface="Comic Sans MS"/>
                  <a:ea typeface="Comic Sans MS"/>
                  <a:cs typeface="Comic Sans MS"/>
                  <a:sym typeface="Comic Sans MS"/>
                </a:rPr>
                <a:t>Bob’s code</a:t>
              </a:r>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6" name="Shape 2646"/>
        <p:cNvGrpSpPr/>
        <p:nvPr/>
      </p:nvGrpSpPr>
      <p:grpSpPr>
        <a:xfrm>
          <a:off x="0" y="0"/>
          <a:ext cx="0" cy="0"/>
          <a:chOff x="0" y="0"/>
          <a:chExt cx="0" cy="0"/>
        </a:xfrm>
      </p:grpSpPr>
      <p:sp>
        <p:nvSpPr>
          <p:cNvPr id="2647" name="Google Shape;2647;p94"/>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648" name="Google Shape;2648;p94"/>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649" name="Google Shape;2649;p94"/>
          <p:cNvSpPr txBox="1"/>
          <p:nvPr>
            <p:ph type="title"/>
          </p:nvPr>
        </p:nvSpPr>
        <p:spPr>
          <a:xfrm>
            <a:off x="685800" y="276225"/>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Correctness</a:t>
            </a:r>
            <a:endParaRPr/>
          </a:p>
        </p:txBody>
      </p:sp>
      <p:sp>
        <p:nvSpPr>
          <p:cNvPr id="2650" name="Google Shape;2650;p94"/>
          <p:cNvSpPr txBox="1"/>
          <p:nvPr>
            <p:ph idx="1" type="body"/>
          </p:nvPr>
        </p:nvSpPr>
        <p:spPr>
          <a:xfrm>
            <a:off x="614362" y="1457325"/>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Mutual Exclusion</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Pets and Bob never together in pond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7" name="Shape 257"/>
        <p:cNvGrpSpPr/>
        <p:nvPr/>
      </p:nvGrpSpPr>
      <p:grpSpPr>
        <a:xfrm>
          <a:off x="0" y="0"/>
          <a:ext cx="0" cy="0"/>
          <a:chOff x="0" y="0"/>
          <a:chExt cx="0" cy="0"/>
        </a:xfrm>
      </p:grpSpPr>
      <p:sp>
        <p:nvSpPr>
          <p:cNvPr id="258" name="Google Shape;258;p23"/>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59" name="Google Shape;259;p23"/>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60" name="Google Shape;260;p23"/>
          <p:cNvSpPr txBox="1"/>
          <p:nvPr>
            <p:ph type="title"/>
          </p:nvPr>
        </p:nvSpPr>
        <p:spPr>
          <a:xfrm>
            <a:off x="685800" y="350837"/>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Traditional Scaling Process</a:t>
            </a:r>
            <a:endParaRPr/>
          </a:p>
        </p:txBody>
      </p:sp>
      <p:sp>
        <p:nvSpPr>
          <p:cNvPr id="261" name="Google Shape;261;p23"/>
          <p:cNvSpPr txBox="1"/>
          <p:nvPr/>
        </p:nvSpPr>
        <p:spPr>
          <a:xfrm>
            <a:off x="2616200" y="3246437"/>
            <a:ext cx="1125537" cy="652462"/>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2" name="Google Shape;262;p23"/>
          <p:cNvSpPr txBox="1"/>
          <p:nvPr/>
        </p:nvSpPr>
        <p:spPr>
          <a:xfrm>
            <a:off x="596900" y="3402012"/>
            <a:ext cx="1385887"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2000" u="none">
                <a:solidFill>
                  <a:schemeClr val="dk1"/>
                </a:solidFill>
                <a:latin typeface="Comic Sans MS"/>
                <a:ea typeface="Comic Sans MS"/>
                <a:cs typeface="Comic Sans MS"/>
                <a:sym typeface="Comic Sans MS"/>
              </a:rPr>
              <a:t>User code</a:t>
            </a:r>
            <a:endParaRPr/>
          </a:p>
        </p:txBody>
      </p:sp>
      <p:sp>
        <p:nvSpPr>
          <p:cNvPr id="263" name="Google Shape;263;p23"/>
          <p:cNvSpPr txBox="1"/>
          <p:nvPr/>
        </p:nvSpPr>
        <p:spPr>
          <a:xfrm>
            <a:off x="6389687" y="3246437"/>
            <a:ext cx="1125537" cy="652462"/>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4" name="Google Shape;264;p23"/>
          <p:cNvSpPr txBox="1"/>
          <p:nvPr/>
        </p:nvSpPr>
        <p:spPr>
          <a:xfrm>
            <a:off x="4530725" y="3246437"/>
            <a:ext cx="1125537" cy="652462"/>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5" name="Google Shape;265;p23"/>
          <p:cNvSpPr txBox="1"/>
          <p:nvPr/>
        </p:nvSpPr>
        <p:spPr>
          <a:xfrm>
            <a:off x="619125" y="4640262"/>
            <a:ext cx="1839912"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000" u="none">
                <a:solidFill>
                  <a:schemeClr val="dk1"/>
                </a:solidFill>
                <a:latin typeface="Comic Sans MS"/>
                <a:ea typeface="Comic Sans MS"/>
                <a:cs typeface="Comic Sans MS"/>
                <a:sym typeface="Comic Sans MS"/>
              </a:rPr>
              <a:t>Traditional</a:t>
            </a:r>
            <a:endParaRPr/>
          </a:p>
          <a:p>
            <a:pPr indent="0" lvl="0" marL="0" marR="0" rtl="0" algn="l">
              <a:lnSpc>
                <a:spcPct val="100000"/>
              </a:lnSpc>
              <a:spcBef>
                <a:spcPts val="0"/>
              </a:spcBef>
              <a:spcAft>
                <a:spcPts val="0"/>
              </a:spcAft>
              <a:buClr>
                <a:schemeClr val="dk1"/>
              </a:buClr>
              <a:buFont typeface="Comic Sans MS"/>
              <a:buNone/>
            </a:pPr>
            <a:r>
              <a:rPr b="0" i="0" lang="en-US" sz="2000" u="none">
                <a:solidFill>
                  <a:schemeClr val="dk1"/>
                </a:solidFill>
                <a:latin typeface="Comic Sans MS"/>
                <a:ea typeface="Comic Sans MS"/>
                <a:cs typeface="Comic Sans MS"/>
                <a:sym typeface="Comic Sans MS"/>
              </a:rPr>
              <a:t>Uniprocessor </a:t>
            </a:r>
            <a:endParaRPr/>
          </a:p>
        </p:txBody>
      </p:sp>
      <p:sp>
        <p:nvSpPr>
          <p:cNvPr id="266" name="Google Shape;266;p23"/>
          <p:cNvSpPr txBox="1"/>
          <p:nvPr/>
        </p:nvSpPr>
        <p:spPr>
          <a:xfrm>
            <a:off x="2603500" y="1685925"/>
            <a:ext cx="4935537" cy="1176337"/>
          </a:xfrm>
          <a:prstGeom prst="rect">
            <a:avLst/>
          </a:prstGeom>
          <a:solidFill>
            <a:schemeClr val="lt1">
              <a:alpha val="49803"/>
            </a:scheme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7" name="Google Shape;267;p23"/>
          <p:cNvSpPr/>
          <p:nvPr/>
        </p:nvSpPr>
        <p:spPr>
          <a:xfrm>
            <a:off x="2590800" y="1990725"/>
            <a:ext cx="4891087" cy="871537"/>
          </a:xfrm>
          <a:custGeom>
            <a:rect b="b" l="l" r="r" t="t"/>
            <a:pathLst>
              <a:path extrusionOk="0" h="120000" w="120000">
                <a:moveTo>
                  <a:pt x="0" y="120000"/>
                </a:moveTo>
                <a:cubicBezTo>
                  <a:pt x="20253" y="116939"/>
                  <a:pt x="40545" y="113879"/>
                  <a:pt x="60525" y="93989"/>
                </a:cubicBezTo>
                <a:cubicBezTo>
                  <a:pt x="80506" y="74098"/>
                  <a:pt x="100253" y="36939"/>
                  <a:pt x="120000" y="0"/>
                </a:cubicBezTo>
              </a:path>
            </a:pathLst>
          </a:custGeom>
          <a:no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8" name="Google Shape;268;p23"/>
          <p:cNvSpPr/>
          <p:nvPr/>
        </p:nvSpPr>
        <p:spPr>
          <a:xfrm>
            <a:off x="3068637" y="2776537"/>
            <a:ext cx="88900" cy="115887"/>
          </a:xfrm>
          <a:prstGeom prst="ellipse">
            <a:avLst/>
          </a:prstGeom>
          <a:solidFill>
            <a:srgbClr val="0033CC">
              <a:alpha val="49803"/>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9" name="Google Shape;269;p23"/>
          <p:cNvSpPr/>
          <p:nvPr/>
        </p:nvSpPr>
        <p:spPr>
          <a:xfrm>
            <a:off x="4924425" y="2614612"/>
            <a:ext cx="88900" cy="115887"/>
          </a:xfrm>
          <a:prstGeom prst="ellipse">
            <a:avLst/>
          </a:prstGeom>
          <a:solidFill>
            <a:srgbClr val="0033CC">
              <a:alpha val="49803"/>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0" name="Google Shape;270;p23"/>
          <p:cNvSpPr/>
          <p:nvPr/>
        </p:nvSpPr>
        <p:spPr>
          <a:xfrm>
            <a:off x="7042150" y="2062162"/>
            <a:ext cx="88900" cy="115887"/>
          </a:xfrm>
          <a:prstGeom prst="ellipse">
            <a:avLst/>
          </a:prstGeom>
          <a:solidFill>
            <a:srgbClr val="0033CC">
              <a:alpha val="49803"/>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1" name="Google Shape;271;p23"/>
          <p:cNvSpPr txBox="1"/>
          <p:nvPr/>
        </p:nvSpPr>
        <p:spPr>
          <a:xfrm>
            <a:off x="641350" y="2063750"/>
            <a:ext cx="1193800"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2000" u="none">
                <a:solidFill>
                  <a:schemeClr val="dk1"/>
                </a:solidFill>
                <a:latin typeface="Comic Sans MS"/>
                <a:ea typeface="Comic Sans MS"/>
                <a:cs typeface="Comic Sans MS"/>
                <a:sym typeface="Comic Sans MS"/>
              </a:rPr>
              <a:t>Speedup</a:t>
            </a:r>
            <a:endParaRPr/>
          </a:p>
        </p:txBody>
      </p:sp>
      <p:sp>
        <p:nvSpPr>
          <p:cNvPr id="272" name="Google Shape;272;p23"/>
          <p:cNvSpPr txBox="1"/>
          <p:nvPr/>
        </p:nvSpPr>
        <p:spPr>
          <a:xfrm>
            <a:off x="2770187" y="2333625"/>
            <a:ext cx="71755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1.8x</a:t>
            </a:r>
            <a:endParaRPr/>
          </a:p>
        </p:txBody>
      </p:sp>
      <p:sp>
        <p:nvSpPr>
          <p:cNvPr id="273" name="Google Shape;273;p23"/>
          <p:cNvSpPr txBox="1"/>
          <p:nvPr/>
        </p:nvSpPr>
        <p:spPr>
          <a:xfrm>
            <a:off x="6799262" y="1608137"/>
            <a:ext cx="48895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7x</a:t>
            </a:r>
            <a:endParaRPr/>
          </a:p>
        </p:txBody>
      </p:sp>
      <p:sp>
        <p:nvSpPr>
          <p:cNvPr id="274" name="Google Shape;274;p23"/>
          <p:cNvSpPr txBox="1"/>
          <p:nvPr/>
        </p:nvSpPr>
        <p:spPr>
          <a:xfrm>
            <a:off x="4625975" y="2085975"/>
            <a:ext cx="71755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3.6x</a:t>
            </a:r>
            <a:endParaRPr/>
          </a:p>
        </p:txBody>
      </p:sp>
      <p:cxnSp>
        <p:nvCxnSpPr>
          <p:cNvPr id="275" name="Google Shape;275;p23"/>
          <p:cNvCxnSpPr/>
          <p:nvPr/>
        </p:nvCxnSpPr>
        <p:spPr>
          <a:xfrm>
            <a:off x="2814637" y="6153150"/>
            <a:ext cx="4254500" cy="0"/>
          </a:xfrm>
          <a:prstGeom prst="straightConnector1">
            <a:avLst/>
          </a:prstGeom>
          <a:noFill/>
          <a:ln cap="flat" cmpd="sng" w="38100">
            <a:solidFill>
              <a:schemeClr val="dk1"/>
            </a:solidFill>
            <a:prstDash val="solid"/>
            <a:miter lim="8000"/>
            <a:headEnd len="sm" w="sm" type="none"/>
            <a:tailEnd len="med" w="med" type="triangle"/>
          </a:ln>
        </p:spPr>
      </p:cxnSp>
      <p:sp>
        <p:nvSpPr>
          <p:cNvPr id="276" name="Google Shape;276;p23"/>
          <p:cNvSpPr txBox="1"/>
          <p:nvPr/>
        </p:nvSpPr>
        <p:spPr>
          <a:xfrm>
            <a:off x="3395662" y="5688012"/>
            <a:ext cx="2868612"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1" i="0" lang="en-US" sz="2400" u="none">
                <a:solidFill>
                  <a:schemeClr val="dk1"/>
                </a:solidFill>
                <a:latin typeface="Comic Sans MS"/>
                <a:ea typeface="Comic Sans MS"/>
                <a:cs typeface="Comic Sans MS"/>
                <a:sym typeface="Comic Sans MS"/>
              </a:rPr>
              <a:t>Time: Moore’s law</a:t>
            </a:r>
            <a:endParaRPr/>
          </a:p>
        </p:txBody>
      </p:sp>
      <p:grpSp>
        <p:nvGrpSpPr>
          <p:cNvPr id="277" name="Google Shape;277;p23"/>
          <p:cNvGrpSpPr/>
          <p:nvPr/>
        </p:nvGrpSpPr>
        <p:grpSpPr>
          <a:xfrm>
            <a:off x="3016250" y="4773612"/>
            <a:ext cx="284162" cy="417512"/>
            <a:chOff x="3962400" y="4325937"/>
            <a:chExt cx="1130300" cy="1173163"/>
          </a:xfrm>
        </p:grpSpPr>
        <p:sp>
          <p:nvSpPr>
            <p:cNvPr id="278" name="Google Shape;278;p23"/>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9" name="Google Shape;279;p23"/>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280" name="Google Shape;280;p23"/>
            <p:cNvGrpSpPr/>
            <p:nvPr/>
          </p:nvGrpSpPr>
          <p:grpSpPr>
            <a:xfrm>
              <a:off x="4876800" y="4495800"/>
              <a:ext cx="215900" cy="1003300"/>
              <a:chOff x="4876800" y="4495800"/>
              <a:chExt cx="215900" cy="1003300"/>
            </a:xfrm>
          </p:grpSpPr>
          <p:sp>
            <p:nvSpPr>
              <p:cNvPr id="281" name="Google Shape;281;p23"/>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2" name="Google Shape;282;p23"/>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3" name="Google Shape;283;p23"/>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84" name="Google Shape;284;p23"/>
            <p:cNvGrpSpPr/>
            <p:nvPr/>
          </p:nvGrpSpPr>
          <p:grpSpPr>
            <a:xfrm flipH="1">
              <a:off x="3962400" y="4495800"/>
              <a:ext cx="215900" cy="1003300"/>
              <a:chOff x="4876800" y="4495800"/>
              <a:chExt cx="215900" cy="1003300"/>
            </a:xfrm>
          </p:grpSpPr>
          <p:sp>
            <p:nvSpPr>
              <p:cNvPr id="285" name="Google Shape;285;p23"/>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6" name="Google Shape;286;p23"/>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7" name="Google Shape;287;p23"/>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288" name="Google Shape;288;p23"/>
          <p:cNvGrpSpPr/>
          <p:nvPr/>
        </p:nvGrpSpPr>
        <p:grpSpPr>
          <a:xfrm>
            <a:off x="4838700" y="4708525"/>
            <a:ext cx="487362" cy="620712"/>
            <a:chOff x="3962400" y="4325937"/>
            <a:chExt cx="1130300" cy="1173163"/>
          </a:xfrm>
        </p:grpSpPr>
        <p:sp>
          <p:nvSpPr>
            <p:cNvPr id="289" name="Google Shape;289;p23"/>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90" name="Google Shape;290;p23"/>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291" name="Google Shape;291;p23"/>
            <p:cNvGrpSpPr/>
            <p:nvPr/>
          </p:nvGrpSpPr>
          <p:grpSpPr>
            <a:xfrm>
              <a:off x="4876800" y="4495800"/>
              <a:ext cx="215900" cy="1003300"/>
              <a:chOff x="4876800" y="4495800"/>
              <a:chExt cx="215900" cy="1003300"/>
            </a:xfrm>
          </p:grpSpPr>
          <p:sp>
            <p:nvSpPr>
              <p:cNvPr id="292" name="Google Shape;292;p23"/>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93" name="Google Shape;293;p23"/>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94" name="Google Shape;294;p23"/>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95" name="Google Shape;295;p23"/>
            <p:cNvGrpSpPr/>
            <p:nvPr/>
          </p:nvGrpSpPr>
          <p:grpSpPr>
            <a:xfrm flipH="1">
              <a:off x="3962400" y="4495800"/>
              <a:ext cx="215900" cy="1003300"/>
              <a:chOff x="4876800" y="4495800"/>
              <a:chExt cx="215900" cy="1003300"/>
            </a:xfrm>
          </p:grpSpPr>
          <p:sp>
            <p:nvSpPr>
              <p:cNvPr id="296" name="Google Shape;296;p23"/>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97" name="Google Shape;297;p23"/>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98" name="Google Shape;298;p23"/>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299" name="Google Shape;299;p23"/>
          <p:cNvGrpSpPr/>
          <p:nvPr/>
        </p:nvGrpSpPr>
        <p:grpSpPr>
          <a:xfrm>
            <a:off x="6572250" y="4614862"/>
            <a:ext cx="762000" cy="881063"/>
            <a:chOff x="3962400" y="4325937"/>
            <a:chExt cx="1130300" cy="1173163"/>
          </a:xfrm>
        </p:grpSpPr>
        <p:sp>
          <p:nvSpPr>
            <p:cNvPr id="300" name="Google Shape;300;p23"/>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01" name="Google Shape;301;p23"/>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302" name="Google Shape;302;p23"/>
            <p:cNvGrpSpPr/>
            <p:nvPr/>
          </p:nvGrpSpPr>
          <p:grpSpPr>
            <a:xfrm>
              <a:off x="4876800" y="4495800"/>
              <a:ext cx="215900" cy="1003300"/>
              <a:chOff x="4876800" y="4495800"/>
              <a:chExt cx="215900" cy="1003300"/>
            </a:xfrm>
          </p:grpSpPr>
          <p:sp>
            <p:nvSpPr>
              <p:cNvPr id="303" name="Google Shape;303;p23"/>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04" name="Google Shape;304;p23"/>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05" name="Google Shape;305;p23"/>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306" name="Google Shape;306;p23"/>
            <p:cNvGrpSpPr/>
            <p:nvPr/>
          </p:nvGrpSpPr>
          <p:grpSpPr>
            <a:xfrm flipH="1">
              <a:off x="3962400" y="4495800"/>
              <a:ext cx="215900" cy="1003300"/>
              <a:chOff x="4876800" y="4495800"/>
              <a:chExt cx="215900" cy="1003300"/>
            </a:xfrm>
          </p:grpSpPr>
          <p:sp>
            <p:nvSpPr>
              <p:cNvPr id="307" name="Google Shape;307;p23"/>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08" name="Google Shape;308;p23"/>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09" name="Google Shape;309;p23"/>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sp>
        <p:nvSpPr>
          <p:cNvPr id="310" name="Google Shape;310;p23"/>
          <p:cNvSpPr txBox="1"/>
          <p:nvPr/>
        </p:nvSpPr>
        <p:spPr>
          <a:xfrm>
            <a:off x="2627312" y="4484687"/>
            <a:ext cx="1074737" cy="1073150"/>
          </a:xfrm>
          <a:prstGeom prst="rect">
            <a:avLst/>
          </a:prstGeom>
          <a:solidFill>
            <a:schemeClr val="accent1">
              <a:alpha val="49803"/>
            </a:scheme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11" name="Google Shape;311;p23"/>
          <p:cNvSpPr txBox="1"/>
          <p:nvPr/>
        </p:nvSpPr>
        <p:spPr>
          <a:xfrm>
            <a:off x="4565650" y="4506912"/>
            <a:ext cx="1074737" cy="1073150"/>
          </a:xfrm>
          <a:prstGeom prst="rect">
            <a:avLst/>
          </a:prstGeom>
          <a:solidFill>
            <a:schemeClr val="accent1">
              <a:alpha val="49803"/>
            </a:scheme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12" name="Google Shape;312;p23"/>
          <p:cNvSpPr txBox="1"/>
          <p:nvPr/>
        </p:nvSpPr>
        <p:spPr>
          <a:xfrm>
            <a:off x="6429375" y="4529137"/>
            <a:ext cx="1074737" cy="1073150"/>
          </a:xfrm>
          <a:prstGeom prst="rect">
            <a:avLst/>
          </a:prstGeom>
          <a:solidFill>
            <a:schemeClr val="accent1">
              <a:alpha val="49803"/>
            </a:scheme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5" name="Shape 2655"/>
        <p:cNvGrpSpPr/>
        <p:nvPr/>
      </p:nvGrpSpPr>
      <p:grpSpPr>
        <a:xfrm>
          <a:off x="0" y="0"/>
          <a:ext cx="0" cy="0"/>
          <a:chOff x="0" y="0"/>
          <a:chExt cx="0" cy="0"/>
        </a:xfrm>
      </p:grpSpPr>
      <p:sp>
        <p:nvSpPr>
          <p:cNvPr id="2656" name="Google Shape;2656;p95"/>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657" name="Google Shape;2657;p95"/>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658" name="Google Shape;2658;p95"/>
          <p:cNvSpPr txBox="1"/>
          <p:nvPr>
            <p:ph type="title"/>
          </p:nvPr>
        </p:nvSpPr>
        <p:spPr>
          <a:xfrm>
            <a:off x="685800" y="392112"/>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Correctness</a:t>
            </a:r>
            <a:endParaRPr/>
          </a:p>
        </p:txBody>
      </p:sp>
      <p:sp>
        <p:nvSpPr>
          <p:cNvPr id="2659" name="Google Shape;2659;p95"/>
          <p:cNvSpPr txBox="1"/>
          <p:nvPr>
            <p:ph idx="1" type="body"/>
          </p:nvPr>
        </p:nvSpPr>
        <p:spPr>
          <a:xfrm>
            <a:off x="730250" y="1560512"/>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Mutual Exclusion</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Pets and Bob never together in pond</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No Starvation</a:t>
            </a:r>
            <a:endParaRPr/>
          </a:p>
          <a:p>
            <a:pPr indent="-285750" lvl="1" marL="742950" marR="0" rtl="0" algn="l">
              <a:lnSpc>
                <a:spcPct val="100000"/>
              </a:lnSpc>
              <a:spcBef>
                <a:spcPts val="560"/>
              </a:spcBef>
              <a:spcAft>
                <a:spcPts val="0"/>
              </a:spcAft>
              <a:buClr>
                <a:srgbClr val="0000FF"/>
              </a:buClr>
              <a:buFont typeface="Comic Sans MS"/>
              <a:buNone/>
            </a:pPr>
            <a:r>
              <a:rPr b="0" i="0" lang="en-US" sz="2800" u="none" cap="none" strike="noStrike">
                <a:solidFill>
                  <a:srgbClr val="0000FF"/>
                </a:solidFill>
                <a:latin typeface="Comic Sans MS"/>
                <a:ea typeface="Comic Sans MS"/>
                <a:cs typeface="Comic Sans MS"/>
                <a:sym typeface="Comic Sans MS"/>
              </a:rPr>
              <a:t>if Bob always willing to feed, and pets always famished, then pets eat infinitely often.</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4" name="Shape 2664"/>
        <p:cNvGrpSpPr/>
        <p:nvPr/>
      </p:nvGrpSpPr>
      <p:grpSpPr>
        <a:xfrm>
          <a:off x="0" y="0"/>
          <a:ext cx="0" cy="0"/>
          <a:chOff x="0" y="0"/>
          <a:chExt cx="0" cy="0"/>
        </a:xfrm>
      </p:grpSpPr>
      <p:sp>
        <p:nvSpPr>
          <p:cNvPr id="2665" name="Google Shape;2665;p96"/>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666" name="Google Shape;2666;p96"/>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667" name="Google Shape;2667;p96"/>
          <p:cNvSpPr txBox="1"/>
          <p:nvPr>
            <p:ph type="title"/>
          </p:nvPr>
        </p:nvSpPr>
        <p:spPr>
          <a:xfrm>
            <a:off x="642937" y="290512"/>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Correctness</a:t>
            </a:r>
            <a:endParaRPr/>
          </a:p>
        </p:txBody>
      </p:sp>
      <p:sp>
        <p:nvSpPr>
          <p:cNvPr id="2668" name="Google Shape;2668;p96"/>
          <p:cNvSpPr txBox="1"/>
          <p:nvPr>
            <p:ph idx="1" type="body"/>
          </p:nvPr>
        </p:nvSpPr>
        <p:spPr>
          <a:xfrm>
            <a:off x="685800" y="1516062"/>
            <a:ext cx="7772400" cy="45799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Mutual Exclusion</a:t>
            </a:r>
            <a:endParaRPr/>
          </a:p>
          <a:p>
            <a:pPr indent="-285750" lvl="1" marL="742950" marR="0" rtl="0" algn="l">
              <a:lnSpc>
                <a:spcPct val="9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Pets and Bob never together in pond</a:t>
            </a:r>
            <a:endParaRPr/>
          </a:p>
          <a:p>
            <a:pPr indent="-342900" lvl="0" marL="342900" marR="0" rtl="0" algn="l">
              <a:lnSpc>
                <a:spcPct val="9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No Starvation</a:t>
            </a:r>
            <a:endParaRPr/>
          </a:p>
          <a:p>
            <a:pPr indent="-285750" lvl="1" marL="742950" marR="0" rtl="0" algn="l">
              <a:lnSpc>
                <a:spcPct val="90000"/>
              </a:lnSpc>
              <a:spcBef>
                <a:spcPts val="560"/>
              </a:spcBef>
              <a:spcAft>
                <a:spcPts val="0"/>
              </a:spcAft>
              <a:buClr>
                <a:srgbClr val="0000FF"/>
              </a:buClr>
              <a:buFont typeface="Comic Sans MS"/>
              <a:buNone/>
            </a:pPr>
            <a:r>
              <a:rPr b="0" i="0" lang="en-US" sz="2800" u="none" cap="none" strike="noStrike">
                <a:solidFill>
                  <a:srgbClr val="0000FF"/>
                </a:solidFill>
                <a:latin typeface="Comic Sans MS"/>
                <a:ea typeface="Comic Sans MS"/>
                <a:cs typeface="Comic Sans MS"/>
                <a:sym typeface="Comic Sans MS"/>
              </a:rPr>
              <a:t>if Bob always willing to feed, and pets always famished, then pets eat infinitely often.</a:t>
            </a:r>
            <a:endParaRPr/>
          </a:p>
          <a:p>
            <a:pPr indent="-342900" lvl="0" marL="342900" marR="0" rtl="0" algn="l">
              <a:lnSpc>
                <a:spcPct val="9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Producer/Consumer</a:t>
            </a:r>
            <a:endParaRPr/>
          </a:p>
          <a:p>
            <a:pPr indent="-285750" lvl="1" marL="742950" marR="0" rtl="0" algn="l">
              <a:lnSpc>
                <a:spcPct val="90000"/>
              </a:lnSpc>
              <a:spcBef>
                <a:spcPts val="560"/>
              </a:spcBef>
              <a:spcAft>
                <a:spcPts val="0"/>
              </a:spcAft>
              <a:buClr>
                <a:srgbClr val="0000FF"/>
              </a:buClr>
              <a:buFont typeface="Comic Sans MS"/>
              <a:buNone/>
            </a:pPr>
            <a:r>
              <a:rPr b="0" i="0" lang="en-US" sz="2800" u="none" cap="none" strike="noStrike">
                <a:solidFill>
                  <a:srgbClr val="0000FF"/>
                </a:solidFill>
                <a:latin typeface="Comic Sans MS"/>
                <a:ea typeface="Comic Sans MS"/>
                <a:cs typeface="Comic Sans MS"/>
                <a:sym typeface="Comic Sans MS"/>
              </a:rPr>
              <a:t>The pets never enter pond unless there is food, and Bob never provides food if there is unconsumed food.</a:t>
            </a:r>
            <a:endParaRPr/>
          </a:p>
        </p:txBody>
      </p:sp>
      <p:grpSp>
        <p:nvGrpSpPr>
          <p:cNvPr id="2669" name="Google Shape;2669;p96"/>
          <p:cNvGrpSpPr/>
          <p:nvPr/>
        </p:nvGrpSpPr>
        <p:grpSpPr>
          <a:xfrm>
            <a:off x="1123950" y="1301750"/>
            <a:ext cx="7372350" cy="701675"/>
            <a:chOff x="1066800" y="1736725"/>
            <a:chExt cx="7372350" cy="701675"/>
          </a:xfrm>
        </p:grpSpPr>
        <p:sp>
          <p:nvSpPr>
            <p:cNvPr id="2670" name="Google Shape;2670;p96"/>
            <p:cNvSpPr/>
            <p:nvPr/>
          </p:nvSpPr>
          <p:spPr>
            <a:xfrm>
              <a:off x="1066800" y="1981200"/>
              <a:ext cx="3505200" cy="457200"/>
            </a:xfrm>
            <a:prstGeom prst="wedgeRoundRectCallout">
              <a:avLst>
                <a:gd fmla="val 34415" name="adj1"/>
                <a:gd fmla="val 8100"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71" name="Google Shape;2671;p96"/>
            <p:cNvSpPr txBox="1"/>
            <p:nvPr/>
          </p:nvSpPr>
          <p:spPr>
            <a:xfrm>
              <a:off x="6705600" y="1736725"/>
              <a:ext cx="1733550" cy="7016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Comic Sans MS"/>
                <a:buNone/>
              </a:pPr>
              <a:r>
                <a:rPr b="0" i="0" lang="en-US" sz="4000" u="none">
                  <a:solidFill>
                    <a:srgbClr val="FF0000"/>
                  </a:solidFill>
                  <a:latin typeface="Comic Sans MS"/>
                  <a:ea typeface="Comic Sans MS"/>
                  <a:cs typeface="Comic Sans MS"/>
                  <a:sym typeface="Comic Sans MS"/>
                </a:rPr>
                <a:t>safety</a:t>
              </a:r>
              <a:endParaRPr/>
            </a:p>
          </p:txBody>
        </p:sp>
      </p:grpSp>
      <p:sp>
        <p:nvSpPr>
          <p:cNvPr id="2672" name="Google Shape;2672;p96"/>
          <p:cNvSpPr/>
          <p:nvPr/>
        </p:nvSpPr>
        <p:spPr>
          <a:xfrm>
            <a:off x="1066800" y="2517775"/>
            <a:ext cx="2825750" cy="595312"/>
          </a:xfrm>
          <a:prstGeom prst="wedgeRoundRectCallout">
            <a:avLst>
              <a:gd fmla="val 40834" name="adj1"/>
              <a:gd fmla="val 5472"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73" name="Google Shape;2673;p96"/>
          <p:cNvSpPr txBox="1"/>
          <p:nvPr/>
        </p:nvSpPr>
        <p:spPr>
          <a:xfrm>
            <a:off x="6591300" y="2278062"/>
            <a:ext cx="2063750" cy="7016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Comic Sans MS"/>
              <a:buNone/>
            </a:pPr>
            <a:r>
              <a:rPr b="0" i="0" lang="en-US" sz="4000" u="none">
                <a:solidFill>
                  <a:srgbClr val="FF0000"/>
                </a:solidFill>
                <a:latin typeface="Comic Sans MS"/>
                <a:ea typeface="Comic Sans MS"/>
                <a:cs typeface="Comic Sans MS"/>
                <a:sym typeface="Comic Sans MS"/>
              </a:rPr>
              <a:t>liveness</a:t>
            </a:r>
            <a:endParaRPr/>
          </a:p>
        </p:txBody>
      </p:sp>
      <p:sp>
        <p:nvSpPr>
          <p:cNvPr id="2674" name="Google Shape;2674;p96"/>
          <p:cNvSpPr/>
          <p:nvPr/>
        </p:nvSpPr>
        <p:spPr>
          <a:xfrm>
            <a:off x="1000125" y="4273550"/>
            <a:ext cx="3883025" cy="538162"/>
          </a:xfrm>
          <a:prstGeom prst="wedgeRoundRectCallout">
            <a:avLst>
              <a:gd fmla="val 30254" name="adj1"/>
              <a:gd fmla="val 7455"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75" name="Google Shape;2675;p96"/>
          <p:cNvSpPr txBox="1"/>
          <p:nvPr/>
        </p:nvSpPr>
        <p:spPr>
          <a:xfrm>
            <a:off x="6638925" y="4008437"/>
            <a:ext cx="1733550" cy="7016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Comic Sans MS"/>
              <a:buNone/>
            </a:pPr>
            <a:r>
              <a:rPr b="0" i="0" lang="en-US" sz="4000" u="none">
                <a:solidFill>
                  <a:srgbClr val="FF0000"/>
                </a:solidFill>
                <a:latin typeface="Comic Sans MS"/>
                <a:ea typeface="Comic Sans MS"/>
                <a:cs typeface="Comic Sans MS"/>
                <a:sym typeface="Comic Sans MS"/>
              </a:rPr>
              <a:t>safety</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80" name="Shape 2680"/>
        <p:cNvGrpSpPr/>
        <p:nvPr/>
      </p:nvGrpSpPr>
      <p:grpSpPr>
        <a:xfrm>
          <a:off x="0" y="0"/>
          <a:ext cx="0" cy="0"/>
          <a:chOff x="0" y="0"/>
          <a:chExt cx="0" cy="0"/>
        </a:xfrm>
      </p:grpSpPr>
      <p:sp>
        <p:nvSpPr>
          <p:cNvPr id="2681" name="Google Shape;2681;p97"/>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682" name="Google Shape;2682;p97"/>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683" name="Google Shape;2683;p97"/>
          <p:cNvSpPr txBox="1"/>
          <p:nvPr>
            <p:ph type="title"/>
          </p:nvPr>
        </p:nvSpPr>
        <p:spPr>
          <a:xfrm>
            <a:off x="801687" y="319087"/>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Could Also Solve Using Flags</a:t>
            </a:r>
            <a:endParaRPr/>
          </a:p>
        </p:txBody>
      </p:sp>
      <p:grpSp>
        <p:nvGrpSpPr>
          <p:cNvPr id="2684" name="Google Shape;2684;p97"/>
          <p:cNvGrpSpPr/>
          <p:nvPr/>
        </p:nvGrpSpPr>
        <p:grpSpPr>
          <a:xfrm>
            <a:off x="609600" y="1743075"/>
            <a:ext cx="1447800" cy="1295400"/>
            <a:chOff x="1371600" y="3124200"/>
            <a:chExt cx="1447800" cy="1295400"/>
          </a:xfrm>
        </p:grpSpPr>
        <p:sp>
          <p:nvSpPr>
            <p:cNvPr id="2685" name="Google Shape;2685;p97"/>
            <p:cNvSpPr/>
            <p:nvPr/>
          </p:nvSpPr>
          <p:spPr>
            <a:xfrm>
              <a:off x="25908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86" name="Google Shape;2686;p97"/>
            <p:cNvSpPr/>
            <p:nvPr/>
          </p:nvSpPr>
          <p:spPr>
            <a:xfrm>
              <a:off x="23622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87" name="Google Shape;2687;p97"/>
            <p:cNvSpPr/>
            <p:nvPr/>
          </p:nvSpPr>
          <p:spPr>
            <a:xfrm>
              <a:off x="2133600" y="32004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88" name="Google Shape;2688;p97"/>
            <p:cNvSpPr/>
            <p:nvPr/>
          </p:nvSpPr>
          <p:spPr>
            <a:xfrm>
              <a:off x="1905000" y="31242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89" name="Google Shape;2689;p97"/>
            <p:cNvSpPr/>
            <p:nvPr/>
          </p:nvSpPr>
          <p:spPr>
            <a:xfrm>
              <a:off x="1490662" y="31242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90" name="Google Shape;2690;p97"/>
            <p:cNvSpPr/>
            <p:nvPr/>
          </p:nvSpPr>
          <p:spPr>
            <a:xfrm>
              <a:off x="1506537" y="32766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91" name="Google Shape;2691;p97"/>
            <p:cNvSpPr/>
            <p:nvPr/>
          </p:nvSpPr>
          <p:spPr>
            <a:xfrm>
              <a:off x="2260600" y="36576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92" name="Google Shape;2692;p97"/>
            <p:cNvSpPr/>
            <p:nvPr/>
          </p:nvSpPr>
          <p:spPr>
            <a:xfrm>
              <a:off x="1905000" y="38862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93" name="Google Shape;2693;p97"/>
            <p:cNvSpPr/>
            <p:nvPr/>
          </p:nvSpPr>
          <p:spPr>
            <a:xfrm>
              <a:off x="1676400" y="37338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94" name="Google Shape;2694;p97"/>
            <p:cNvSpPr/>
            <p:nvPr/>
          </p:nvSpPr>
          <p:spPr>
            <a:xfrm>
              <a:off x="15240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95" name="Google Shape;2695;p97"/>
            <p:cNvSpPr/>
            <p:nvPr/>
          </p:nvSpPr>
          <p:spPr>
            <a:xfrm>
              <a:off x="1371600" y="34290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696" name="Google Shape;2696;p97"/>
          <p:cNvGrpSpPr/>
          <p:nvPr/>
        </p:nvGrpSpPr>
        <p:grpSpPr>
          <a:xfrm flipH="1">
            <a:off x="7467600" y="1743075"/>
            <a:ext cx="1447800" cy="1295400"/>
            <a:chOff x="4495800" y="3276600"/>
            <a:chExt cx="1447800" cy="1295400"/>
          </a:xfrm>
        </p:grpSpPr>
        <p:sp>
          <p:nvSpPr>
            <p:cNvPr id="2697" name="Google Shape;2697;p97"/>
            <p:cNvSpPr/>
            <p:nvPr/>
          </p:nvSpPr>
          <p:spPr>
            <a:xfrm>
              <a:off x="5715000" y="36576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98" name="Google Shape;2698;p97"/>
            <p:cNvSpPr/>
            <p:nvPr/>
          </p:nvSpPr>
          <p:spPr>
            <a:xfrm>
              <a:off x="54864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99" name="Google Shape;2699;p97"/>
            <p:cNvSpPr/>
            <p:nvPr/>
          </p:nvSpPr>
          <p:spPr>
            <a:xfrm>
              <a:off x="52578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00" name="Google Shape;2700;p97"/>
            <p:cNvSpPr/>
            <p:nvPr/>
          </p:nvSpPr>
          <p:spPr>
            <a:xfrm>
              <a:off x="5029200" y="32766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01" name="Google Shape;2701;p97"/>
            <p:cNvSpPr/>
            <p:nvPr/>
          </p:nvSpPr>
          <p:spPr>
            <a:xfrm>
              <a:off x="4614862" y="32766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02" name="Google Shape;2702;p97"/>
            <p:cNvSpPr/>
            <p:nvPr/>
          </p:nvSpPr>
          <p:spPr>
            <a:xfrm>
              <a:off x="4630737" y="34290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03" name="Google Shape;2703;p97"/>
            <p:cNvSpPr/>
            <p:nvPr/>
          </p:nvSpPr>
          <p:spPr>
            <a:xfrm>
              <a:off x="5384800" y="38100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6666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04" name="Google Shape;2704;p97"/>
            <p:cNvSpPr/>
            <p:nvPr/>
          </p:nvSpPr>
          <p:spPr>
            <a:xfrm>
              <a:off x="5029200" y="40386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05" name="Google Shape;2705;p97"/>
            <p:cNvSpPr/>
            <p:nvPr/>
          </p:nvSpPr>
          <p:spPr>
            <a:xfrm>
              <a:off x="4800600" y="38862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06" name="Google Shape;2706;p97"/>
            <p:cNvSpPr/>
            <p:nvPr/>
          </p:nvSpPr>
          <p:spPr>
            <a:xfrm>
              <a:off x="4648200" y="37338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07" name="Google Shape;2707;p97"/>
            <p:cNvSpPr/>
            <p:nvPr/>
          </p:nvSpPr>
          <p:spPr>
            <a:xfrm>
              <a:off x="44958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2708" name="Google Shape;2708;p97"/>
          <p:cNvSpPr/>
          <p:nvPr/>
        </p:nvSpPr>
        <p:spPr>
          <a:xfrm>
            <a:off x="952500" y="3352800"/>
            <a:ext cx="7239000" cy="2286000"/>
          </a:xfrm>
          <a:prstGeom prst="ellipse">
            <a:avLst/>
          </a:prstGeom>
          <a:solidFill>
            <a:srgbClr val="00FFFF"/>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09" name="Google Shape;2709;p97"/>
          <p:cNvSpPr txBox="1"/>
          <p:nvPr/>
        </p:nvSpPr>
        <p:spPr>
          <a:xfrm>
            <a:off x="1308100" y="2130425"/>
            <a:ext cx="444500"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A</a:t>
            </a:r>
            <a:endParaRPr/>
          </a:p>
        </p:txBody>
      </p:sp>
      <p:sp>
        <p:nvSpPr>
          <p:cNvPr id="2710" name="Google Shape;2710;p97"/>
          <p:cNvSpPr txBox="1"/>
          <p:nvPr/>
        </p:nvSpPr>
        <p:spPr>
          <a:xfrm>
            <a:off x="7808912" y="2130425"/>
            <a:ext cx="407987"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B</a:t>
            </a:r>
            <a:endParaRPr/>
          </a:p>
        </p:txBody>
      </p:sp>
      <p:grpSp>
        <p:nvGrpSpPr>
          <p:cNvPr id="2711" name="Google Shape;2711;p97"/>
          <p:cNvGrpSpPr/>
          <p:nvPr/>
        </p:nvGrpSpPr>
        <p:grpSpPr>
          <a:xfrm>
            <a:off x="3429000" y="2057400"/>
            <a:ext cx="1905000" cy="1714500"/>
            <a:chOff x="2743200" y="1600200"/>
            <a:chExt cx="3124200" cy="3771900"/>
          </a:xfrm>
        </p:grpSpPr>
        <p:sp>
          <p:nvSpPr>
            <p:cNvPr id="2712" name="Google Shape;2712;p97"/>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13" name="Google Shape;2713;p97"/>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14" name="Google Shape;2714;p97"/>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715" name="Google Shape;2715;p97"/>
          <p:cNvGrpSpPr/>
          <p:nvPr/>
        </p:nvGrpSpPr>
        <p:grpSpPr>
          <a:xfrm>
            <a:off x="6553200" y="4191000"/>
            <a:ext cx="1905000" cy="1714500"/>
            <a:chOff x="2743200" y="1600200"/>
            <a:chExt cx="3124200" cy="3771900"/>
          </a:xfrm>
        </p:grpSpPr>
        <p:sp>
          <p:nvSpPr>
            <p:cNvPr id="2716" name="Google Shape;2716;p97"/>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17" name="Google Shape;2717;p97"/>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18" name="Google Shape;2718;p97"/>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719" name="Google Shape;2719;p97"/>
          <p:cNvGrpSpPr/>
          <p:nvPr/>
        </p:nvGrpSpPr>
        <p:grpSpPr>
          <a:xfrm>
            <a:off x="609600" y="4114800"/>
            <a:ext cx="1905000" cy="1714500"/>
            <a:chOff x="2743200" y="1600200"/>
            <a:chExt cx="3124200" cy="3771900"/>
          </a:xfrm>
        </p:grpSpPr>
        <p:sp>
          <p:nvSpPr>
            <p:cNvPr id="2720" name="Google Shape;2720;p97"/>
            <p:cNvSpPr/>
            <p:nvPr/>
          </p:nvSpPr>
          <p:spPr>
            <a:xfrm>
              <a:off x="2743200" y="1600200"/>
              <a:ext cx="3124200" cy="1752600"/>
            </a:xfrm>
            <a:prstGeom prst="cloudCallout">
              <a:avLst>
                <a:gd fmla="val 11184" name="adj1"/>
                <a:gd fmla="val 21443" name="adj2"/>
              </a:avLst>
            </a:pr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21" name="Google Shape;2721;p97"/>
            <p:cNvSpPr/>
            <p:nvPr/>
          </p:nvSpPr>
          <p:spPr>
            <a:xfrm>
              <a:off x="3162300" y="2857500"/>
              <a:ext cx="1663700" cy="2514600"/>
            </a:xfrm>
            <a:custGeom>
              <a:rect b="b" l="l" r="r" t="t"/>
              <a:pathLst>
                <a:path extrusionOk="0" h="120000" w="120000">
                  <a:moveTo>
                    <a:pt x="57709" y="20000"/>
                  </a:moveTo>
                  <a:cubicBezTo>
                    <a:pt x="70534" y="4848"/>
                    <a:pt x="71450" y="9696"/>
                    <a:pt x="79694" y="9090"/>
                  </a:cubicBezTo>
                  <a:cubicBezTo>
                    <a:pt x="87938" y="8484"/>
                    <a:pt x="100763" y="0"/>
                    <a:pt x="107175" y="16363"/>
                  </a:cubicBezTo>
                  <a:cubicBezTo>
                    <a:pt x="113587" y="32727"/>
                    <a:pt x="120000" y="94545"/>
                    <a:pt x="118167" y="107272"/>
                  </a:cubicBezTo>
                  <a:cubicBezTo>
                    <a:pt x="116335" y="119999"/>
                    <a:pt x="106259" y="92121"/>
                    <a:pt x="96183" y="92727"/>
                  </a:cubicBezTo>
                  <a:cubicBezTo>
                    <a:pt x="86106" y="93333"/>
                    <a:pt x="66870" y="110303"/>
                    <a:pt x="57709" y="110909"/>
                  </a:cubicBezTo>
                  <a:cubicBezTo>
                    <a:pt x="48549" y="111515"/>
                    <a:pt x="50381" y="98181"/>
                    <a:pt x="41221" y="96363"/>
                  </a:cubicBezTo>
                  <a:cubicBezTo>
                    <a:pt x="32061" y="94545"/>
                    <a:pt x="0" y="112727"/>
                    <a:pt x="2748" y="99999"/>
                  </a:cubicBezTo>
                  <a:cubicBezTo>
                    <a:pt x="5496" y="87272"/>
                    <a:pt x="44885" y="35151"/>
                    <a:pt x="57709" y="20000"/>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22" name="Google Shape;2722;p97"/>
            <p:cNvSpPr/>
            <p:nvPr/>
          </p:nvSpPr>
          <p:spPr>
            <a:xfrm>
              <a:off x="3479800" y="2446337"/>
              <a:ext cx="1930400" cy="995362"/>
            </a:xfrm>
            <a:custGeom>
              <a:rect b="b" l="l" r="r" t="t"/>
              <a:pathLst>
                <a:path extrusionOk="0" h="120000" w="120000">
                  <a:moveTo>
                    <a:pt x="1578" y="26602"/>
                  </a:moveTo>
                  <a:cubicBezTo>
                    <a:pt x="0" y="31196"/>
                    <a:pt x="20526" y="116937"/>
                    <a:pt x="39473" y="118468"/>
                  </a:cubicBezTo>
                  <a:cubicBezTo>
                    <a:pt x="58421" y="120000"/>
                    <a:pt x="110526" y="46507"/>
                    <a:pt x="115263" y="35789"/>
                  </a:cubicBezTo>
                  <a:cubicBezTo>
                    <a:pt x="120000" y="25071"/>
                    <a:pt x="78750" y="59138"/>
                    <a:pt x="67894" y="54162"/>
                  </a:cubicBezTo>
                  <a:cubicBezTo>
                    <a:pt x="57039" y="49186"/>
                    <a:pt x="52993" y="0"/>
                    <a:pt x="49835" y="6124"/>
                  </a:cubicBezTo>
                  <a:cubicBezTo>
                    <a:pt x="46677" y="12248"/>
                    <a:pt x="56940" y="87464"/>
                    <a:pt x="48947" y="90909"/>
                  </a:cubicBezTo>
                  <a:cubicBezTo>
                    <a:pt x="40953" y="94354"/>
                    <a:pt x="3157" y="22009"/>
                    <a:pt x="1578" y="26602"/>
                  </a:cubicBezTo>
                  <a:close/>
                </a:path>
              </a:pathLst>
            </a:custGeom>
            <a:solidFill>
              <a:srgbClr val="663300"/>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723" name="Google Shape;2723;p97"/>
          <p:cNvGrpSpPr/>
          <p:nvPr/>
        </p:nvGrpSpPr>
        <p:grpSpPr>
          <a:xfrm>
            <a:off x="5943600" y="1704975"/>
            <a:ext cx="1057275" cy="1371600"/>
            <a:chOff x="2057400" y="1524000"/>
            <a:chExt cx="1057275" cy="1371600"/>
          </a:xfrm>
        </p:grpSpPr>
        <p:sp>
          <p:nvSpPr>
            <p:cNvPr id="2724" name="Google Shape;2724;p97"/>
            <p:cNvSpPr txBox="1"/>
            <p:nvPr/>
          </p:nvSpPr>
          <p:spPr>
            <a:xfrm>
              <a:off x="3057525" y="1666875"/>
              <a:ext cx="57150" cy="1228725"/>
            </a:xfrm>
            <a:prstGeom prst="rect">
              <a:avLst/>
            </a:prstGeom>
            <a:solidFill>
              <a:schemeClr val="dk2"/>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25" name="Google Shape;2725;p97"/>
            <p:cNvSpPr txBox="1"/>
            <p:nvPr/>
          </p:nvSpPr>
          <p:spPr>
            <a:xfrm>
              <a:off x="2400300" y="1666875"/>
              <a:ext cx="685800" cy="685800"/>
            </a:xfrm>
            <a:prstGeom prst="rect">
              <a:avLst/>
            </a:prstGeom>
            <a:solidFill>
              <a:srgbClr val="0000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cxnSp>
          <p:nvCxnSpPr>
            <p:cNvPr id="2726" name="Google Shape;2726;p97"/>
            <p:cNvCxnSpPr/>
            <p:nvPr/>
          </p:nvCxnSpPr>
          <p:spPr>
            <a:xfrm flipH="1" rot="10800000">
              <a:off x="2400300" y="2209800"/>
              <a:ext cx="342900" cy="142875"/>
            </a:xfrm>
            <a:prstGeom prst="straightConnector1">
              <a:avLst/>
            </a:prstGeom>
            <a:noFill/>
            <a:ln cap="flat" cmpd="sng" w="38100">
              <a:solidFill>
                <a:schemeClr val="dk1"/>
              </a:solidFill>
              <a:prstDash val="solid"/>
              <a:miter lim="8000"/>
              <a:headEnd len="sm" w="sm" type="none"/>
              <a:tailEnd len="sm" w="sm" type="none"/>
            </a:ln>
          </p:spPr>
        </p:cxnSp>
        <p:sp>
          <p:nvSpPr>
            <p:cNvPr id="2727" name="Google Shape;2727;p97"/>
            <p:cNvSpPr txBox="1"/>
            <p:nvPr/>
          </p:nvSpPr>
          <p:spPr>
            <a:xfrm>
              <a:off x="2057400" y="1524000"/>
              <a:ext cx="685800" cy="685800"/>
            </a:xfrm>
            <a:prstGeom prst="rect">
              <a:avLst/>
            </a:prstGeom>
            <a:solidFill>
              <a:srgbClr val="0000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728" name="Google Shape;2728;p97"/>
          <p:cNvGrpSpPr/>
          <p:nvPr/>
        </p:nvGrpSpPr>
        <p:grpSpPr>
          <a:xfrm>
            <a:off x="2265362" y="1639887"/>
            <a:ext cx="1057275" cy="1371600"/>
            <a:chOff x="2057400" y="1524000"/>
            <a:chExt cx="1057275" cy="1371600"/>
          </a:xfrm>
        </p:grpSpPr>
        <p:sp>
          <p:nvSpPr>
            <p:cNvPr id="2729" name="Google Shape;2729;p97"/>
            <p:cNvSpPr txBox="1"/>
            <p:nvPr/>
          </p:nvSpPr>
          <p:spPr>
            <a:xfrm>
              <a:off x="3057525" y="1666875"/>
              <a:ext cx="57150" cy="1228725"/>
            </a:xfrm>
            <a:prstGeom prst="rect">
              <a:avLst/>
            </a:prstGeom>
            <a:solidFill>
              <a:schemeClr val="dk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30" name="Google Shape;2730;p97"/>
            <p:cNvSpPr txBox="1"/>
            <p:nvPr/>
          </p:nvSpPr>
          <p:spPr>
            <a:xfrm>
              <a:off x="2400300" y="1666875"/>
              <a:ext cx="685800" cy="685800"/>
            </a:xfrm>
            <a:prstGeom prst="rect">
              <a:avLst/>
            </a:prstGeom>
            <a:solidFill>
              <a:srgbClr val="FF33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cxnSp>
          <p:nvCxnSpPr>
            <p:cNvPr id="2731" name="Google Shape;2731;p97"/>
            <p:cNvCxnSpPr/>
            <p:nvPr/>
          </p:nvCxnSpPr>
          <p:spPr>
            <a:xfrm flipH="1" rot="10800000">
              <a:off x="2400300" y="2209800"/>
              <a:ext cx="342900" cy="142875"/>
            </a:xfrm>
            <a:prstGeom prst="straightConnector1">
              <a:avLst/>
            </a:prstGeom>
            <a:noFill/>
            <a:ln cap="flat" cmpd="sng" w="38100">
              <a:solidFill>
                <a:schemeClr val="dk1"/>
              </a:solidFill>
              <a:prstDash val="solid"/>
              <a:miter lim="8000"/>
              <a:headEnd len="sm" w="sm" type="none"/>
              <a:tailEnd len="sm" w="sm" type="none"/>
            </a:ln>
          </p:spPr>
        </p:cxnSp>
        <p:sp>
          <p:nvSpPr>
            <p:cNvPr id="2732" name="Google Shape;2732;p97"/>
            <p:cNvSpPr txBox="1"/>
            <p:nvPr/>
          </p:nvSpPr>
          <p:spPr>
            <a:xfrm>
              <a:off x="2057400" y="1524000"/>
              <a:ext cx="685800" cy="685800"/>
            </a:xfrm>
            <a:prstGeom prst="rect">
              <a:avLst/>
            </a:prstGeom>
            <a:solidFill>
              <a:srgbClr val="FF33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7" name="Shape 2737"/>
        <p:cNvGrpSpPr/>
        <p:nvPr/>
      </p:nvGrpSpPr>
      <p:grpSpPr>
        <a:xfrm>
          <a:off x="0" y="0"/>
          <a:ext cx="0" cy="0"/>
          <a:chOff x="0" y="0"/>
          <a:chExt cx="0" cy="0"/>
        </a:xfrm>
      </p:grpSpPr>
      <p:sp>
        <p:nvSpPr>
          <p:cNvPr id="2738" name="Google Shape;2738;p98"/>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739" name="Google Shape;2739;p98"/>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740" name="Google Shape;2740;p9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Waiting</a:t>
            </a:r>
            <a:endParaRPr/>
          </a:p>
        </p:txBody>
      </p:sp>
      <p:sp>
        <p:nvSpPr>
          <p:cNvPr id="2741" name="Google Shape;2741;p9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Both solutions use waiting</a:t>
            </a:r>
            <a:endParaRPr/>
          </a:p>
          <a:p>
            <a:pPr indent="-285750" lvl="1" marL="742950" marR="0" rtl="0" algn="l">
              <a:lnSpc>
                <a:spcPct val="100000"/>
              </a:lnSpc>
              <a:spcBef>
                <a:spcPts val="560"/>
              </a:spcBef>
              <a:spcAft>
                <a:spcPts val="0"/>
              </a:spcAft>
              <a:buClr>
                <a:schemeClr val="dk1"/>
              </a:buClr>
              <a:buSzPts val="2800"/>
              <a:buFont typeface="Droid Sans Mono"/>
              <a:buChar char="–"/>
            </a:pPr>
            <a:r>
              <a:rPr b="1" i="0" lang="en-US" sz="2800" u="none" cap="none" strike="noStrike">
                <a:solidFill>
                  <a:schemeClr val="dk1"/>
                </a:solidFill>
                <a:latin typeface="Droid Sans Mono"/>
                <a:ea typeface="Droid Sans Mono"/>
                <a:cs typeface="Droid Sans Mono"/>
                <a:sym typeface="Droid Sans Mono"/>
              </a:rPr>
              <a:t>while</a:t>
            </a:r>
            <a:r>
              <a:rPr b="1" i="0" lang="en-US" sz="2800" u="none" cap="none" strike="noStrike">
                <a:solidFill>
                  <a:srgbClr val="0000FF"/>
                </a:solidFill>
                <a:latin typeface="Droid Sans Mono"/>
                <a:ea typeface="Droid Sans Mono"/>
                <a:cs typeface="Droid Sans Mono"/>
                <a:sym typeface="Droid Sans Mono"/>
              </a:rPr>
              <a:t>(mumble){}</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Waiting is </a:t>
            </a:r>
            <a:r>
              <a:rPr b="0" i="1" lang="en-US" sz="3200" u="none" cap="none" strike="noStrike">
                <a:solidFill>
                  <a:schemeClr val="dk1"/>
                </a:solidFill>
                <a:latin typeface="Comic Sans MS"/>
                <a:ea typeface="Comic Sans MS"/>
                <a:cs typeface="Comic Sans MS"/>
                <a:sym typeface="Comic Sans MS"/>
              </a:rPr>
              <a:t>problematic</a:t>
            </a:r>
            <a:endParaRPr/>
          </a:p>
          <a:p>
            <a:pPr indent="-285750" lvl="1" marL="742950" marR="0" rtl="0" algn="l">
              <a:lnSpc>
                <a:spcPct val="100000"/>
              </a:lnSpc>
              <a:spcBef>
                <a:spcPts val="560"/>
              </a:spcBef>
              <a:spcAft>
                <a:spcPts val="0"/>
              </a:spcAft>
              <a:buClr>
                <a:srgbClr val="0000FF"/>
              </a:buClr>
              <a:buSzPts val="2800"/>
              <a:buFont typeface="Comic Sans MS"/>
              <a:buChar char="–"/>
            </a:pPr>
            <a:r>
              <a:rPr b="1" i="0" lang="en-US" sz="2800" u="none" cap="none" strike="noStrike">
                <a:solidFill>
                  <a:srgbClr val="0000FF"/>
                </a:solidFill>
                <a:latin typeface="Comic Sans MS"/>
                <a:ea typeface="Comic Sans MS"/>
                <a:cs typeface="Comic Sans MS"/>
                <a:sym typeface="Comic Sans MS"/>
              </a:rPr>
              <a:t>If one participant is delayed</a:t>
            </a:r>
            <a:endParaRPr/>
          </a:p>
          <a:p>
            <a:pPr indent="-285750" lvl="1" marL="742950" marR="0" rtl="0" algn="l">
              <a:lnSpc>
                <a:spcPct val="100000"/>
              </a:lnSpc>
              <a:spcBef>
                <a:spcPts val="560"/>
              </a:spcBef>
              <a:spcAft>
                <a:spcPts val="0"/>
              </a:spcAft>
              <a:buClr>
                <a:srgbClr val="0000FF"/>
              </a:buClr>
              <a:buSzPts val="2800"/>
              <a:buFont typeface="Comic Sans MS"/>
              <a:buChar char="–"/>
            </a:pPr>
            <a:r>
              <a:rPr b="1" i="0" lang="en-US" sz="2800" u="none" cap="none" strike="noStrike">
                <a:solidFill>
                  <a:srgbClr val="0000FF"/>
                </a:solidFill>
                <a:latin typeface="Comic Sans MS"/>
                <a:ea typeface="Comic Sans MS"/>
                <a:cs typeface="Comic Sans MS"/>
                <a:sym typeface="Comic Sans MS"/>
              </a:rPr>
              <a:t>So is everyone else</a:t>
            </a:r>
            <a:endParaRPr/>
          </a:p>
          <a:p>
            <a:pPr indent="-285750" lvl="1" marL="742950" marR="0" rtl="0" algn="l">
              <a:lnSpc>
                <a:spcPct val="100000"/>
              </a:lnSpc>
              <a:spcBef>
                <a:spcPts val="560"/>
              </a:spcBef>
              <a:spcAft>
                <a:spcPts val="0"/>
              </a:spcAft>
              <a:buClr>
                <a:srgbClr val="0000FF"/>
              </a:buClr>
              <a:buSzPts val="2800"/>
              <a:buFont typeface="Comic Sans MS"/>
              <a:buChar char="–"/>
            </a:pPr>
            <a:r>
              <a:rPr b="1" i="0" lang="en-US" sz="2800" u="none" cap="none" strike="noStrike">
                <a:solidFill>
                  <a:srgbClr val="0000FF"/>
                </a:solidFill>
                <a:latin typeface="Comic Sans MS"/>
                <a:ea typeface="Comic Sans MS"/>
                <a:cs typeface="Comic Sans MS"/>
                <a:sym typeface="Comic Sans MS"/>
              </a:rPr>
              <a:t>But delays are common &amp; unpredictable</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46" name="Shape 2746"/>
        <p:cNvGrpSpPr/>
        <p:nvPr/>
      </p:nvGrpSpPr>
      <p:grpSpPr>
        <a:xfrm>
          <a:off x="0" y="0"/>
          <a:ext cx="0" cy="0"/>
          <a:chOff x="0" y="0"/>
          <a:chExt cx="0" cy="0"/>
        </a:xfrm>
      </p:grpSpPr>
      <p:sp>
        <p:nvSpPr>
          <p:cNvPr id="2747" name="Google Shape;2747;p99"/>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748" name="Google Shape;2748;p99"/>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749" name="Google Shape;2749;p9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The Fable drags on …</a:t>
            </a:r>
            <a:endParaRPr/>
          </a:p>
        </p:txBody>
      </p:sp>
      <p:sp>
        <p:nvSpPr>
          <p:cNvPr id="2750" name="Google Shape;2750;p9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Bob and Alice still have issues</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5" name="Shape 2755"/>
        <p:cNvGrpSpPr/>
        <p:nvPr/>
      </p:nvGrpSpPr>
      <p:grpSpPr>
        <a:xfrm>
          <a:off x="0" y="0"/>
          <a:ext cx="0" cy="0"/>
          <a:chOff x="0" y="0"/>
          <a:chExt cx="0" cy="0"/>
        </a:xfrm>
      </p:grpSpPr>
      <p:sp>
        <p:nvSpPr>
          <p:cNvPr id="2756" name="Google Shape;2756;p100"/>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757" name="Google Shape;2757;p100"/>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758" name="Google Shape;2758;p10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The Fable drags on …</a:t>
            </a:r>
            <a:endParaRPr/>
          </a:p>
        </p:txBody>
      </p:sp>
      <p:sp>
        <p:nvSpPr>
          <p:cNvPr id="2759" name="Google Shape;2759;p10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Bob and Alice still have issues</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So they need to communicate</a:t>
            </a:r>
            <a:endParaRPr/>
          </a:p>
          <a:p>
            <a:pPr indent="-139700" lvl="0" marL="342900" marR="0" rtl="0" algn="l">
              <a:spcBef>
                <a:spcPts val="640"/>
              </a:spcBef>
              <a:spcAft>
                <a:spcPts val="0"/>
              </a:spcAft>
              <a:buClr>
                <a:srgbClr val="0000FF"/>
              </a:buClr>
              <a:buSzPts val="3200"/>
              <a:buFont typeface="Comic Sans MS"/>
              <a:buNone/>
            </a:pPr>
            <a:r>
              <a:t/>
            </a:r>
            <a:endParaRPr b="0" i="0" sz="3200" u="none" cap="none" strike="noStrike">
              <a:solidFill>
                <a:srgbClr val="0000FF"/>
              </a:solidFill>
              <a:latin typeface="Comic Sans MS"/>
              <a:ea typeface="Comic Sans MS"/>
              <a:cs typeface="Comic Sans MS"/>
              <a:sym typeface="Comic Sans MS"/>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4" name="Shape 2764"/>
        <p:cNvGrpSpPr/>
        <p:nvPr/>
      </p:nvGrpSpPr>
      <p:grpSpPr>
        <a:xfrm>
          <a:off x="0" y="0"/>
          <a:ext cx="0" cy="0"/>
          <a:chOff x="0" y="0"/>
          <a:chExt cx="0" cy="0"/>
        </a:xfrm>
      </p:grpSpPr>
      <p:sp>
        <p:nvSpPr>
          <p:cNvPr id="2765" name="Google Shape;2765;p101"/>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766" name="Google Shape;2766;p101"/>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767" name="Google Shape;2767;p10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The Fable drags on …</a:t>
            </a:r>
            <a:endParaRPr/>
          </a:p>
        </p:txBody>
      </p:sp>
      <p:sp>
        <p:nvSpPr>
          <p:cNvPr id="2768" name="Google Shape;2768;p10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Bob and Alice still have issues</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So they need to communicate</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So they agree to use billboards …</a:t>
            </a:r>
            <a:endParaRPr/>
          </a:p>
          <a:p>
            <a:pPr indent="-139700" lvl="0" marL="342900" marR="0" rtl="0" algn="l">
              <a:spcBef>
                <a:spcPts val="640"/>
              </a:spcBef>
              <a:spcAft>
                <a:spcPts val="0"/>
              </a:spcAft>
              <a:buClr>
                <a:srgbClr val="0000FF"/>
              </a:buClr>
              <a:buSzPts val="3200"/>
              <a:buFont typeface="Comic Sans MS"/>
              <a:buNone/>
            </a:pPr>
            <a:r>
              <a:t/>
            </a:r>
            <a:endParaRPr b="0" i="0" sz="3200" u="none" cap="none" strike="noStrike">
              <a:solidFill>
                <a:srgbClr val="0000FF"/>
              </a:solidFill>
              <a:latin typeface="Comic Sans MS"/>
              <a:ea typeface="Comic Sans MS"/>
              <a:cs typeface="Comic Sans MS"/>
              <a:sym typeface="Comic Sans MS"/>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72" name="Shape 2772"/>
        <p:cNvGrpSpPr/>
        <p:nvPr/>
      </p:nvGrpSpPr>
      <p:grpSpPr>
        <a:xfrm>
          <a:off x="0" y="0"/>
          <a:ext cx="0" cy="0"/>
          <a:chOff x="0" y="0"/>
          <a:chExt cx="0" cy="0"/>
        </a:xfrm>
      </p:grpSpPr>
      <p:sp>
        <p:nvSpPr>
          <p:cNvPr id="2773" name="Google Shape;2773;p102"/>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774" name="Google Shape;2774;p102"/>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775" name="Google Shape;2775;p102"/>
          <p:cNvSpPr txBox="1"/>
          <p:nvPr/>
        </p:nvSpPr>
        <p:spPr>
          <a:xfrm>
            <a:off x="4572000" y="4495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76" name="Google Shape;2776;p102"/>
          <p:cNvSpPr txBox="1"/>
          <p:nvPr/>
        </p:nvSpPr>
        <p:spPr>
          <a:xfrm>
            <a:off x="4876800" y="47244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77" name="Google Shape;2777;p102"/>
          <p:cNvSpPr txBox="1"/>
          <p:nvPr/>
        </p:nvSpPr>
        <p:spPr>
          <a:xfrm>
            <a:off x="4267200" y="47244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78" name="Google Shape;2778;p102"/>
          <p:cNvSpPr txBox="1"/>
          <p:nvPr/>
        </p:nvSpPr>
        <p:spPr>
          <a:xfrm>
            <a:off x="4114800" y="4876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79" name="Google Shape;2779;p102"/>
          <p:cNvSpPr txBox="1"/>
          <p:nvPr/>
        </p:nvSpPr>
        <p:spPr>
          <a:xfrm>
            <a:off x="5715000" y="48006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80" name="Google Shape;2780;p102"/>
          <p:cNvSpPr txBox="1"/>
          <p:nvPr/>
        </p:nvSpPr>
        <p:spPr>
          <a:xfrm>
            <a:off x="5562600" y="49530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81" name="Google Shape;2781;p102"/>
          <p:cNvSpPr txBox="1"/>
          <p:nvPr/>
        </p:nvSpPr>
        <p:spPr>
          <a:xfrm>
            <a:off x="5410200" y="51054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82" name="Google Shape;2782;p102"/>
          <p:cNvSpPr txBox="1"/>
          <p:nvPr/>
        </p:nvSpPr>
        <p:spPr>
          <a:xfrm>
            <a:off x="52578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2783" name="Google Shape;2783;p102"/>
          <p:cNvGrpSpPr/>
          <p:nvPr/>
        </p:nvGrpSpPr>
        <p:grpSpPr>
          <a:xfrm>
            <a:off x="5105400" y="5410200"/>
            <a:ext cx="595312" cy="762000"/>
            <a:chOff x="3657600" y="5257800"/>
            <a:chExt cx="595312" cy="762000"/>
          </a:xfrm>
        </p:grpSpPr>
        <p:sp>
          <p:nvSpPr>
            <p:cNvPr id="2784" name="Google Shape;2784;p102"/>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E</a:t>
              </a:r>
              <a:endParaRPr/>
            </a:p>
          </p:txBody>
        </p:sp>
        <p:sp>
          <p:nvSpPr>
            <p:cNvPr id="2785" name="Google Shape;2785;p102"/>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1</a:t>
              </a:r>
              <a:endParaRPr/>
            </a:p>
          </p:txBody>
        </p:sp>
      </p:grpSp>
      <p:grpSp>
        <p:nvGrpSpPr>
          <p:cNvPr id="2786" name="Google Shape;2786;p102"/>
          <p:cNvGrpSpPr/>
          <p:nvPr/>
        </p:nvGrpSpPr>
        <p:grpSpPr>
          <a:xfrm>
            <a:off x="4724400" y="4876800"/>
            <a:ext cx="595312" cy="762000"/>
            <a:chOff x="3657600" y="5257800"/>
            <a:chExt cx="595312" cy="762000"/>
          </a:xfrm>
        </p:grpSpPr>
        <p:sp>
          <p:nvSpPr>
            <p:cNvPr id="2787" name="Google Shape;2787;p102"/>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D</a:t>
              </a:r>
              <a:endParaRPr/>
            </a:p>
          </p:txBody>
        </p:sp>
        <p:sp>
          <p:nvSpPr>
            <p:cNvPr id="2788" name="Google Shape;2788;p102"/>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2</a:t>
              </a:r>
              <a:endParaRPr/>
            </a:p>
          </p:txBody>
        </p:sp>
      </p:grpSp>
      <p:grpSp>
        <p:nvGrpSpPr>
          <p:cNvPr id="2789" name="Google Shape;2789;p102"/>
          <p:cNvGrpSpPr/>
          <p:nvPr/>
        </p:nvGrpSpPr>
        <p:grpSpPr>
          <a:xfrm>
            <a:off x="4273550" y="5257800"/>
            <a:ext cx="595312" cy="762000"/>
            <a:chOff x="3657600" y="5257800"/>
            <a:chExt cx="595312" cy="762000"/>
          </a:xfrm>
        </p:grpSpPr>
        <p:sp>
          <p:nvSpPr>
            <p:cNvPr id="2790" name="Google Shape;2790;p102"/>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C</a:t>
              </a:r>
              <a:endParaRPr/>
            </a:p>
          </p:txBody>
        </p:sp>
        <p:sp>
          <p:nvSpPr>
            <p:cNvPr id="2791" name="Google Shape;2791;p102"/>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3</a:t>
              </a:r>
              <a:endParaRPr/>
            </a:p>
          </p:txBody>
        </p:sp>
      </p:grpSp>
      <p:sp>
        <p:nvSpPr>
          <p:cNvPr id="2792" name="Google Shape;2792;p10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Billboards are Large</a:t>
            </a:r>
            <a:endParaRPr/>
          </a:p>
        </p:txBody>
      </p:sp>
      <p:sp>
        <p:nvSpPr>
          <p:cNvPr id="2793" name="Google Shape;2793;p102"/>
          <p:cNvSpPr/>
          <p:nvPr/>
        </p:nvSpPr>
        <p:spPr>
          <a:xfrm>
            <a:off x="914400" y="2438400"/>
            <a:ext cx="7315200" cy="1828800"/>
          </a:xfrm>
          <a:prstGeom prst="roundRect">
            <a:avLst>
              <a:gd fmla="val 16667" name="adj"/>
            </a:avLst>
          </a:prstGeom>
          <a:solidFill>
            <a:schemeClr val="fo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2794" name="Google Shape;2794;p102"/>
          <p:cNvGrpSpPr/>
          <p:nvPr/>
        </p:nvGrpSpPr>
        <p:grpSpPr>
          <a:xfrm>
            <a:off x="1828800" y="4267200"/>
            <a:ext cx="533400" cy="228600"/>
            <a:chOff x="2133600" y="3657600"/>
            <a:chExt cx="533400" cy="228600"/>
          </a:xfrm>
        </p:grpSpPr>
        <p:cxnSp>
          <p:nvCxnSpPr>
            <p:cNvPr id="2795" name="Google Shape;2795;p102"/>
            <p:cNvCxnSpPr/>
            <p:nvPr/>
          </p:nvCxnSpPr>
          <p:spPr>
            <a:xfrm>
              <a:off x="2133600" y="3657600"/>
              <a:ext cx="381000" cy="228600"/>
            </a:xfrm>
            <a:prstGeom prst="straightConnector1">
              <a:avLst/>
            </a:prstGeom>
            <a:noFill/>
            <a:ln cap="flat" cmpd="sng" w="38100">
              <a:solidFill>
                <a:schemeClr val="dk1"/>
              </a:solidFill>
              <a:prstDash val="solid"/>
              <a:miter lim="8000"/>
              <a:headEnd len="sm" w="sm" type="none"/>
              <a:tailEnd len="sm" w="sm" type="none"/>
            </a:ln>
          </p:spPr>
        </p:cxnSp>
        <p:sp>
          <p:nvSpPr>
            <p:cNvPr id="2796" name="Google Shape;2796;p102"/>
            <p:cNvSpPr/>
            <p:nvPr/>
          </p:nvSpPr>
          <p:spPr>
            <a:xfrm>
              <a:off x="2362200" y="3810000"/>
              <a:ext cx="304800" cy="76200"/>
            </a:xfrm>
            <a:prstGeom prst="ellipse">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797" name="Google Shape;2797;p102"/>
          <p:cNvGrpSpPr/>
          <p:nvPr/>
        </p:nvGrpSpPr>
        <p:grpSpPr>
          <a:xfrm>
            <a:off x="3632200" y="4267200"/>
            <a:ext cx="533400" cy="228600"/>
            <a:chOff x="2133600" y="3657600"/>
            <a:chExt cx="533400" cy="228600"/>
          </a:xfrm>
        </p:grpSpPr>
        <p:cxnSp>
          <p:nvCxnSpPr>
            <p:cNvPr id="2798" name="Google Shape;2798;p102"/>
            <p:cNvCxnSpPr/>
            <p:nvPr/>
          </p:nvCxnSpPr>
          <p:spPr>
            <a:xfrm>
              <a:off x="2133600" y="3657600"/>
              <a:ext cx="381000" cy="228600"/>
            </a:xfrm>
            <a:prstGeom prst="straightConnector1">
              <a:avLst/>
            </a:prstGeom>
            <a:noFill/>
            <a:ln cap="flat" cmpd="sng" w="38100">
              <a:solidFill>
                <a:schemeClr val="dk1"/>
              </a:solidFill>
              <a:prstDash val="solid"/>
              <a:miter lim="8000"/>
              <a:headEnd len="sm" w="sm" type="none"/>
              <a:tailEnd len="sm" w="sm" type="none"/>
            </a:ln>
          </p:spPr>
        </p:cxnSp>
        <p:sp>
          <p:nvSpPr>
            <p:cNvPr id="2799" name="Google Shape;2799;p102"/>
            <p:cNvSpPr/>
            <p:nvPr/>
          </p:nvSpPr>
          <p:spPr>
            <a:xfrm>
              <a:off x="2362200" y="3810000"/>
              <a:ext cx="304800" cy="76200"/>
            </a:xfrm>
            <a:prstGeom prst="ellipse">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800" name="Google Shape;2800;p102"/>
          <p:cNvGrpSpPr/>
          <p:nvPr/>
        </p:nvGrpSpPr>
        <p:grpSpPr>
          <a:xfrm>
            <a:off x="5435600" y="4267200"/>
            <a:ext cx="533400" cy="228600"/>
            <a:chOff x="2133600" y="3657600"/>
            <a:chExt cx="533400" cy="228600"/>
          </a:xfrm>
        </p:grpSpPr>
        <p:cxnSp>
          <p:nvCxnSpPr>
            <p:cNvPr id="2801" name="Google Shape;2801;p102"/>
            <p:cNvCxnSpPr/>
            <p:nvPr/>
          </p:nvCxnSpPr>
          <p:spPr>
            <a:xfrm>
              <a:off x="2133600" y="3657600"/>
              <a:ext cx="381000" cy="228600"/>
            </a:xfrm>
            <a:prstGeom prst="straightConnector1">
              <a:avLst/>
            </a:prstGeom>
            <a:noFill/>
            <a:ln cap="flat" cmpd="sng" w="38100">
              <a:solidFill>
                <a:schemeClr val="dk1"/>
              </a:solidFill>
              <a:prstDash val="solid"/>
              <a:miter lim="8000"/>
              <a:headEnd len="sm" w="sm" type="none"/>
              <a:tailEnd len="sm" w="sm" type="none"/>
            </a:ln>
          </p:spPr>
        </p:cxnSp>
        <p:sp>
          <p:nvSpPr>
            <p:cNvPr id="2802" name="Google Shape;2802;p102"/>
            <p:cNvSpPr/>
            <p:nvPr/>
          </p:nvSpPr>
          <p:spPr>
            <a:xfrm>
              <a:off x="2362200" y="3810000"/>
              <a:ext cx="304800" cy="76200"/>
            </a:xfrm>
            <a:prstGeom prst="ellipse">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803" name="Google Shape;2803;p102"/>
          <p:cNvGrpSpPr/>
          <p:nvPr/>
        </p:nvGrpSpPr>
        <p:grpSpPr>
          <a:xfrm>
            <a:off x="7239000" y="4267200"/>
            <a:ext cx="533400" cy="228600"/>
            <a:chOff x="2133600" y="3657600"/>
            <a:chExt cx="533400" cy="228600"/>
          </a:xfrm>
        </p:grpSpPr>
        <p:cxnSp>
          <p:nvCxnSpPr>
            <p:cNvPr id="2804" name="Google Shape;2804;p102"/>
            <p:cNvCxnSpPr/>
            <p:nvPr/>
          </p:nvCxnSpPr>
          <p:spPr>
            <a:xfrm>
              <a:off x="2133600" y="3657600"/>
              <a:ext cx="381000" cy="228600"/>
            </a:xfrm>
            <a:prstGeom prst="straightConnector1">
              <a:avLst/>
            </a:prstGeom>
            <a:noFill/>
            <a:ln cap="flat" cmpd="sng" w="38100">
              <a:solidFill>
                <a:schemeClr val="dk1"/>
              </a:solidFill>
              <a:prstDash val="solid"/>
              <a:miter lim="8000"/>
              <a:headEnd len="sm" w="sm" type="none"/>
              <a:tailEnd len="sm" w="sm" type="none"/>
            </a:ln>
          </p:spPr>
        </p:cxnSp>
        <p:sp>
          <p:nvSpPr>
            <p:cNvPr id="2805" name="Google Shape;2805;p102"/>
            <p:cNvSpPr/>
            <p:nvPr/>
          </p:nvSpPr>
          <p:spPr>
            <a:xfrm>
              <a:off x="2362200" y="3810000"/>
              <a:ext cx="304800" cy="76200"/>
            </a:xfrm>
            <a:prstGeom prst="ellipse">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806" name="Google Shape;2806;p102"/>
          <p:cNvGrpSpPr/>
          <p:nvPr/>
        </p:nvGrpSpPr>
        <p:grpSpPr>
          <a:xfrm flipH="1">
            <a:off x="914400" y="4953000"/>
            <a:ext cx="1447800" cy="1295400"/>
            <a:chOff x="1371600" y="3124200"/>
            <a:chExt cx="1447800" cy="1295400"/>
          </a:xfrm>
        </p:grpSpPr>
        <p:sp>
          <p:nvSpPr>
            <p:cNvPr id="2807" name="Google Shape;2807;p102"/>
            <p:cNvSpPr/>
            <p:nvPr/>
          </p:nvSpPr>
          <p:spPr>
            <a:xfrm>
              <a:off x="25908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08" name="Google Shape;2808;p102"/>
            <p:cNvSpPr/>
            <p:nvPr/>
          </p:nvSpPr>
          <p:spPr>
            <a:xfrm>
              <a:off x="23622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09" name="Google Shape;2809;p102"/>
            <p:cNvSpPr/>
            <p:nvPr/>
          </p:nvSpPr>
          <p:spPr>
            <a:xfrm>
              <a:off x="2133600" y="32004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10" name="Google Shape;2810;p102"/>
            <p:cNvSpPr/>
            <p:nvPr/>
          </p:nvSpPr>
          <p:spPr>
            <a:xfrm>
              <a:off x="1905000" y="31242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11" name="Google Shape;2811;p102"/>
            <p:cNvSpPr/>
            <p:nvPr/>
          </p:nvSpPr>
          <p:spPr>
            <a:xfrm>
              <a:off x="1490662" y="31242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12" name="Google Shape;2812;p102"/>
            <p:cNvSpPr/>
            <p:nvPr/>
          </p:nvSpPr>
          <p:spPr>
            <a:xfrm>
              <a:off x="1506537" y="32766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13" name="Google Shape;2813;p102"/>
            <p:cNvSpPr/>
            <p:nvPr/>
          </p:nvSpPr>
          <p:spPr>
            <a:xfrm>
              <a:off x="2260600" y="36576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14" name="Google Shape;2814;p102"/>
            <p:cNvSpPr/>
            <p:nvPr/>
          </p:nvSpPr>
          <p:spPr>
            <a:xfrm>
              <a:off x="1905000" y="38862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15" name="Google Shape;2815;p102"/>
            <p:cNvSpPr/>
            <p:nvPr/>
          </p:nvSpPr>
          <p:spPr>
            <a:xfrm>
              <a:off x="1676400" y="37338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16" name="Google Shape;2816;p102"/>
            <p:cNvSpPr/>
            <p:nvPr/>
          </p:nvSpPr>
          <p:spPr>
            <a:xfrm>
              <a:off x="15240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17" name="Google Shape;2817;p102"/>
            <p:cNvSpPr/>
            <p:nvPr/>
          </p:nvSpPr>
          <p:spPr>
            <a:xfrm>
              <a:off x="1371600" y="34290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818" name="Google Shape;2818;p102"/>
          <p:cNvGrpSpPr/>
          <p:nvPr/>
        </p:nvGrpSpPr>
        <p:grpSpPr>
          <a:xfrm>
            <a:off x="3976687" y="4953000"/>
            <a:ext cx="595312" cy="762000"/>
            <a:chOff x="3657600" y="5257800"/>
            <a:chExt cx="595312" cy="762000"/>
          </a:xfrm>
        </p:grpSpPr>
        <p:sp>
          <p:nvSpPr>
            <p:cNvPr id="2819" name="Google Shape;2819;p102"/>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B</a:t>
              </a:r>
              <a:endParaRPr/>
            </a:p>
          </p:txBody>
        </p:sp>
        <p:sp>
          <p:nvSpPr>
            <p:cNvPr id="2820" name="Google Shape;2820;p102"/>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3</a:t>
              </a:r>
              <a:endParaRPr/>
            </a:p>
          </p:txBody>
        </p:sp>
      </p:grpSp>
      <p:grpSp>
        <p:nvGrpSpPr>
          <p:cNvPr id="2821" name="Google Shape;2821;p102"/>
          <p:cNvGrpSpPr/>
          <p:nvPr/>
        </p:nvGrpSpPr>
        <p:grpSpPr>
          <a:xfrm>
            <a:off x="3657600" y="5257800"/>
            <a:ext cx="595312" cy="762000"/>
            <a:chOff x="3657600" y="5257800"/>
            <a:chExt cx="595312" cy="762000"/>
          </a:xfrm>
        </p:grpSpPr>
        <p:sp>
          <p:nvSpPr>
            <p:cNvPr id="2822" name="Google Shape;2822;p102"/>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A</a:t>
              </a:r>
              <a:endParaRPr/>
            </a:p>
          </p:txBody>
        </p:sp>
        <p:sp>
          <p:nvSpPr>
            <p:cNvPr id="2823" name="Google Shape;2823;p102"/>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1</a:t>
              </a:r>
              <a:endParaRPr/>
            </a:p>
          </p:txBody>
        </p:sp>
      </p:grpSp>
      <p:sp>
        <p:nvSpPr>
          <p:cNvPr id="2824" name="Google Shape;2824;p102"/>
          <p:cNvSpPr/>
          <p:nvPr/>
        </p:nvSpPr>
        <p:spPr>
          <a:xfrm>
            <a:off x="3200400" y="4419600"/>
            <a:ext cx="3505200" cy="1905000"/>
          </a:xfrm>
          <a:prstGeom prst="wedgeRoundRectCallout">
            <a:avLst>
              <a:gd fmla="val 25053" name="adj1"/>
              <a:gd fmla="val 10134" name="adj2"/>
              <a:gd fmla="val 0" name="adj3"/>
            </a:avLst>
          </a:prstGeom>
          <a:noFill/>
          <a:ln cap="flat" cmpd="sng" w="38100">
            <a:solidFill>
              <a:srgbClr val="0000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25" name="Google Shape;2825;p102"/>
          <p:cNvSpPr txBox="1"/>
          <p:nvPr/>
        </p:nvSpPr>
        <p:spPr>
          <a:xfrm>
            <a:off x="6872287" y="4953000"/>
            <a:ext cx="2174875" cy="13112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FF"/>
              </a:buClr>
              <a:buFont typeface="Comic Sans MS"/>
              <a:buNone/>
            </a:pPr>
            <a:r>
              <a:rPr b="0" i="0" lang="en-US" sz="3200" u="none">
                <a:solidFill>
                  <a:srgbClr val="0000FF"/>
                </a:solidFill>
                <a:latin typeface="Comic Sans MS"/>
                <a:ea typeface="Comic Sans MS"/>
                <a:cs typeface="Comic Sans MS"/>
                <a:sym typeface="Comic Sans MS"/>
              </a:rPr>
              <a:t>Letter</a:t>
            </a:r>
            <a:endParaRPr/>
          </a:p>
          <a:p>
            <a:pPr indent="0" lvl="0" marL="0" marR="0" rtl="0" algn="ctr">
              <a:lnSpc>
                <a:spcPct val="100000"/>
              </a:lnSpc>
              <a:spcBef>
                <a:spcPts val="0"/>
              </a:spcBef>
              <a:spcAft>
                <a:spcPts val="0"/>
              </a:spcAft>
              <a:buClr>
                <a:srgbClr val="0000FF"/>
              </a:buClr>
              <a:buFont typeface="Comic Sans MS"/>
              <a:buNone/>
            </a:pPr>
            <a:r>
              <a:rPr b="0" i="0" lang="en-US" sz="3200" u="none">
                <a:solidFill>
                  <a:srgbClr val="0000FF"/>
                </a:solidFill>
                <a:latin typeface="Comic Sans MS"/>
                <a:ea typeface="Comic Sans MS"/>
                <a:cs typeface="Comic Sans MS"/>
                <a:sym typeface="Comic Sans MS"/>
              </a:rPr>
              <a:t>Tiles</a:t>
            </a:r>
            <a:endParaRPr/>
          </a:p>
          <a:p>
            <a:pPr indent="0" lvl="0" marL="0" marR="0" rtl="0" algn="ctr">
              <a:lnSpc>
                <a:spcPct val="100000"/>
              </a:lnSpc>
              <a:spcBef>
                <a:spcPts val="0"/>
              </a:spcBef>
              <a:spcAft>
                <a:spcPts val="0"/>
              </a:spcAft>
              <a:buClr>
                <a:srgbClr val="0000FF"/>
              </a:buClr>
              <a:buFont typeface="Comic Sans MS"/>
              <a:buNone/>
            </a:pPr>
            <a:r>
              <a:rPr b="0" i="0" lang="en-US" sz="1600" u="none">
                <a:solidFill>
                  <a:srgbClr val="0000FF"/>
                </a:solidFill>
                <a:latin typeface="Comic Sans MS"/>
                <a:ea typeface="Comic Sans MS"/>
                <a:cs typeface="Comic Sans MS"/>
                <a:sym typeface="Comic Sans MS"/>
              </a:rPr>
              <a:t>From Scrabble™ box</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9" name="Shape 2829"/>
        <p:cNvGrpSpPr/>
        <p:nvPr/>
      </p:nvGrpSpPr>
      <p:grpSpPr>
        <a:xfrm>
          <a:off x="0" y="0"/>
          <a:ext cx="0" cy="0"/>
          <a:chOff x="0" y="0"/>
          <a:chExt cx="0" cy="0"/>
        </a:xfrm>
      </p:grpSpPr>
      <p:sp>
        <p:nvSpPr>
          <p:cNvPr id="2830" name="Google Shape;2830;p103"/>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831" name="Google Shape;2831;p103"/>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832" name="Google Shape;2832;p103"/>
          <p:cNvSpPr txBox="1"/>
          <p:nvPr/>
        </p:nvSpPr>
        <p:spPr>
          <a:xfrm>
            <a:off x="4572000" y="4495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33" name="Google Shape;2833;p103"/>
          <p:cNvSpPr txBox="1"/>
          <p:nvPr/>
        </p:nvSpPr>
        <p:spPr>
          <a:xfrm>
            <a:off x="4876800" y="47244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34" name="Google Shape;2834;p103"/>
          <p:cNvSpPr txBox="1"/>
          <p:nvPr/>
        </p:nvSpPr>
        <p:spPr>
          <a:xfrm>
            <a:off x="4267200" y="47244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35" name="Google Shape;2835;p103"/>
          <p:cNvSpPr txBox="1"/>
          <p:nvPr/>
        </p:nvSpPr>
        <p:spPr>
          <a:xfrm>
            <a:off x="4114800" y="4876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36" name="Google Shape;2836;p103"/>
          <p:cNvSpPr txBox="1"/>
          <p:nvPr/>
        </p:nvSpPr>
        <p:spPr>
          <a:xfrm>
            <a:off x="5867400" y="46482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37" name="Google Shape;2837;p103"/>
          <p:cNvSpPr txBox="1"/>
          <p:nvPr/>
        </p:nvSpPr>
        <p:spPr>
          <a:xfrm>
            <a:off x="5715000" y="48006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38" name="Google Shape;2838;p103"/>
          <p:cNvSpPr txBox="1"/>
          <p:nvPr/>
        </p:nvSpPr>
        <p:spPr>
          <a:xfrm>
            <a:off x="5562600" y="49530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39" name="Google Shape;2839;p103"/>
          <p:cNvSpPr txBox="1"/>
          <p:nvPr/>
        </p:nvSpPr>
        <p:spPr>
          <a:xfrm>
            <a:off x="5410200" y="51054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40" name="Google Shape;2840;p103"/>
          <p:cNvSpPr txBox="1"/>
          <p:nvPr/>
        </p:nvSpPr>
        <p:spPr>
          <a:xfrm>
            <a:off x="52578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2841" name="Google Shape;2841;p103"/>
          <p:cNvGrpSpPr/>
          <p:nvPr/>
        </p:nvGrpSpPr>
        <p:grpSpPr>
          <a:xfrm>
            <a:off x="5105400" y="5410200"/>
            <a:ext cx="595312" cy="762000"/>
            <a:chOff x="3657600" y="5257800"/>
            <a:chExt cx="595312" cy="762000"/>
          </a:xfrm>
        </p:grpSpPr>
        <p:sp>
          <p:nvSpPr>
            <p:cNvPr id="2842" name="Google Shape;2842;p103"/>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E</a:t>
              </a:r>
              <a:endParaRPr/>
            </a:p>
          </p:txBody>
        </p:sp>
        <p:sp>
          <p:nvSpPr>
            <p:cNvPr id="2843" name="Google Shape;2843;p103"/>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1</a:t>
              </a:r>
              <a:endParaRPr/>
            </a:p>
          </p:txBody>
        </p:sp>
      </p:grpSp>
      <p:grpSp>
        <p:nvGrpSpPr>
          <p:cNvPr id="2844" name="Google Shape;2844;p103"/>
          <p:cNvGrpSpPr/>
          <p:nvPr/>
        </p:nvGrpSpPr>
        <p:grpSpPr>
          <a:xfrm>
            <a:off x="4724400" y="4876800"/>
            <a:ext cx="595312" cy="762000"/>
            <a:chOff x="3657600" y="5257800"/>
            <a:chExt cx="595312" cy="762000"/>
          </a:xfrm>
        </p:grpSpPr>
        <p:sp>
          <p:nvSpPr>
            <p:cNvPr id="2845" name="Google Shape;2845;p103"/>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D</a:t>
              </a:r>
              <a:endParaRPr/>
            </a:p>
          </p:txBody>
        </p:sp>
        <p:sp>
          <p:nvSpPr>
            <p:cNvPr id="2846" name="Google Shape;2846;p103"/>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2</a:t>
              </a:r>
              <a:endParaRPr/>
            </a:p>
          </p:txBody>
        </p:sp>
      </p:grpSp>
      <p:grpSp>
        <p:nvGrpSpPr>
          <p:cNvPr id="2847" name="Google Shape;2847;p103"/>
          <p:cNvGrpSpPr/>
          <p:nvPr/>
        </p:nvGrpSpPr>
        <p:grpSpPr>
          <a:xfrm>
            <a:off x="4273550" y="5257800"/>
            <a:ext cx="595312" cy="762000"/>
            <a:chOff x="3657600" y="5257800"/>
            <a:chExt cx="595312" cy="762000"/>
          </a:xfrm>
        </p:grpSpPr>
        <p:sp>
          <p:nvSpPr>
            <p:cNvPr id="2848" name="Google Shape;2848;p103"/>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C</a:t>
              </a:r>
              <a:endParaRPr/>
            </a:p>
          </p:txBody>
        </p:sp>
        <p:sp>
          <p:nvSpPr>
            <p:cNvPr id="2849" name="Google Shape;2849;p103"/>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3</a:t>
              </a:r>
              <a:endParaRPr/>
            </a:p>
          </p:txBody>
        </p:sp>
      </p:grpSp>
      <p:sp>
        <p:nvSpPr>
          <p:cNvPr id="2850" name="Google Shape;2850;p10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Write One Letter at a Time …</a:t>
            </a:r>
            <a:endParaRPr/>
          </a:p>
        </p:txBody>
      </p:sp>
      <p:sp>
        <p:nvSpPr>
          <p:cNvPr id="2851" name="Google Shape;2851;p103"/>
          <p:cNvSpPr/>
          <p:nvPr/>
        </p:nvSpPr>
        <p:spPr>
          <a:xfrm>
            <a:off x="914400" y="2438400"/>
            <a:ext cx="7315200" cy="1828800"/>
          </a:xfrm>
          <a:prstGeom prst="roundRect">
            <a:avLst>
              <a:gd fmla="val 16667" name="adj"/>
            </a:avLst>
          </a:prstGeom>
          <a:solidFill>
            <a:schemeClr val="fo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2852" name="Google Shape;2852;p103"/>
          <p:cNvGrpSpPr/>
          <p:nvPr/>
        </p:nvGrpSpPr>
        <p:grpSpPr>
          <a:xfrm>
            <a:off x="1828800" y="4267200"/>
            <a:ext cx="533400" cy="228600"/>
            <a:chOff x="2133600" y="3657600"/>
            <a:chExt cx="533400" cy="228600"/>
          </a:xfrm>
        </p:grpSpPr>
        <p:cxnSp>
          <p:nvCxnSpPr>
            <p:cNvPr id="2853" name="Google Shape;2853;p103"/>
            <p:cNvCxnSpPr/>
            <p:nvPr/>
          </p:nvCxnSpPr>
          <p:spPr>
            <a:xfrm>
              <a:off x="2133600" y="3657600"/>
              <a:ext cx="381000" cy="228600"/>
            </a:xfrm>
            <a:prstGeom prst="straightConnector1">
              <a:avLst/>
            </a:prstGeom>
            <a:noFill/>
            <a:ln cap="flat" cmpd="sng" w="38100">
              <a:solidFill>
                <a:schemeClr val="dk1"/>
              </a:solidFill>
              <a:prstDash val="solid"/>
              <a:miter lim="8000"/>
              <a:headEnd len="sm" w="sm" type="none"/>
              <a:tailEnd len="sm" w="sm" type="none"/>
            </a:ln>
          </p:spPr>
        </p:cxnSp>
        <p:sp>
          <p:nvSpPr>
            <p:cNvPr id="2854" name="Google Shape;2854;p103"/>
            <p:cNvSpPr/>
            <p:nvPr/>
          </p:nvSpPr>
          <p:spPr>
            <a:xfrm>
              <a:off x="2362200" y="3810000"/>
              <a:ext cx="304800" cy="76200"/>
            </a:xfrm>
            <a:prstGeom prst="ellipse">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855" name="Google Shape;2855;p103"/>
          <p:cNvGrpSpPr/>
          <p:nvPr/>
        </p:nvGrpSpPr>
        <p:grpSpPr>
          <a:xfrm>
            <a:off x="3632200" y="4267200"/>
            <a:ext cx="533400" cy="228600"/>
            <a:chOff x="2133600" y="3657600"/>
            <a:chExt cx="533400" cy="228600"/>
          </a:xfrm>
        </p:grpSpPr>
        <p:cxnSp>
          <p:nvCxnSpPr>
            <p:cNvPr id="2856" name="Google Shape;2856;p103"/>
            <p:cNvCxnSpPr/>
            <p:nvPr/>
          </p:nvCxnSpPr>
          <p:spPr>
            <a:xfrm>
              <a:off x="2133600" y="3657600"/>
              <a:ext cx="381000" cy="228600"/>
            </a:xfrm>
            <a:prstGeom prst="straightConnector1">
              <a:avLst/>
            </a:prstGeom>
            <a:noFill/>
            <a:ln cap="flat" cmpd="sng" w="38100">
              <a:solidFill>
                <a:schemeClr val="dk1"/>
              </a:solidFill>
              <a:prstDash val="solid"/>
              <a:miter lim="8000"/>
              <a:headEnd len="sm" w="sm" type="none"/>
              <a:tailEnd len="sm" w="sm" type="none"/>
            </a:ln>
          </p:spPr>
        </p:cxnSp>
        <p:sp>
          <p:nvSpPr>
            <p:cNvPr id="2857" name="Google Shape;2857;p103"/>
            <p:cNvSpPr/>
            <p:nvPr/>
          </p:nvSpPr>
          <p:spPr>
            <a:xfrm>
              <a:off x="2362200" y="3810000"/>
              <a:ext cx="304800" cy="76200"/>
            </a:xfrm>
            <a:prstGeom prst="ellipse">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858" name="Google Shape;2858;p103"/>
          <p:cNvGrpSpPr/>
          <p:nvPr/>
        </p:nvGrpSpPr>
        <p:grpSpPr>
          <a:xfrm>
            <a:off x="5435600" y="4267200"/>
            <a:ext cx="533400" cy="228600"/>
            <a:chOff x="2133600" y="3657600"/>
            <a:chExt cx="533400" cy="228600"/>
          </a:xfrm>
        </p:grpSpPr>
        <p:cxnSp>
          <p:nvCxnSpPr>
            <p:cNvPr id="2859" name="Google Shape;2859;p103"/>
            <p:cNvCxnSpPr/>
            <p:nvPr/>
          </p:nvCxnSpPr>
          <p:spPr>
            <a:xfrm>
              <a:off x="2133600" y="3657600"/>
              <a:ext cx="381000" cy="228600"/>
            </a:xfrm>
            <a:prstGeom prst="straightConnector1">
              <a:avLst/>
            </a:prstGeom>
            <a:noFill/>
            <a:ln cap="flat" cmpd="sng" w="38100">
              <a:solidFill>
                <a:schemeClr val="dk1"/>
              </a:solidFill>
              <a:prstDash val="solid"/>
              <a:miter lim="8000"/>
              <a:headEnd len="sm" w="sm" type="none"/>
              <a:tailEnd len="sm" w="sm" type="none"/>
            </a:ln>
          </p:spPr>
        </p:cxnSp>
        <p:sp>
          <p:nvSpPr>
            <p:cNvPr id="2860" name="Google Shape;2860;p103"/>
            <p:cNvSpPr/>
            <p:nvPr/>
          </p:nvSpPr>
          <p:spPr>
            <a:xfrm>
              <a:off x="2362200" y="3810000"/>
              <a:ext cx="304800" cy="76200"/>
            </a:xfrm>
            <a:prstGeom prst="ellipse">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861" name="Google Shape;2861;p103"/>
          <p:cNvGrpSpPr/>
          <p:nvPr/>
        </p:nvGrpSpPr>
        <p:grpSpPr>
          <a:xfrm>
            <a:off x="7239000" y="4267200"/>
            <a:ext cx="533400" cy="228600"/>
            <a:chOff x="2133600" y="3657600"/>
            <a:chExt cx="533400" cy="228600"/>
          </a:xfrm>
        </p:grpSpPr>
        <p:cxnSp>
          <p:nvCxnSpPr>
            <p:cNvPr id="2862" name="Google Shape;2862;p103"/>
            <p:cNvCxnSpPr/>
            <p:nvPr/>
          </p:nvCxnSpPr>
          <p:spPr>
            <a:xfrm>
              <a:off x="2133600" y="3657600"/>
              <a:ext cx="381000" cy="228600"/>
            </a:xfrm>
            <a:prstGeom prst="straightConnector1">
              <a:avLst/>
            </a:prstGeom>
            <a:noFill/>
            <a:ln cap="flat" cmpd="sng" w="38100">
              <a:solidFill>
                <a:schemeClr val="dk1"/>
              </a:solidFill>
              <a:prstDash val="solid"/>
              <a:miter lim="8000"/>
              <a:headEnd len="sm" w="sm" type="none"/>
              <a:tailEnd len="sm" w="sm" type="none"/>
            </a:ln>
          </p:spPr>
        </p:cxnSp>
        <p:sp>
          <p:nvSpPr>
            <p:cNvPr id="2863" name="Google Shape;2863;p103"/>
            <p:cNvSpPr/>
            <p:nvPr/>
          </p:nvSpPr>
          <p:spPr>
            <a:xfrm>
              <a:off x="2362200" y="3810000"/>
              <a:ext cx="304800" cy="76200"/>
            </a:xfrm>
            <a:prstGeom prst="ellipse">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864" name="Google Shape;2864;p103"/>
          <p:cNvGrpSpPr/>
          <p:nvPr/>
        </p:nvGrpSpPr>
        <p:grpSpPr>
          <a:xfrm flipH="1">
            <a:off x="914400" y="4953000"/>
            <a:ext cx="1447800" cy="1295400"/>
            <a:chOff x="1371600" y="3124200"/>
            <a:chExt cx="1447800" cy="1295400"/>
          </a:xfrm>
        </p:grpSpPr>
        <p:sp>
          <p:nvSpPr>
            <p:cNvPr id="2865" name="Google Shape;2865;p103"/>
            <p:cNvSpPr/>
            <p:nvPr/>
          </p:nvSpPr>
          <p:spPr>
            <a:xfrm>
              <a:off x="25908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66" name="Google Shape;2866;p103"/>
            <p:cNvSpPr/>
            <p:nvPr/>
          </p:nvSpPr>
          <p:spPr>
            <a:xfrm>
              <a:off x="23622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67" name="Google Shape;2867;p103"/>
            <p:cNvSpPr/>
            <p:nvPr/>
          </p:nvSpPr>
          <p:spPr>
            <a:xfrm>
              <a:off x="2133600" y="32004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68" name="Google Shape;2868;p103"/>
            <p:cNvSpPr/>
            <p:nvPr/>
          </p:nvSpPr>
          <p:spPr>
            <a:xfrm>
              <a:off x="1905000" y="31242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69" name="Google Shape;2869;p103"/>
            <p:cNvSpPr/>
            <p:nvPr/>
          </p:nvSpPr>
          <p:spPr>
            <a:xfrm>
              <a:off x="1490662" y="31242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70" name="Google Shape;2870;p103"/>
            <p:cNvSpPr/>
            <p:nvPr/>
          </p:nvSpPr>
          <p:spPr>
            <a:xfrm>
              <a:off x="1506537" y="32766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71" name="Google Shape;2871;p103"/>
            <p:cNvSpPr/>
            <p:nvPr/>
          </p:nvSpPr>
          <p:spPr>
            <a:xfrm>
              <a:off x="2260600" y="36576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72" name="Google Shape;2872;p103"/>
            <p:cNvSpPr/>
            <p:nvPr/>
          </p:nvSpPr>
          <p:spPr>
            <a:xfrm>
              <a:off x="1905000" y="38862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73" name="Google Shape;2873;p103"/>
            <p:cNvSpPr/>
            <p:nvPr/>
          </p:nvSpPr>
          <p:spPr>
            <a:xfrm>
              <a:off x="1676400" y="37338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74" name="Google Shape;2874;p103"/>
            <p:cNvSpPr/>
            <p:nvPr/>
          </p:nvSpPr>
          <p:spPr>
            <a:xfrm>
              <a:off x="15240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75" name="Google Shape;2875;p103"/>
            <p:cNvSpPr/>
            <p:nvPr/>
          </p:nvSpPr>
          <p:spPr>
            <a:xfrm>
              <a:off x="1371600" y="34290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876" name="Google Shape;2876;p103"/>
          <p:cNvGrpSpPr/>
          <p:nvPr/>
        </p:nvGrpSpPr>
        <p:grpSpPr>
          <a:xfrm>
            <a:off x="3976687" y="4953000"/>
            <a:ext cx="595312" cy="762000"/>
            <a:chOff x="3657600" y="5257800"/>
            <a:chExt cx="595312" cy="762000"/>
          </a:xfrm>
        </p:grpSpPr>
        <p:sp>
          <p:nvSpPr>
            <p:cNvPr id="2877" name="Google Shape;2877;p103"/>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B</a:t>
              </a:r>
              <a:endParaRPr/>
            </a:p>
          </p:txBody>
        </p:sp>
        <p:sp>
          <p:nvSpPr>
            <p:cNvPr id="2878" name="Google Shape;2878;p103"/>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3</a:t>
              </a:r>
              <a:endParaRPr/>
            </a:p>
          </p:txBody>
        </p:sp>
      </p:grpSp>
      <p:grpSp>
        <p:nvGrpSpPr>
          <p:cNvPr id="2879" name="Google Shape;2879;p103"/>
          <p:cNvGrpSpPr/>
          <p:nvPr/>
        </p:nvGrpSpPr>
        <p:grpSpPr>
          <a:xfrm>
            <a:off x="3657600" y="5257800"/>
            <a:ext cx="595312" cy="762000"/>
            <a:chOff x="3657600" y="5257800"/>
            <a:chExt cx="595312" cy="762000"/>
          </a:xfrm>
        </p:grpSpPr>
        <p:sp>
          <p:nvSpPr>
            <p:cNvPr id="2880" name="Google Shape;2880;p103"/>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A</a:t>
              </a:r>
              <a:endParaRPr/>
            </a:p>
          </p:txBody>
        </p:sp>
        <p:sp>
          <p:nvSpPr>
            <p:cNvPr id="2881" name="Google Shape;2881;p103"/>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1</a:t>
              </a:r>
              <a:endParaRPr/>
            </a:p>
          </p:txBody>
        </p:sp>
      </p:grpSp>
      <p:sp>
        <p:nvSpPr>
          <p:cNvPr id="2882" name="Google Shape;2882;p103"/>
          <p:cNvSpPr/>
          <p:nvPr/>
        </p:nvSpPr>
        <p:spPr>
          <a:xfrm>
            <a:off x="1600200" y="4441825"/>
            <a:ext cx="1766887" cy="587375"/>
          </a:xfrm>
          <a:custGeom>
            <a:rect b="b" l="l" r="r" t="t"/>
            <a:pathLst>
              <a:path extrusionOk="0" h="120000" w="120000">
                <a:moveTo>
                  <a:pt x="0" y="120000"/>
                </a:moveTo>
                <a:lnTo>
                  <a:pt x="120000" y="0"/>
                </a:lnTo>
                <a:lnTo>
                  <a:pt x="2695" y="91783"/>
                </a:lnTo>
              </a:path>
            </a:pathLst>
          </a:custGeom>
          <a:solidFill>
            <a:schemeClr val="dk1"/>
          </a:solidFill>
          <a:ln cap="flat" cmpd="sng" w="9525">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2883" name="Google Shape;2883;p103"/>
          <p:cNvGrpSpPr/>
          <p:nvPr/>
        </p:nvGrpSpPr>
        <p:grpSpPr>
          <a:xfrm>
            <a:off x="1447800" y="2971800"/>
            <a:ext cx="595312" cy="762000"/>
            <a:chOff x="3657600" y="5257800"/>
            <a:chExt cx="595312" cy="762000"/>
          </a:xfrm>
        </p:grpSpPr>
        <p:sp>
          <p:nvSpPr>
            <p:cNvPr id="2884" name="Google Shape;2884;p103"/>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W</a:t>
              </a:r>
              <a:endParaRPr/>
            </a:p>
          </p:txBody>
        </p:sp>
        <p:sp>
          <p:nvSpPr>
            <p:cNvPr id="2885" name="Google Shape;2885;p103"/>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4</a:t>
              </a:r>
              <a:endParaRPr/>
            </a:p>
          </p:txBody>
        </p:sp>
      </p:grpSp>
      <p:grpSp>
        <p:nvGrpSpPr>
          <p:cNvPr id="2886" name="Google Shape;2886;p103"/>
          <p:cNvGrpSpPr/>
          <p:nvPr/>
        </p:nvGrpSpPr>
        <p:grpSpPr>
          <a:xfrm>
            <a:off x="2057400" y="2971800"/>
            <a:ext cx="595312" cy="762000"/>
            <a:chOff x="3657600" y="5257800"/>
            <a:chExt cx="595312" cy="762000"/>
          </a:xfrm>
        </p:grpSpPr>
        <p:sp>
          <p:nvSpPr>
            <p:cNvPr id="2887" name="Google Shape;2887;p103"/>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A</a:t>
              </a:r>
              <a:endParaRPr/>
            </a:p>
          </p:txBody>
        </p:sp>
        <p:sp>
          <p:nvSpPr>
            <p:cNvPr id="2888" name="Google Shape;2888;p103"/>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1</a:t>
              </a:r>
              <a:endParaRPr/>
            </a:p>
          </p:txBody>
        </p:sp>
      </p:grpSp>
      <p:grpSp>
        <p:nvGrpSpPr>
          <p:cNvPr id="2889" name="Google Shape;2889;p103"/>
          <p:cNvGrpSpPr/>
          <p:nvPr/>
        </p:nvGrpSpPr>
        <p:grpSpPr>
          <a:xfrm>
            <a:off x="2667000" y="2971800"/>
            <a:ext cx="595312" cy="762000"/>
            <a:chOff x="3657600" y="5257800"/>
            <a:chExt cx="595312" cy="762000"/>
          </a:xfrm>
        </p:grpSpPr>
        <p:sp>
          <p:nvSpPr>
            <p:cNvPr id="2890" name="Google Shape;2890;p103"/>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S</a:t>
              </a:r>
              <a:endParaRPr/>
            </a:p>
          </p:txBody>
        </p:sp>
        <p:sp>
          <p:nvSpPr>
            <p:cNvPr id="2891" name="Google Shape;2891;p103"/>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1</a:t>
              </a:r>
              <a:endParaRPr/>
            </a:p>
          </p:txBody>
        </p:sp>
      </p:grpSp>
      <p:grpSp>
        <p:nvGrpSpPr>
          <p:cNvPr id="2892" name="Google Shape;2892;p103"/>
          <p:cNvGrpSpPr/>
          <p:nvPr/>
        </p:nvGrpSpPr>
        <p:grpSpPr>
          <a:xfrm>
            <a:off x="3276600" y="3962400"/>
            <a:ext cx="595312" cy="762000"/>
            <a:chOff x="3657600" y="5257800"/>
            <a:chExt cx="595312" cy="762000"/>
          </a:xfrm>
        </p:grpSpPr>
        <p:sp>
          <p:nvSpPr>
            <p:cNvPr id="2893" name="Google Shape;2893;p103"/>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H</a:t>
              </a:r>
              <a:endParaRPr/>
            </a:p>
          </p:txBody>
        </p:sp>
        <p:sp>
          <p:nvSpPr>
            <p:cNvPr id="2894" name="Google Shape;2894;p103"/>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4</a:t>
              </a:r>
              <a:endParaRPr/>
            </a:p>
          </p:txBody>
        </p:sp>
      </p:gr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98" name="Shape 2898"/>
        <p:cNvGrpSpPr/>
        <p:nvPr/>
      </p:nvGrpSpPr>
      <p:grpSpPr>
        <a:xfrm>
          <a:off x="0" y="0"/>
          <a:ext cx="0" cy="0"/>
          <a:chOff x="0" y="0"/>
          <a:chExt cx="0" cy="0"/>
        </a:xfrm>
      </p:grpSpPr>
      <p:sp>
        <p:nvSpPr>
          <p:cNvPr id="2899" name="Google Shape;2899;p104"/>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900" name="Google Shape;2900;p104"/>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901" name="Google Shape;2901;p10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To post a message</a:t>
            </a:r>
            <a:endParaRPr/>
          </a:p>
        </p:txBody>
      </p:sp>
      <p:sp>
        <p:nvSpPr>
          <p:cNvPr id="2902" name="Google Shape;2902;p104"/>
          <p:cNvSpPr/>
          <p:nvPr/>
        </p:nvSpPr>
        <p:spPr>
          <a:xfrm>
            <a:off x="914400" y="2438400"/>
            <a:ext cx="7315200" cy="1828800"/>
          </a:xfrm>
          <a:prstGeom prst="roundRect">
            <a:avLst>
              <a:gd fmla="val 16667" name="adj"/>
            </a:avLst>
          </a:prstGeom>
          <a:solidFill>
            <a:schemeClr val="fo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2903" name="Google Shape;2903;p104"/>
          <p:cNvGrpSpPr/>
          <p:nvPr/>
        </p:nvGrpSpPr>
        <p:grpSpPr>
          <a:xfrm flipH="1">
            <a:off x="914400" y="4953000"/>
            <a:ext cx="1447800" cy="1295400"/>
            <a:chOff x="1371600" y="3124200"/>
            <a:chExt cx="1447800" cy="1295400"/>
          </a:xfrm>
        </p:grpSpPr>
        <p:sp>
          <p:nvSpPr>
            <p:cNvPr id="2904" name="Google Shape;2904;p104"/>
            <p:cNvSpPr/>
            <p:nvPr/>
          </p:nvSpPr>
          <p:spPr>
            <a:xfrm>
              <a:off x="25908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905" name="Google Shape;2905;p104"/>
            <p:cNvSpPr/>
            <p:nvPr/>
          </p:nvSpPr>
          <p:spPr>
            <a:xfrm>
              <a:off x="23622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906" name="Google Shape;2906;p104"/>
            <p:cNvSpPr/>
            <p:nvPr/>
          </p:nvSpPr>
          <p:spPr>
            <a:xfrm>
              <a:off x="2133600" y="32004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907" name="Google Shape;2907;p104"/>
            <p:cNvSpPr/>
            <p:nvPr/>
          </p:nvSpPr>
          <p:spPr>
            <a:xfrm>
              <a:off x="1905000" y="31242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908" name="Google Shape;2908;p104"/>
            <p:cNvSpPr/>
            <p:nvPr/>
          </p:nvSpPr>
          <p:spPr>
            <a:xfrm>
              <a:off x="1490662" y="31242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909" name="Google Shape;2909;p104"/>
            <p:cNvSpPr/>
            <p:nvPr/>
          </p:nvSpPr>
          <p:spPr>
            <a:xfrm>
              <a:off x="1506537" y="32766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910" name="Google Shape;2910;p104"/>
            <p:cNvSpPr/>
            <p:nvPr/>
          </p:nvSpPr>
          <p:spPr>
            <a:xfrm>
              <a:off x="2260600" y="36576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911" name="Google Shape;2911;p104"/>
            <p:cNvSpPr/>
            <p:nvPr/>
          </p:nvSpPr>
          <p:spPr>
            <a:xfrm>
              <a:off x="1905000" y="38862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912" name="Google Shape;2912;p104"/>
            <p:cNvSpPr/>
            <p:nvPr/>
          </p:nvSpPr>
          <p:spPr>
            <a:xfrm>
              <a:off x="1676400" y="37338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913" name="Google Shape;2913;p104"/>
            <p:cNvSpPr/>
            <p:nvPr/>
          </p:nvSpPr>
          <p:spPr>
            <a:xfrm>
              <a:off x="15240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914" name="Google Shape;2914;p104"/>
            <p:cNvSpPr/>
            <p:nvPr/>
          </p:nvSpPr>
          <p:spPr>
            <a:xfrm>
              <a:off x="1371600" y="34290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915" name="Google Shape;2915;p104"/>
          <p:cNvGrpSpPr/>
          <p:nvPr/>
        </p:nvGrpSpPr>
        <p:grpSpPr>
          <a:xfrm>
            <a:off x="1447800" y="2971800"/>
            <a:ext cx="2424112" cy="1524000"/>
            <a:chOff x="1447800" y="2971800"/>
            <a:chExt cx="2424112" cy="1524000"/>
          </a:xfrm>
        </p:grpSpPr>
        <p:grpSp>
          <p:nvGrpSpPr>
            <p:cNvPr id="2916" name="Google Shape;2916;p104"/>
            <p:cNvGrpSpPr/>
            <p:nvPr/>
          </p:nvGrpSpPr>
          <p:grpSpPr>
            <a:xfrm>
              <a:off x="1828800" y="4267200"/>
              <a:ext cx="533400" cy="228600"/>
              <a:chOff x="2133600" y="3657600"/>
              <a:chExt cx="533400" cy="228600"/>
            </a:xfrm>
          </p:grpSpPr>
          <p:cxnSp>
            <p:nvCxnSpPr>
              <p:cNvPr id="2917" name="Google Shape;2917;p104"/>
              <p:cNvCxnSpPr/>
              <p:nvPr/>
            </p:nvCxnSpPr>
            <p:spPr>
              <a:xfrm>
                <a:off x="2133600" y="3657600"/>
                <a:ext cx="381000" cy="228600"/>
              </a:xfrm>
              <a:prstGeom prst="straightConnector1">
                <a:avLst/>
              </a:prstGeom>
              <a:noFill/>
              <a:ln cap="flat" cmpd="sng" w="38100">
                <a:solidFill>
                  <a:schemeClr val="dk1"/>
                </a:solidFill>
                <a:prstDash val="solid"/>
                <a:miter lim="8000"/>
                <a:headEnd len="sm" w="sm" type="none"/>
                <a:tailEnd len="sm" w="sm" type="none"/>
              </a:ln>
            </p:spPr>
          </p:cxnSp>
          <p:sp>
            <p:nvSpPr>
              <p:cNvPr id="2918" name="Google Shape;2918;p104"/>
              <p:cNvSpPr/>
              <p:nvPr/>
            </p:nvSpPr>
            <p:spPr>
              <a:xfrm>
                <a:off x="2362200" y="3810000"/>
                <a:ext cx="304800" cy="76200"/>
              </a:xfrm>
              <a:prstGeom prst="ellipse">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919" name="Google Shape;2919;p104"/>
            <p:cNvGrpSpPr/>
            <p:nvPr/>
          </p:nvGrpSpPr>
          <p:grpSpPr>
            <a:xfrm>
              <a:off x="1447800" y="2971800"/>
              <a:ext cx="595312" cy="762000"/>
              <a:chOff x="3657600" y="5257800"/>
              <a:chExt cx="595312" cy="762000"/>
            </a:xfrm>
          </p:grpSpPr>
          <p:sp>
            <p:nvSpPr>
              <p:cNvPr id="2920" name="Google Shape;2920;p104"/>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W</a:t>
                </a:r>
                <a:endParaRPr/>
              </a:p>
            </p:txBody>
          </p:sp>
          <p:sp>
            <p:nvSpPr>
              <p:cNvPr id="2921" name="Google Shape;2921;p104"/>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4</a:t>
                </a:r>
                <a:endParaRPr/>
              </a:p>
            </p:txBody>
          </p:sp>
        </p:grpSp>
        <p:grpSp>
          <p:nvGrpSpPr>
            <p:cNvPr id="2922" name="Google Shape;2922;p104"/>
            <p:cNvGrpSpPr/>
            <p:nvPr/>
          </p:nvGrpSpPr>
          <p:grpSpPr>
            <a:xfrm>
              <a:off x="2057400" y="2971800"/>
              <a:ext cx="595312" cy="762000"/>
              <a:chOff x="3657600" y="5257800"/>
              <a:chExt cx="595312" cy="762000"/>
            </a:xfrm>
          </p:grpSpPr>
          <p:sp>
            <p:nvSpPr>
              <p:cNvPr id="2923" name="Google Shape;2923;p104"/>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A</a:t>
                </a:r>
                <a:endParaRPr/>
              </a:p>
            </p:txBody>
          </p:sp>
          <p:sp>
            <p:nvSpPr>
              <p:cNvPr id="2924" name="Google Shape;2924;p104"/>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1</a:t>
                </a:r>
                <a:endParaRPr/>
              </a:p>
            </p:txBody>
          </p:sp>
        </p:grpSp>
        <p:grpSp>
          <p:nvGrpSpPr>
            <p:cNvPr id="2925" name="Google Shape;2925;p104"/>
            <p:cNvGrpSpPr/>
            <p:nvPr/>
          </p:nvGrpSpPr>
          <p:grpSpPr>
            <a:xfrm>
              <a:off x="2667000" y="2971800"/>
              <a:ext cx="595312" cy="762000"/>
              <a:chOff x="3657600" y="5257800"/>
              <a:chExt cx="595312" cy="762000"/>
            </a:xfrm>
          </p:grpSpPr>
          <p:sp>
            <p:nvSpPr>
              <p:cNvPr id="2926" name="Google Shape;2926;p104"/>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S</a:t>
                </a:r>
                <a:endParaRPr/>
              </a:p>
            </p:txBody>
          </p:sp>
          <p:sp>
            <p:nvSpPr>
              <p:cNvPr id="2927" name="Google Shape;2927;p104"/>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1</a:t>
                </a:r>
                <a:endParaRPr/>
              </a:p>
            </p:txBody>
          </p:sp>
        </p:grpSp>
        <p:grpSp>
          <p:nvGrpSpPr>
            <p:cNvPr id="2928" name="Google Shape;2928;p104"/>
            <p:cNvGrpSpPr/>
            <p:nvPr/>
          </p:nvGrpSpPr>
          <p:grpSpPr>
            <a:xfrm>
              <a:off x="3276600" y="2971800"/>
              <a:ext cx="595312" cy="762000"/>
              <a:chOff x="3657600" y="5257800"/>
              <a:chExt cx="595312" cy="762000"/>
            </a:xfrm>
          </p:grpSpPr>
          <p:sp>
            <p:nvSpPr>
              <p:cNvPr id="2929" name="Google Shape;2929;p104"/>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H</a:t>
                </a:r>
                <a:endParaRPr/>
              </a:p>
            </p:txBody>
          </p:sp>
          <p:sp>
            <p:nvSpPr>
              <p:cNvPr id="2930" name="Google Shape;2930;p104"/>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4</a:t>
                </a:r>
                <a:endParaRPr/>
              </a:p>
            </p:txBody>
          </p:sp>
        </p:grpSp>
      </p:grpSp>
      <p:grpSp>
        <p:nvGrpSpPr>
          <p:cNvPr id="2931" name="Google Shape;2931;p104"/>
          <p:cNvGrpSpPr/>
          <p:nvPr/>
        </p:nvGrpSpPr>
        <p:grpSpPr>
          <a:xfrm>
            <a:off x="6096000" y="2971800"/>
            <a:ext cx="1814512" cy="1524000"/>
            <a:chOff x="6096000" y="2971800"/>
            <a:chExt cx="1814512" cy="1524000"/>
          </a:xfrm>
        </p:grpSpPr>
        <p:grpSp>
          <p:nvGrpSpPr>
            <p:cNvPr id="2932" name="Google Shape;2932;p104"/>
            <p:cNvGrpSpPr/>
            <p:nvPr/>
          </p:nvGrpSpPr>
          <p:grpSpPr>
            <a:xfrm>
              <a:off x="7239000" y="4267200"/>
              <a:ext cx="533400" cy="228600"/>
              <a:chOff x="2133600" y="3657600"/>
              <a:chExt cx="533400" cy="228600"/>
            </a:xfrm>
          </p:grpSpPr>
          <p:cxnSp>
            <p:nvCxnSpPr>
              <p:cNvPr id="2933" name="Google Shape;2933;p104"/>
              <p:cNvCxnSpPr/>
              <p:nvPr/>
            </p:nvCxnSpPr>
            <p:spPr>
              <a:xfrm>
                <a:off x="2133600" y="3657600"/>
                <a:ext cx="381000" cy="228600"/>
              </a:xfrm>
              <a:prstGeom prst="straightConnector1">
                <a:avLst/>
              </a:prstGeom>
              <a:noFill/>
              <a:ln cap="flat" cmpd="sng" w="38100">
                <a:solidFill>
                  <a:schemeClr val="dk1"/>
                </a:solidFill>
                <a:prstDash val="solid"/>
                <a:miter lim="8000"/>
                <a:headEnd len="sm" w="sm" type="none"/>
                <a:tailEnd len="sm" w="sm" type="none"/>
              </a:ln>
            </p:spPr>
          </p:cxnSp>
          <p:sp>
            <p:nvSpPr>
              <p:cNvPr id="2934" name="Google Shape;2934;p104"/>
              <p:cNvSpPr/>
              <p:nvPr/>
            </p:nvSpPr>
            <p:spPr>
              <a:xfrm>
                <a:off x="2362200" y="3810000"/>
                <a:ext cx="304800" cy="76200"/>
              </a:xfrm>
              <a:prstGeom prst="ellipse">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935" name="Google Shape;2935;p104"/>
            <p:cNvGrpSpPr/>
            <p:nvPr/>
          </p:nvGrpSpPr>
          <p:grpSpPr>
            <a:xfrm>
              <a:off x="6705600" y="2971800"/>
              <a:ext cx="595312" cy="762000"/>
              <a:chOff x="3657600" y="5257800"/>
              <a:chExt cx="595312" cy="762000"/>
            </a:xfrm>
          </p:grpSpPr>
          <p:sp>
            <p:nvSpPr>
              <p:cNvPr id="2936" name="Google Shape;2936;p104"/>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A</a:t>
                </a:r>
                <a:endParaRPr/>
              </a:p>
            </p:txBody>
          </p:sp>
          <p:sp>
            <p:nvSpPr>
              <p:cNvPr id="2937" name="Google Shape;2937;p104"/>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1</a:t>
                </a:r>
                <a:endParaRPr/>
              </a:p>
            </p:txBody>
          </p:sp>
        </p:grpSp>
        <p:grpSp>
          <p:nvGrpSpPr>
            <p:cNvPr id="2938" name="Google Shape;2938;p104"/>
            <p:cNvGrpSpPr/>
            <p:nvPr/>
          </p:nvGrpSpPr>
          <p:grpSpPr>
            <a:xfrm>
              <a:off x="6096000" y="2971800"/>
              <a:ext cx="595312" cy="762000"/>
              <a:chOff x="3657600" y="5257800"/>
              <a:chExt cx="595312" cy="762000"/>
            </a:xfrm>
          </p:grpSpPr>
          <p:sp>
            <p:nvSpPr>
              <p:cNvPr id="2939" name="Google Shape;2939;p104"/>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C</a:t>
                </a:r>
                <a:endParaRPr/>
              </a:p>
            </p:txBody>
          </p:sp>
          <p:sp>
            <p:nvSpPr>
              <p:cNvPr id="2940" name="Google Shape;2940;p104"/>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3</a:t>
                </a:r>
                <a:endParaRPr/>
              </a:p>
            </p:txBody>
          </p:sp>
        </p:grpSp>
        <p:grpSp>
          <p:nvGrpSpPr>
            <p:cNvPr id="2941" name="Google Shape;2941;p104"/>
            <p:cNvGrpSpPr/>
            <p:nvPr/>
          </p:nvGrpSpPr>
          <p:grpSpPr>
            <a:xfrm>
              <a:off x="7315200" y="2971800"/>
              <a:ext cx="595312" cy="762000"/>
              <a:chOff x="3657600" y="5257800"/>
              <a:chExt cx="595312" cy="762000"/>
            </a:xfrm>
          </p:grpSpPr>
          <p:sp>
            <p:nvSpPr>
              <p:cNvPr id="2942" name="Google Shape;2942;p104"/>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R</a:t>
                </a:r>
                <a:endParaRPr/>
              </a:p>
            </p:txBody>
          </p:sp>
          <p:sp>
            <p:nvSpPr>
              <p:cNvPr id="2943" name="Google Shape;2943;p104"/>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1</a:t>
                </a:r>
                <a:endParaRPr/>
              </a:p>
            </p:txBody>
          </p:sp>
        </p:grpSp>
      </p:grpSp>
      <p:grpSp>
        <p:nvGrpSpPr>
          <p:cNvPr id="2944" name="Google Shape;2944;p104"/>
          <p:cNvGrpSpPr/>
          <p:nvPr/>
        </p:nvGrpSpPr>
        <p:grpSpPr>
          <a:xfrm>
            <a:off x="4070350" y="2971800"/>
            <a:ext cx="1828799" cy="762000"/>
            <a:chOff x="4114800" y="2971800"/>
            <a:chExt cx="1828799" cy="762000"/>
          </a:xfrm>
        </p:grpSpPr>
        <p:grpSp>
          <p:nvGrpSpPr>
            <p:cNvPr id="2945" name="Google Shape;2945;p104"/>
            <p:cNvGrpSpPr/>
            <p:nvPr/>
          </p:nvGrpSpPr>
          <p:grpSpPr>
            <a:xfrm>
              <a:off x="4114800" y="2971800"/>
              <a:ext cx="595312" cy="762000"/>
              <a:chOff x="3657600" y="5257800"/>
              <a:chExt cx="595312" cy="762000"/>
            </a:xfrm>
          </p:grpSpPr>
          <p:sp>
            <p:nvSpPr>
              <p:cNvPr id="2946" name="Google Shape;2946;p104"/>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T</a:t>
                </a:r>
                <a:endParaRPr/>
              </a:p>
            </p:txBody>
          </p:sp>
          <p:sp>
            <p:nvSpPr>
              <p:cNvPr id="2947" name="Google Shape;2947;p104"/>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1</a:t>
                </a:r>
                <a:endParaRPr/>
              </a:p>
            </p:txBody>
          </p:sp>
        </p:grpSp>
        <p:grpSp>
          <p:nvGrpSpPr>
            <p:cNvPr id="2948" name="Google Shape;2948;p104"/>
            <p:cNvGrpSpPr/>
            <p:nvPr/>
          </p:nvGrpSpPr>
          <p:grpSpPr>
            <a:xfrm>
              <a:off x="4724400" y="2971800"/>
              <a:ext cx="595312" cy="762000"/>
              <a:chOff x="3657600" y="5257800"/>
              <a:chExt cx="595312" cy="762000"/>
            </a:xfrm>
          </p:grpSpPr>
          <p:sp>
            <p:nvSpPr>
              <p:cNvPr id="2949" name="Google Shape;2949;p104"/>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H</a:t>
                </a:r>
                <a:endParaRPr/>
              </a:p>
            </p:txBody>
          </p:sp>
          <p:sp>
            <p:nvSpPr>
              <p:cNvPr id="2950" name="Google Shape;2950;p104"/>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4</a:t>
                </a:r>
                <a:endParaRPr/>
              </a:p>
            </p:txBody>
          </p:sp>
        </p:grpSp>
        <p:grpSp>
          <p:nvGrpSpPr>
            <p:cNvPr id="2951" name="Google Shape;2951;p104"/>
            <p:cNvGrpSpPr/>
            <p:nvPr/>
          </p:nvGrpSpPr>
          <p:grpSpPr>
            <a:xfrm>
              <a:off x="5348287" y="2971800"/>
              <a:ext cx="595312" cy="762000"/>
              <a:chOff x="3657600" y="5257800"/>
              <a:chExt cx="595312" cy="762000"/>
            </a:xfrm>
          </p:grpSpPr>
          <p:sp>
            <p:nvSpPr>
              <p:cNvPr id="2952" name="Google Shape;2952;p104"/>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E</a:t>
                </a:r>
                <a:endParaRPr/>
              </a:p>
            </p:txBody>
          </p:sp>
          <p:sp>
            <p:nvSpPr>
              <p:cNvPr id="2953" name="Google Shape;2953;p104"/>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1</a:t>
                </a:r>
                <a:endParaRPr/>
              </a:p>
            </p:txBody>
          </p:sp>
        </p:grpSp>
      </p:grpSp>
      <p:sp>
        <p:nvSpPr>
          <p:cNvPr id="2954" name="Google Shape;2954;p104"/>
          <p:cNvSpPr/>
          <p:nvPr/>
        </p:nvSpPr>
        <p:spPr>
          <a:xfrm>
            <a:off x="2667000" y="4724400"/>
            <a:ext cx="1066800" cy="609600"/>
          </a:xfrm>
          <a:prstGeom prst="cloudCallout">
            <a:avLst>
              <a:gd fmla="val -4821" name="adj1"/>
              <a:gd fmla="val 16650" name="adj2"/>
            </a:avLst>
          </a:prstGeom>
          <a:noFill/>
          <a:ln cap="flat" cmpd="sng" w="9525">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Droid Sans Mono"/>
              <a:buNone/>
            </a:pPr>
            <a:r>
              <a:rPr b="0" i="0" lang="en-US" sz="1800" u="none">
                <a:solidFill>
                  <a:srgbClr val="FF0000"/>
                </a:solidFill>
                <a:latin typeface="Droid Sans Mono"/>
                <a:ea typeface="Droid Sans Mono"/>
                <a:cs typeface="Droid Sans Mono"/>
                <a:sym typeface="Droid Sans Mono"/>
              </a:rPr>
              <a:t>whew</a:t>
            </a:r>
            <a:endParaRPr/>
          </a:p>
        </p:txBody>
      </p:sp>
      <p:grpSp>
        <p:nvGrpSpPr>
          <p:cNvPr id="2955" name="Google Shape;2955;p104"/>
          <p:cNvGrpSpPr/>
          <p:nvPr/>
        </p:nvGrpSpPr>
        <p:grpSpPr>
          <a:xfrm>
            <a:off x="3705225" y="4267200"/>
            <a:ext cx="533400" cy="228600"/>
            <a:chOff x="2133600" y="3657600"/>
            <a:chExt cx="533400" cy="228600"/>
          </a:xfrm>
        </p:grpSpPr>
        <p:cxnSp>
          <p:nvCxnSpPr>
            <p:cNvPr id="2956" name="Google Shape;2956;p104"/>
            <p:cNvCxnSpPr/>
            <p:nvPr/>
          </p:nvCxnSpPr>
          <p:spPr>
            <a:xfrm>
              <a:off x="2133600" y="3657600"/>
              <a:ext cx="381000" cy="228600"/>
            </a:xfrm>
            <a:prstGeom prst="straightConnector1">
              <a:avLst/>
            </a:prstGeom>
            <a:noFill/>
            <a:ln cap="flat" cmpd="sng" w="38100">
              <a:solidFill>
                <a:schemeClr val="dk1"/>
              </a:solidFill>
              <a:prstDash val="solid"/>
              <a:miter lim="8000"/>
              <a:headEnd len="sm" w="sm" type="none"/>
              <a:tailEnd len="sm" w="sm" type="none"/>
            </a:ln>
          </p:spPr>
        </p:cxnSp>
        <p:sp>
          <p:nvSpPr>
            <p:cNvPr id="2957" name="Google Shape;2957;p104"/>
            <p:cNvSpPr/>
            <p:nvPr/>
          </p:nvSpPr>
          <p:spPr>
            <a:xfrm>
              <a:off x="2362200" y="3810000"/>
              <a:ext cx="304800" cy="76200"/>
            </a:xfrm>
            <a:prstGeom prst="ellipse">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958" name="Google Shape;2958;p104"/>
          <p:cNvGrpSpPr/>
          <p:nvPr/>
        </p:nvGrpSpPr>
        <p:grpSpPr>
          <a:xfrm>
            <a:off x="5730875" y="4267200"/>
            <a:ext cx="533400" cy="228600"/>
            <a:chOff x="2133600" y="3657600"/>
            <a:chExt cx="533400" cy="228600"/>
          </a:xfrm>
        </p:grpSpPr>
        <p:cxnSp>
          <p:nvCxnSpPr>
            <p:cNvPr id="2959" name="Google Shape;2959;p104"/>
            <p:cNvCxnSpPr/>
            <p:nvPr/>
          </p:nvCxnSpPr>
          <p:spPr>
            <a:xfrm>
              <a:off x="2133600" y="3657600"/>
              <a:ext cx="381000" cy="228600"/>
            </a:xfrm>
            <a:prstGeom prst="straightConnector1">
              <a:avLst/>
            </a:prstGeom>
            <a:noFill/>
            <a:ln cap="flat" cmpd="sng" w="38100">
              <a:solidFill>
                <a:schemeClr val="dk1"/>
              </a:solidFill>
              <a:prstDash val="solid"/>
              <a:miter lim="8000"/>
              <a:headEnd len="sm" w="sm" type="none"/>
              <a:tailEnd len="sm" w="sm" type="none"/>
            </a:ln>
          </p:spPr>
        </p:cxnSp>
        <p:sp>
          <p:nvSpPr>
            <p:cNvPr id="2960" name="Google Shape;2960;p104"/>
            <p:cNvSpPr/>
            <p:nvPr/>
          </p:nvSpPr>
          <p:spPr>
            <a:xfrm>
              <a:off x="2362200" y="3810000"/>
              <a:ext cx="304800" cy="76200"/>
            </a:xfrm>
            <a:prstGeom prst="ellipse">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6" name="Shape 316"/>
        <p:cNvGrpSpPr/>
        <p:nvPr/>
      </p:nvGrpSpPr>
      <p:grpSpPr>
        <a:xfrm>
          <a:off x="0" y="0"/>
          <a:ext cx="0" cy="0"/>
          <a:chOff x="0" y="0"/>
          <a:chExt cx="0" cy="0"/>
        </a:xfrm>
      </p:grpSpPr>
      <p:sp>
        <p:nvSpPr>
          <p:cNvPr id="317" name="Google Shape;317;p24"/>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318" name="Google Shape;318;p24"/>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319" name="Google Shape;319;p24"/>
          <p:cNvSpPr txBox="1"/>
          <p:nvPr>
            <p:ph type="title"/>
          </p:nvPr>
        </p:nvSpPr>
        <p:spPr>
          <a:xfrm>
            <a:off x="7937" y="188912"/>
            <a:ext cx="9136062"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Multicore Scaling Process</a:t>
            </a:r>
            <a:endParaRPr/>
          </a:p>
        </p:txBody>
      </p:sp>
      <p:sp>
        <p:nvSpPr>
          <p:cNvPr id="320" name="Google Shape;320;p24"/>
          <p:cNvSpPr txBox="1"/>
          <p:nvPr/>
        </p:nvSpPr>
        <p:spPr>
          <a:xfrm>
            <a:off x="1030287" y="3130550"/>
            <a:ext cx="1385887"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2000" u="none">
                <a:solidFill>
                  <a:schemeClr val="dk1"/>
                </a:solidFill>
                <a:latin typeface="Comic Sans MS"/>
                <a:ea typeface="Comic Sans MS"/>
                <a:cs typeface="Comic Sans MS"/>
                <a:sym typeface="Comic Sans MS"/>
              </a:rPr>
              <a:t>User code</a:t>
            </a:r>
            <a:endParaRPr/>
          </a:p>
        </p:txBody>
      </p:sp>
      <p:sp>
        <p:nvSpPr>
          <p:cNvPr id="321" name="Google Shape;321;p24"/>
          <p:cNvSpPr txBox="1"/>
          <p:nvPr/>
        </p:nvSpPr>
        <p:spPr>
          <a:xfrm>
            <a:off x="1039812" y="4338637"/>
            <a:ext cx="1384300"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2000" u="none">
                <a:solidFill>
                  <a:schemeClr val="dk1"/>
                </a:solidFill>
                <a:latin typeface="Comic Sans MS"/>
                <a:ea typeface="Comic Sans MS"/>
                <a:cs typeface="Comic Sans MS"/>
                <a:sym typeface="Comic Sans MS"/>
              </a:rPr>
              <a:t>Multicore</a:t>
            </a:r>
            <a:endParaRPr/>
          </a:p>
        </p:txBody>
      </p:sp>
      <p:grpSp>
        <p:nvGrpSpPr>
          <p:cNvPr id="322" name="Google Shape;322;p24"/>
          <p:cNvGrpSpPr/>
          <p:nvPr/>
        </p:nvGrpSpPr>
        <p:grpSpPr>
          <a:xfrm>
            <a:off x="1055687" y="1336675"/>
            <a:ext cx="6497637" cy="1284287"/>
            <a:chOff x="555625" y="1179512"/>
            <a:chExt cx="6497637" cy="1284287"/>
          </a:xfrm>
        </p:grpSpPr>
        <p:sp>
          <p:nvSpPr>
            <p:cNvPr id="323" name="Google Shape;323;p24"/>
            <p:cNvSpPr txBox="1"/>
            <p:nvPr/>
          </p:nvSpPr>
          <p:spPr>
            <a:xfrm>
              <a:off x="2117725" y="1257300"/>
              <a:ext cx="4935537" cy="1176337"/>
            </a:xfrm>
            <a:prstGeom prst="rect">
              <a:avLst/>
            </a:prstGeom>
            <a:solidFill>
              <a:schemeClr val="lt1">
                <a:alpha val="49803"/>
              </a:scheme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24" name="Google Shape;324;p24"/>
            <p:cNvSpPr/>
            <p:nvPr/>
          </p:nvSpPr>
          <p:spPr>
            <a:xfrm>
              <a:off x="2105025" y="1562100"/>
              <a:ext cx="4891087" cy="871537"/>
            </a:xfrm>
            <a:custGeom>
              <a:rect b="b" l="l" r="r" t="t"/>
              <a:pathLst>
                <a:path extrusionOk="0" h="120000" w="120000">
                  <a:moveTo>
                    <a:pt x="0" y="120000"/>
                  </a:moveTo>
                  <a:cubicBezTo>
                    <a:pt x="20253" y="116939"/>
                    <a:pt x="40545" y="113879"/>
                    <a:pt x="60525" y="93989"/>
                  </a:cubicBezTo>
                  <a:cubicBezTo>
                    <a:pt x="80506" y="74098"/>
                    <a:pt x="100253" y="36939"/>
                    <a:pt x="120000" y="0"/>
                  </a:cubicBezTo>
                </a:path>
              </a:pathLst>
            </a:custGeom>
            <a:no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25" name="Google Shape;325;p24"/>
            <p:cNvSpPr/>
            <p:nvPr/>
          </p:nvSpPr>
          <p:spPr>
            <a:xfrm>
              <a:off x="2582862" y="2347912"/>
              <a:ext cx="88900" cy="115887"/>
            </a:xfrm>
            <a:prstGeom prst="ellipse">
              <a:avLst/>
            </a:prstGeom>
            <a:solidFill>
              <a:srgbClr val="0033CC">
                <a:alpha val="49803"/>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26" name="Google Shape;326;p24"/>
            <p:cNvSpPr/>
            <p:nvPr/>
          </p:nvSpPr>
          <p:spPr>
            <a:xfrm>
              <a:off x="4438650" y="2185987"/>
              <a:ext cx="88900" cy="115887"/>
            </a:xfrm>
            <a:prstGeom prst="ellipse">
              <a:avLst/>
            </a:prstGeom>
            <a:solidFill>
              <a:srgbClr val="0033CC">
                <a:alpha val="49803"/>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27" name="Google Shape;327;p24"/>
            <p:cNvSpPr/>
            <p:nvPr/>
          </p:nvSpPr>
          <p:spPr>
            <a:xfrm>
              <a:off x="6556375" y="1633537"/>
              <a:ext cx="88900" cy="115887"/>
            </a:xfrm>
            <a:prstGeom prst="ellipse">
              <a:avLst/>
            </a:prstGeom>
            <a:solidFill>
              <a:srgbClr val="0033CC">
                <a:alpha val="49803"/>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28" name="Google Shape;328;p24"/>
            <p:cNvSpPr txBox="1"/>
            <p:nvPr/>
          </p:nvSpPr>
          <p:spPr>
            <a:xfrm>
              <a:off x="555625" y="1820862"/>
              <a:ext cx="1193800"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2000" u="none">
                  <a:solidFill>
                    <a:schemeClr val="dk1"/>
                  </a:solidFill>
                  <a:latin typeface="Comic Sans MS"/>
                  <a:ea typeface="Comic Sans MS"/>
                  <a:cs typeface="Comic Sans MS"/>
                  <a:sym typeface="Comic Sans MS"/>
                </a:rPr>
                <a:t>Speedup</a:t>
              </a:r>
              <a:endParaRPr/>
            </a:p>
          </p:txBody>
        </p:sp>
        <p:sp>
          <p:nvSpPr>
            <p:cNvPr id="329" name="Google Shape;329;p24"/>
            <p:cNvSpPr txBox="1"/>
            <p:nvPr/>
          </p:nvSpPr>
          <p:spPr>
            <a:xfrm>
              <a:off x="2284412" y="1905000"/>
              <a:ext cx="71755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1.8x</a:t>
              </a:r>
              <a:endParaRPr/>
            </a:p>
          </p:txBody>
        </p:sp>
        <p:sp>
          <p:nvSpPr>
            <p:cNvPr id="330" name="Google Shape;330;p24"/>
            <p:cNvSpPr txBox="1"/>
            <p:nvPr/>
          </p:nvSpPr>
          <p:spPr>
            <a:xfrm>
              <a:off x="6313487" y="1179512"/>
              <a:ext cx="48895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7x</a:t>
              </a:r>
              <a:endParaRPr/>
            </a:p>
          </p:txBody>
        </p:sp>
        <p:sp>
          <p:nvSpPr>
            <p:cNvPr id="331" name="Google Shape;331;p24"/>
            <p:cNvSpPr txBox="1"/>
            <p:nvPr/>
          </p:nvSpPr>
          <p:spPr>
            <a:xfrm>
              <a:off x="4140200" y="1657350"/>
              <a:ext cx="71755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3.6x</a:t>
              </a:r>
              <a:endParaRPr/>
            </a:p>
          </p:txBody>
        </p:sp>
      </p:grpSp>
      <p:sp>
        <p:nvSpPr>
          <p:cNvPr id="332" name="Google Shape;332;p24"/>
          <p:cNvSpPr txBox="1"/>
          <p:nvPr/>
        </p:nvSpPr>
        <p:spPr>
          <a:xfrm>
            <a:off x="1004887" y="5483225"/>
            <a:ext cx="4619625"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0000"/>
              </a:buClr>
              <a:buFont typeface="Comic Sans MS"/>
              <a:buNone/>
            </a:pPr>
            <a:r>
              <a:rPr b="1" i="0" lang="en-US" sz="2400" u="none">
                <a:solidFill>
                  <a:srgbClr val="CC0000"/>
                </a:solidFill>
                <a:latin typeface="Comic Sans MS"/>
                <a:ea typeface="Comic Sans MS"/>
                <a:cs typeface="Comic Sans MS"/>
                <a:sym typeface="Comic Sans MS"/>
              </a:rPr>
              <a:t>Unfortunately, not so simple…</a:t>
            </a:r>
            <a:endParaRPr/>
          </a:p>
        </p:txBody>
      </p:sp>
      <p:sp>
        <p:nvSpPr>
          <p:cNvPr id="333" name="Google Shape;333;p24"/>
          <p:cNvSpPr txBox="1"/>
          <p:nvPr/>
        </p:nvSpPr>
        <p:spPr>
          <a:xfrm>
            <a:off x="4568825" y="3224212"/>
            <a:ext cx="515937" cy="319087"/>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34" name="Google Shape;334;p24"/>
          <p:cNvSpPr txBox="1"/>
          <p:nvPr/>
        </p:nvSpPr>
        <p:spPr>
          <a:xfrm>
            <a:off x="2624137" y="3224212"/>
            <a:ext cx="544512" cy="712787"/>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35" name="Google Shape;335;p24"/>
          <p:cNvSpPr txBox="1"/>
          <p:nvPr/>
        </p:nvSpPr>
        <p:spPr>
          <a:xfrm>
            <a:off x="3213100" y="3230562"/>
            <a:ext cx="544512" cy="712787"/>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36" name="Google Shape;336;p24"/>
          <p:cNvSpPr txBox="1"/>
          <p:nvPr/>
        </p:nvSpPr>
        <p:spPr>
          <a:xfrm>
            <a:off x="5140325" y="3232150"/>
            <a:ext cx="515937" cy="319087"/>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37" name="Google Shape;337;p24"/>
          <p:cNvSpPr txBox="1"/>
          <p:nvPr/>
        </p:nvSpPr>
        <p:spPr>
          <a:xfrm>
            <a:off x="4576762" y="3640137"/>
            <a:ext cx="515937" cy="319087"/>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38" name="Google Shape;338;p24"/>
          <p:cNvSpPr txBox="1"/>
          <p:nvPr/>
        </p:nvSpPr>
        <p:spPr>
          <a:xfrm>
            <a:off x="5148262" y="3632200"/>
            <a:ext cx="515937" cy="319087"/>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39" name="Google Shape;339;p24"/>
          <p:cNvSpPr txBox="1"/>
          <p:nvPr/>
        </p:nvSpPr>
        <p:spPr>
          <a:xfrm>
            <a:off x="6462712" y="3240087"/>
            <a:ext cx="219075" cy="327025"/>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40" name="Google Shape;340;p24"/>
          <p:cNvSpPr txBox="1"/>
          <p:nvPr/>
        </p:nvSpPr>
        <p:spPr>
          <a:xfrm>
            <a:off x="6723062" y="3240087"/>
            <a:ext cx="220662" cy="327025"/>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41" name="Google Shape;341;p24"/>
          <p:cNvSpPr txBox="1"/>
          <p:nvPr/>
        </p:nvSpPr>
        <p:spPr>
          <a:xfrm>
            <a:off x="6464300" y="3633787"/>
            <a:ext cx="222250" cy="325437"/>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42" name="Google Shape;342;p24"/>
          <p:cNvSpPr txBox="1"/>
          <p:nvPr/>
        </p:nvSpPr>
        <p:spPr>
          <a:xfrm>
            <a:off x="6726237" y="3633787"/>
            <a:ext cx="220662" cy="325437"/>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43" name="Google Shape;343;p24"/>
          <p:cNvSpPr txBox="1"/>
          <p:nvPr/>
        </p:nvSpPr>
        <p:spPr>
          <a:xfrm>
            <a:off x="7007225" y="3240087"/>
            <a:ext cx="219075" cy="327025"/>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44" name="Google Shape;344;p24"/>
          <p:cNvSpPr txBox="1"/>
          <p:nvPr/>
        </p:nvSpPr>
        <p:spPr>
          <a:xfrm>
            <a:off x="7281862" y="3240087"/>
            <a:ext cx="220662" cy="327025"/>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45" name="Google Shape;345;p24"/>
          <p:cNvSpPr txBox="1"/>
          <p:nvPr/>
        </p:nvSpPr>
        <p:spPr>
          <a:xfrm>
            <a:off x="7008812" y="3633787"/>
            <a:ext cx="222250" cy="325437"/>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46" name="Google Shape;346;p24"/>
          <p:cNvSpPr txBox="1"/>
          <p:nvPr/>
        </p:nvSpPr>
        <p:spPr>
          <a:xfrm>
            <a:off x="7285037" y="3633787"/>
            <a:ext cx="220662" cy="325437"/>
          </a:xfrm>
          <a:prstGeom prst="rect">
            <a:avLst/>
          </a:prstGeom>
          <a:solidFill>
            <a:srgbClr val="FF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347" name="Google Shape;347;p24"/>
          <p:cNvGrpSpPr/>
          <p:nvPr/>
        </p:nvGrpSpPr>
        <p:grpSpPr>
          <a:xfrm>
            <a:off x="2709862" y="4311650"/>
            <a:ext cx="227012" cy="344487"/>
            <a:chOff x="3962400" y="4325937"/>
            <a:chExt cx="1130300" cy="1173163"/>
          </a:xfrm>
        </p:grpSpPr>
        <p:sp>
          <p:nvSpPr>
            <p:cNvPr id="348" name="Google Shape;348;p24"/>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49" name="Google Shape;349;p24"/>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350" name="Google Shape;350;p24"/>
            <p:cNvGrpSpPr/>
            <p:nvPr/>
          </p:nvGrpSpPr>
          <p:grpSpPr>
            <a:xfrm>
              <a:off x="4876800" y="4495800"/>
              <a:ext cx="215900" cy="1003300"/>
              <a:chOff x="4876800" y="4495800"/>
              <a:chExt cx="215900" cy="1003300"/>
            </a:xfrm>
          </p:grpSpPr>
          <p:sp>
            <p:nvSpPr>
              <p:cNvPr id="351" name="Google Shape;351;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52" name="Google Shape;352;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53" name="Google Shape;353;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354" name="Google Shape;354;p24"/>
            <p:cNvGrpSpPr/>
            <p:nvPr/>
          </p:nvGrpSpPr>
          <p:grpSpPr>
            <a:xfrm flipH="1">
              <a:off x="3962400" y="4495800"/>
              <a:ext cx="215900" cy="1003300"/>
              <a:chOff x="4876800" y="4495800"/>
              <a:chExt cx="215900" cy="1003300"/>
            </a:xfrm>
          </p:grpSpPr>
          <p:sp>
            <p:nvSpPr>
              <p:cNvPr id="355" name="Google Shape;355;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56" name="Google Shape;356;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57" name="Google Shape;357;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358" name="Google Shape;358;p24"/>
          <p:cNvGrpSpPr/>
          <p:nvPr/>
        </p:nvGrpSpPr>
        <p:grpSpPr>
          <a:xfrm>
            <a:off x="3414712" y="4311650"/>
            <a:ext cx="227012" cy="344487"/>
            <a:chOff x="3962400" y="4325937"/>
            <a:chExt cx="1130300" cy="1173163"/>
          </a:xfrm>
        </p:grpSpPr>
        <p:sp>
          <p:nvSpPr>
            <p:cNvPr id="359" name="Google Shape;359;p24"/>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60" name="Google Shape;360;p24"/>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361" name="Google Shape;361;p24"/>
            <p:cNvGrpSpPr/>
            <p:nvPr/>
          </p:nvGrpSpPr>
          <p:grpSpPr>
            <a:xfrm>
              <a:off x="4876800" y="4495800"/>
              <a:ext cx="215900" cy="1003300"/>
              <a:chOff x="4876800" y="4495800"/>
              <a:chExt cx="215900" cy="1003300"/>
            </a:xfrm>
          </p:grpSpPr>
          <p:sp>
            <p:nvSpPr>
              <p:cNvPr id="362" name="Google Shape;362;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63" name="Google Shape;363;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64" name="Google Shape;364;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365" name="Google Shape;365;p24"/>
            <p:cNvGrpSpPr/>
            <p:nvPr/>
          </p:nvGrpSpPr>
          <p:grpSpPr>
            <a:xfrm flipH="1">
              <a:off x="3962400" y="4495800"/>
              <a:ext cx="215900" cy="1003300"/>
              <a:chOff x="4876800" y="4495800"/>
              <a:chExt cx="215900" cy="1003300"/>
            </a:xfrm>
          </p:grpSpPr>
          <p:sp>
            <p:nvSpPr>
              <p:cNvPr id="366" name="Google Shape;366;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67" name="Google Shape;367;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68" name="Google Shape;368;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369" name="Google Shape;369;p24"/>
          <p:cNvGrpSpPr/>
          <p:nvPr/>
        </p:nvGrpSpPr>
        <p:grpSpPr>
          <a:xfrm>
            <a:off x="4662487" y="4319587"/>
            <a:ext cx="227012" cy="344487"/>
            <a:chOff x="3962400" y="4325937"/>
            <a:chExt cx="1130300" cy="1173163"/>
          </a:xfrm>
        </p:grpSpPr>
        <p:sp>
          <p:nvSpPr>
            <p:cNvPr id="370" name="Google Shape;370;p24"/>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71" name="Google Shape;371;p24"/>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372" name="Google Shape;372;p24"/>
            <p:cNvGrpSpPr/>
            <p:nvPr/>
          </p:nvGrpSpPr>
          <p:grpSpPr>
            <a:xfrm>
              <a:off x="4876800" y="4495800"/>
              <a:ext cx="215900" cy="1003300"/>
              <a:chOff x="4876800" y="4495800"/>
              <a:chExt cx="215900" cy="1003300"/>
            </a:xfrm>
          </p:grpSpPr>
          <p:sp>
            <p:nvSpPr>
              <p:cNvPr id="373" name="Google Shape;373;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74" name="Google Shape;374;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75" name="Google Shape;375;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376" name="Google Shape;376;p24"/>
            <p:cNvGrpSpPr/>
            <p:nvPr/>
          </p:nvGrpSpPr>
          <p:grpSpPr>
            <a:xfrm flipH="1">
              <a:off x="3962400" y="4495800"/>
              <a:ext cx="215900" cy="1003300"/>
              <a:chOff x="4876800" y="4495800"/>
              <a:chExt cx="215900" cy="1003300"/>
            </a:xfrm>
          </p:grpSpPr>
          <p:sp>
            <p:nvSpPr>
              <p:cNvPr id="377" name="Google Shape;377;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78" name="Google Shape;378;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79" name="Google Shape;379;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380" name="Google Shape;380;p24"/>
          <p:cNvGrpSpPr/>
          <p:nvPr/>
        </p:nvGrpSpPr>
        <p:grpSpPr>
          <a:xfrm>
            <a:off x="5295900" y="4305300"/>
            <a:ext cx="227012" cy="344487"/>
            <a:chOff x="3962400" y="4325937"/>
            <a:chExt cx="1130300" cy="1173163"/>
          </a:xfrm>
        </p:grpSpPr>
        <p:sp>
          <p:nvSpPr>
            <p:cNvPr id="381" name="Google Shape;381;p24"/>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82" name="Google Shape;382;p24"/>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383" name="Google Shape;383;p24"/>
            <p:cNvGrpSpPr/>
            <p:nvPr/>
          </p:nvGrpSpPr>
          <p:grpSpPr>
            <a:xfrm>
              <a:off x="4876800" y="4495800"/>
              <a:ext cx="215900" cy="1003300"/>
              <a:chOff x="4876800" y="4495800"/>
              <a:chExt cx="215900" cy="1003300"/>
            </a:xfrm>
          </p:grpSpPr>
          <p:sp>
            <p:nvSpPr>
              <p:cNvPr id="384" name="Google Shape;384;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85" name="Google Shape;385;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86" name="Google Shape;386;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387" name="Google Shape;387;p24"/>
            <p:cNvGrpSpPr/>
            <p:nvPr/>
          </p:nvGrpSpPr>
          <p:grpSpPr>
            <a:xfrm flipH="1">
              <a:off x="3962400" y="4495800"/>
              <a:ext cx="215900" cy="1003300"/>
              <a:chOff x="4876800" y="4495800"/>
              <a:chExt cx="215900" cy="1003300"/>
            </a:xfrm>
          </p:grpSpPr>
          <p:sp>
            <p:nvSpPr>
              <p:cNvPr id="388" name="Google Shape;388;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89" name="Google Shape;389;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90" name="Google Shape;390;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391" name="Google Shape;391;p24"/>
          <p:cNvGrpSpPr/>
          <p:nvPr/>
        </p:nvGrpSpPr>
        <p:grpSpPr>
          <a:xfrm>
            <a:off x="4670425" y="4733925"/>
            <a:ext cx="227012" cy="344487"/>
            <a:chOff x="3962400" y="4325937"/>
            <a:chExt cx="1130300" cy="1173163"/>
          </a:xfrm>
        </p:grpSpPr>
        <p:sp>
          <p:nvSpPr>
            <p:cNvPr id="392" name="Google Shape;392;p24"/>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93" name="Google Shape;393;p24"/>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394" name="Google Shape;394;p24"/>
            <p:cNvGrpSpPr/>
            <p:nvPr/>
          </p:nvGrpSpPr>
          <p:grpSpPr>
            <a:xfrm>
              <a:off x="4876800" y="4495800"/>
              <a:ext cx="215900" cy="1003300"/>
              <a:chOff x="4876800" y="4495800"/>
              <a:chExt cx="215900" cy="1003300"/>
            </a:xfrm>
          </p:grpSpPr>
          <p:sp>
            <p:nvSpPr>
              <p:cNvPr id="395" name="Google Shape;395;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96" name="Google Shape;396;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97" name="Google Shape;397;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398" name="Google Shape;398;p24"/>
            <p:cNvGrpSpPr/>
            <p:nvPr/>
          </p:nvGrpSpPr>
          <p:grpSpPr>
            <a:xfrm flipH="1">
              <a:off x="3962400" y="4495800"/>
              <a:ext cx="215900" cy="1003300"/>
              <a:chOff x="4876800" y="4495800"/>
              <a:chExt cx="215900" cy="1003300"/>
            </a:xfrm>
          </p:grpSpPr>
          <p:sp>
            <p:nvSpPr>
              <p:cNvPr id="399" name="Google Shape;399;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00" name="Google Shape;400;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01" name="Google Shape;401;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402" name="Google Shape;402;p24"/>
          <p:cNvGrpSpPr/>
          <p:nvPr/>
        </p:nvGrpSpPr>
        <p:grpSpPr>
          <a:xfrm>
            <a:off x="5289550" y="4733925"/>
            <a:ext cx="227012" cy="344487"/>
            <a:chOff x="3962400" y="4325937"/>
            <a:chExt cx="1130300" cy="1173163"/>
          </a:xfrm>
        </p:grpSpPr>
        <p:sp>
          <p:nvSpPr>
            <p:cNvPr id="403" name="Google Shape;403;p24"/>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04" name="Google Shape;404;p24"/>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405" name="Google Shape;405;p24"/>
            <p:cNvGrpSpPr/>
            <p:nvPr/>
          </p:nvGrpSpPr>
          <p:grpSpPr>
            <a:xfrm>
              <a:off x="4876800" y="4495800"/>
              <a:ext cx="215900" cy="1003300"/>
              <a:chOff x="4876800" y="4495800"/>
              <a:chExt cx="215900" cy="1003300"/>
            </a:xfrm>
          </p:grpSpPr>
          <p:sp>
            <p:nvSpPr>
              <p:cNvPr id="406" name="Google Shape;406;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07" name="Google Shape;407;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08" name="Google Shape;408;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409" name="Google Shape;409;p24"/>
            <p:cNvGrpSpPr/>
            <p:nvPr/>
          </p:nvGrpSpPr>
          <p:grpSpPr>
            <a:xfrm flipH="1">
              <a:off x="3962400" y="4495800"/>
              <a:ext cx="215900" cy="1003300"/>
              <a:chOff x="4876800" y="4495800"/>
              <a:chExt cx="215900" cy="1003300"/>
            </a:xfrm>
          </p:grpSpPr>
          <p:sp>
            <p:nvSpPr>
              <p:cNvPr id="410" name="Google Shape;410;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11" name="Google Shape;411;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12" name="Google Shape;412;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sp>
        <p:nvSpPr>
          <p:cNvPr id="413" name="Google Shape;413;p24"/>
          <p:cNvSpPr txBox="1"/>
          <p:nvPr/>
        </p:nvSpPr>
        <p:spPr>
          <a:xfrm>
            <a:off x="4503737" y="4276725"/>
            <a:ext cx="1160462" cy="842962"/>
          </a:xfrm>
          <a:prstGeom prst="rect">
            <a:avLst/>
          </a:prstGeom>
          <a:solidFill>
            <a:schemeClr val="accent1">
              <a:alpha val="49803"/>
            </a:scheme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14" name="Google Shape;414;p24"/>
          <p:cNvSpPr txBox="1"/>
          <p:nvPr/>
        </p:nvSpPr>
        <p:spPr>
          <a:xfrm>
            <a:off x="2633662" y="4275137"/>
            <a:ext cx="1101725" cy="452437"/>
          </a:xfrm>
          <a:prstGeom prst="rect">
            <a:avLst/>
          </a:prstGeom>
          <a:solidFill>
            <a:schemeClr val="accent1">
              <a:alpha val="49803"/>
            </a:scheme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415" name="Google Shape;415;p24"/>
          <p:cNvGrpSpPr/>
          <p:nvPr/>
        </p:nvGrpSpPr>
        <p:grpSpPr>
          <a:xfrm>
            <a:off x="6556375" y="4298950"/>
            <a:ext cx="227012" cy="344487"/>
            <a:chOff x="3962400" y="4325937"/>
            <a:chExt cx="1130300" cy="1173163"/>
          </a:xfrm>
        </p:grpSpPr>
        <p:sp>
          <p:nvSpPr>
            <p:cNvPr id="416" name="Google Shape;416;p24"/>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17" name="Google Shape;417;p24"/>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418" name="Google Shape;418;p24"/>
            <p:cNvGrpSpPr/>
            <p:nvPr/>
          </p:nvGrpSpPr>
          <p:grpSpPr>
            <a:xfrm>
              <a:off x="4876800" y="4495800"/>
              <a:ext cx="215900" cy="1003300"/>
              <a:chOff x="4876800" y="4495800"/>
              <a:chExt cx="215900" cy="1003300"/>
            </a:xfrm>
          </p:grpSpPr>
          <p:sp>
            <p:nvSpPr>
              <p:cNvPr id="419" name="Google Shape;419;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20" name="Google Shape;420;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21" name="Google Shape;421;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422" name="Google Shape;422;p24"/>
            <p:cNvGrpSpPr/>
            <p:nvPr/>
          </p:nvGrpSpPr>
          <p:grpSpPr>
            <a:xfrm flipH="1">
              <a:off x="3962400" y="4495800"/>
              <a:ext cx="215900" cy="1003300"/>
              <a:chOff x="4876800" y="4495800"/>
              <a:chExt cx="215900" cy="1003300"/>
            </a:xfrm>
          </p:grpSpPr>
          <p:sp>
            <p:nvSpPr>
              <p:cNvPr id="423" name="Google Shape;423;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24" name="Google Shape;424;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25" name="Google Shape;425;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426" name="Google Shape;426;p24"/>
          <p:cNvGrpSpPr/>
          <p:nvPr/>
        </p:nvGrpSpPr>
        <p:grpSpPr>
          <a:xfrm>
            <a:off x="7189787" y="4284662"/>
            <a:ext cx="227012" cy="344487"/>
            <a:chOff x="3962400" y="4325937"/>
            <a:chExt cx="1130300" cy="1173163"/>
          </a:xfrm>
        </p:grpSpPr>
        <p:sp>
          <p:nvSpPr>
            <p:cNvPr id="427" name="Google Shape;427;p24"/>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28" name="Google Shape;428;p24"/>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429" name="Google Shape;429;p24"/>
            <p:cNvGrpSpPr/>
            <p:nvPr/>
          </p:nvGrpSpPr>
          <p:grpSpPr>
            <a:xfrm>
              <a:off x="4876800" y="4495800"/>
              <a:ext cx="215900" cy="1003300"/>
              <a:chOff x="4876800" y="4495800"/>
              <a:chExt cx="215900" cy="1003300"/>
            </a:xfrm>
          </p:grpSpPr>
          <p:sp>
            <p:nvSpPr>
              <p:cNvPr id="430" name="Google Shape;430;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31" name="Google Shape;431;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32" name="Google Shape;432;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433" name="Google Shape;433;p24"/>
            <p:cNvGrpSpPr/>
            <p:nvPr/>
          </p:nvGrpSpPr>
          <p:grpSpPr>
            <a:xfrm flipH="1">
              <a:off x="3962400" y="4495800"/>
              <a:ext cx="215900" cy="1003300"/>
              <a:chOff x="4876800" y="4495800"/>
              <a:chExt cx="215900" cy="1003300"/>
            </a:xfrm>
          </p:grpSpPr>
          <p:sp>
            <p:nvSpPr>
              <p:cNvPr id="434" name="Google Shape;434;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35" name="Google Shape;435;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36" name="Google Shape;436;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437" name="Google Shape;437;p24"/>
          <p:cNvGrpSpPr/>
          <p:nvPr/>
        </p:nvGrpSpPr>
        <p:grpSpPr>
          <a:xfrm>
            <a:off x="6564312" y="4713287"/>
            <a:ext cx="227012" cy="344487"/>
            <a:chOff x="3962400" y="4325937"/>
            <a:chExt cx="1130300" cy="1173163"/>
          </a:xfrm>
        </p:grpSpPr>
        <p:sp>
          <p:nvSpPr>
            <p:cNvPr id="438" name="Google Shape;438;p24"/>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39" name="Google Shape;439;p24"/>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440" name="Google Shape;440;p24"/>
            <p:cNvGrpSpPr/>
            <p:nvPr/>
          </p:nvGrpSpPr>
          <p:grpSpPr>
            <a:xfrm>
              <a:off x="4876800" y="4495800"/>
              <a:ext cx="215900" cy="1003300"/>
              <a:chOff x="4876800" y="4495800"/>
              <a:chExt cx="215900" cy="1003300"/>
            </a:xfrm>
          </p:grpSpPr>
          <p:sp>
            <p:nvSpPr>
              <p:cNvPr id="441" name="Google Shape;441;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42" name="Google Shape;442;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43" name="Google Shape;443;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444" name="Google Shape;444;p24"/>
            <p:cNvGrpSpPr/>
            <p:nvPr/>
          </p:nvGrpSpPr>
          <p:grpSpPr>
            <a:xfrm flipH="1">
              <a:off x="3962400" y="4495800"/>
              <a:ext cx="215900" cy="1003300"/>
              <a:chOff x="4876800" y="4495800"/>
              <a:chExt cx="215900" cy="1003300"/>
            </a:xfrm>
          </p:grpSpPr>
          <p:sp>
            <p:nvSpPr>
              <p:cNvPr id="445" name="Google Shape;445;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46" name="Google Shape;446;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47" name="Google Shape;447;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448" name="Google Shape;448;p24"/>
          <p:cNvGrpSpPr/>
          <p:nvPr/>
        </p:nvGrpSpPr>
        <p:grpSpPr>
          <a:xfrm>
            <a:off x="7183437" y="4713287"/>
            <a:ext cx="227012" cy="344487"/>
            <a:chOff x="3962400" y="4325937"/>
            <a:chExt cx="1130300" cy="1173163"/>
          </a:xfrm>
        </p:grpSpPr>
        <p:sp>
          <p:nvSpPr>
            <p:cNvPr id="449" name="Google Shape;449;p24"/>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50" name="Google Shape;450;p24"/>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451" name="Google Shape;451;p24"/>
            <p:cNvGrpSpPr/>
            <p:nvPr/>
          </p:nvGrpSpPr>
          <p:grpSpPr>
            <a:xfrm>
              <a:off x="4876800" y="4495800"/>
              <a:ext cx="215900" cy="1003300"/>
              <a:chOff x="4876800" y="4495800"/>
              <a:chExt cx="215900" cy="1003300"/>
            </a:xfrm>
          </p:grpSpPr>
          <p:sp>
            <p:nvSpPr>
              <p:cNvPr id="452" name="Google Shape;452;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53" name="Google Shape;453;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54" name="Google Shape;454;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455" name="Google Shape;455;p24"/>
            <p:cNvGrpSpPr/>
            <p:nvPr/>
          </p:nvGrpSpPr>
          <p:grpSpPr>
            <a:xfrm flipH="1">
              <a:off x="3962400" y="4495800"/>
              <a:ext cx="215900" cy="1003300"/>
              <a:chOff x="4876800" y="4495800"/>
              <a:chExt cx="215900" cy="1003300"/>
            </a:xfrm>
          </p:grpSpPr>
          <p:sp>
            <p:nvSpPr>
              <p:cNvPr id="456" name="Google Shape;456;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57" name="Google Shape;457;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58" name="Google Shape;458;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459" name="Google Shape;459;p24"/>
          <p:cNvGrpSpPr/>
          <p:nvPr/>
        </p:nvGrpSpPr>
        <p:grpSpPr>
          <a:xfrm>
            <a:off x="6548437" y="5162550"/>
            <a:ext cx="227012" cy="344487"/>
            <a:chOff x="3962400" y="4325937"/>
            <a:chExt cx="1130300" cy="1173163"/>
          </a:xfrm>
        </p:grpSpPr>
        <p:sp>
          <p:nvSpPr>
            <p:cNvPr id="460" name="Google Shape;460;p24"/>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61" name="Google Shape;461;p24"/>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462" name="Google Shape;462;p24"/>
            <p:cNvGrpSpPr/>
            <p:nvPr/>
          </p:nvGrpSpPr>
          <p:grpSpPr>
            <a:xfrm>
              <a:off x="4876800" y="4495800"/>
              <a:ext cx="215900" cy="1003300"/>
              <a:chOff x="4876800" y="4495800"/>
              <a:chExt cx="215900" cy="1003300"/>
            </a:xfrm>
          </p:grpSpPr>
          <p:sp>
            <p:nvSpPr>
              <p:cNvPr id="463" name="Google Shape;463;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64" name="Google Shape;464;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65" name="Google Shape;465;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466" name="Google Shape;466;p24"/>
            <p:cNvGrpSpPr/>
            <p:nvPr/>
          </p:nvGrpSpPr>
          <p:grpSpPr>
            <a:xfrm flipH="1">
              <a:off x="3962400" y="4495800"/>
              <a:ext cx="215900" cy="1003300"/>
              <a:chOff x="4876800" y="4495800"/>
              <a:chExt cx="215900" cy="1003300"/>
            </a:xfrm>
          </p:grpSpPr>
          <p:sp>
            <p:nvSpPr>
              <p:cNvPr id="467" name="Google Shape;467;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68" name="Google Shape;468;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69" name="Google Shape;469;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470" name="Google Shape;470;p24"/>
          <p:cNvGrpSpPr/>
          <p:nvPr/>
        </p:nvGrpSpPr>
        <p:grpSpPr>
          <a:xfrm>
            <a:off x="7181850" y="5148262"/>
            <a:ext cx="227012" cy="344487"/>
            <a:chOff x="3962400" y="4325937"/>
            <a:chExt cx="1130300" cy="1173163"/>
          </a:xfrm>
        </p:grpSpPr>
        <p:sp>
          <p:nvSpPr>
            <p:cNvPr id="471" name="Google Shape;471;p24"/>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72" name="Google Shape;472;p24"/>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473" name="Google Shape;473;p24"/>
            <p:cNvGrpSpPr/>
            <p:nvPr/>
          </p:nvGrpSpPr>
          <p:grpSpPr>
            <a:xfrm>
              <a:off x="4876800" y="4495800"/>
              <a:ext cx="215900" cy="1003300"/>
              <a:chOff x="4876800" y="4495800"/>
              <a:chExt cx="215900" cy="1003300"/>
            </a:xfrm>
          </p:grpSpPr>
          <p:sp>
            <p:nvSpPr>
              <p:cNvPr id="474" name="Google Shape;474;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75" name="Google Shape;475;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76" name="Google Shape;476;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477" name="Google Shape;477;p24"/>
            <p:cNvGrpSpPr/>
            <p:nvPr/>
          </p:nvGrpSpPr>
          <p:grpSpPr>
            <a:xfrm flipH="1">
              <a:off x="3962400" y="4495800"/>
              <a:ext cx="215900" cy="1003300"/>
              <a:chOff x="4876800" y="4495800"/>
              <a:chExt cx="215900" cy="1003300"/>
            </a:xfrm>
          </p:grpSpPr>
          <p:sp>
            <p:nvSpPr>
              <p:cNvPr id="478" name="Google Shape;478;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79" name="Google Shape;479;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80" name="Google Shape;480;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481" name="Google Shape;481;p24"/>
          <p:cNvGrpSpPr/>
          <p:nvPr/>
        </p:nvGrpSpPr>
        <p:grpSpPr>
          <a:xfrm>
            <a:off x="6556375" y="5576887"/>
            <a:ext cx="227012" cy="344487"/>
            <a:chOff x="3962400" y="4325937"/>
            <a:chExt cx="1130300" cy="1173163"/>
          </a:xfrm>
        </p:grpSpPr>
        <p:sp>
          <p:nvSpPr>
            <p:cNvPr id="482" name="Google Shape;482;p24"/>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83" name="Google Shape;483;p24"/>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484" name="Google Shape;484;p24"/>
            <p:cNvGrpSpPr/>
            <p:nvPr/>
          </p:nvGrpSpPr>
          <p:grpSpPr>
            <a:xfrm>
              <a:off x="4876800" y="4495800"/>
              <a:ext cx="215900" cy="1003300"/>
              <a:chOff x="4876800" y="4495800"/>
              <a:chExt cx="215900" cy="1003300"/>
            </a:xfrm>
          </p:grpSpPr>
          <p:sp>
            <p:nvSpPr>
              <p:cNvPr id="485" name="Google Shape;485;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86" name="Google Shape;486;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87" name="Google Shape;487;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488" name="Google Shape;488;p24"/>
            <p:cNvGrpSpPr/>
            <p:nvPr/>
          </p:nvGrpSpPr>
          <p:grpSpPr>
            <a:xfrm flipH="1">
              <a:off x="3962400" y="4495800"/>
              <a:ext cx="215900" cy="1003300"/>
              <a:chOff x="4876800" y="4495800"/>
              <a:chExt cx="215900" cy="1003300"/>
            </a:xfrm>
          </p:grpSpPr>
          <p:sp>
            <p:nvSpPr>
              <p:cNvPr id="489" name="Google Shape;489;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90" name="Google Shape;490;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91" name="Google Shape;491;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grpSp>
        <p:nvGrpSpPr>
          <p:cNvPr id="492" name="Google Shape;492;p24"/>
          <p:cNvGrpSpPr/>
          <p:nvPr/>
        </p:nvGrpSpPr>
        <p:grpSpPr>
          <a:xfrm>
            <a:off x="7175500" y="5576887"/>
            <a:ext cx="227012" cy="344487"/>
            <a:chOff x="3962400" y="4325937"/>
            <a:chExt cx="1130300" cy="1173163"/>
          </a:xfrm>
        </p:grpSpPr>
        <p:sp>
          <p:nvSpPr>
            <p:cNvPr id="493" name="Google Shape;493;p24"/>
            <p:cNvSpPr txBox="1"/>
            <p:nvPr/>
          </p:nvSpPr>
          <p:spPr>
            <a:xfrm>
              <a:off x="4114800" y="5257800"/>
              <a:ext cx="838200" cy="228600"/>
            </a:xfrm>
            <a:prstGeom prst="rect">
              <a:avLst/>
            </a:pr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94" name="Google Shape;494;p24"/>
            <p:cNvSpPr/>
            <p:nvPr/>
          </p:nvSpPr>
          <p:spPr>
            <a:xfrm>
              <a:off x="4114800" y="4325937"/>
              <a:ext cx="838200" cy="931862"/>
            </a:xfrm>
            <a:custGeom>
              <a:rect b="b" l="l" r="r" t="t"/>
              <a:pathLst>
                <a:path extrusionOk="0" h="120000" w="120000">
                  <a:moveTo>
                    <a:pt x="10909" y="2248"/>
                  </a:moveTo>
                  <a:lnTo>
                    <a:pt x="109090" y="2248"/>
                  </a:lnTo>
                  <a:lnTo>
                    <a:pt x="120000" y="120000"/>
                  </a:lnTo>
                  <a:lnTo>
                    <a:pt x="0" y="120000"/>
                  </a:lnTo>
                  <a:lnTo>
                    <a:pt x="7272" y="0"/>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495" name="Google Shape;495;p24"/>
            <p:cNvGrpSpPr/>
            <p:nvPr/>
          </p:nvGrpSpPr>
          <p:grpSpPr>
            <a:xfrm>
              <a:off x="4876800" y="4495800"/>
              <a:ext cx="215900" cy="1003300"/>
              <a:chOff x="4876800" y="4495800"/>
              <a:chExt cx="215900" cy="1003300"/>
            </a:xfrm>
          </p:grpSpPr>
          <p:sp>
            <p:nvSpPr>
              <p:cNvPr id="496" name="Google Shape;496;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97" name="Google Shape;497;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98" name="Google Shape;498;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499" name="Google Shape;499;p24"/>
            <p:cNvGrpSpPr/>
            <p:nvPr/>
          </p:nvGrpSpPr>
          <p:grpSpPr>
            <a:xfrm flipH="1">
              <a:off x="3962400" y="4495800"/>
              <a:ext cx="215900" cy="1003300"/>
              <a:chOff x="4876800" y="4495800"/>
              <a:chExt cx="215900" cy="1003300"/>
            </a:xfrm>
          </p:grpSpPr>
          <p:sp>
            <p:nvSpPr>
              <p:cNvPr id="500" name="Google Shape;500;p24"/>
              <p:cNvSpPr/>
              <p:nvPr/>
            </p:nvSpPr>
            <p:spPr>
              <a:xfrm>
                <a:off x="4876800" y="4953000"/>
                <a:ext cx="215900" cy="5461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01" name="Google Shape;501;p24"/>
              <p:cNvSpPr/>
              <p:nvPr/>
            </p:nvSpPr>
            <p:spPr>
              <a:xfrm>
                <a:off x="4876800" y="4724400"/>
                <a:ext cx="195262" cy="4953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02" name="Google Shape;502;p24"/>
              <p:cNvSpPr/>
              <p:nvPr/>
            </p:nvSpPr>
            <p:spPr>
              <a:xfrm>
                <a:off x="4876800" y="4495800"/>
                <a:ext cx="201612" cy="508000"/>
              </a:xfrm>
              <a:custGeom>
                <a:rect b="b" l="l" r="r" t="t"/>
                <a:pathLst>
                  <a:path extrusionOk="0" h="120000" w="120000">
                    <a:moveTo>
                      <a:pt x="21176" y="0"/>
                    </a:moveTo>
                    <a:lnTo>
                      <a:pt x="120000" y="0"/>
                    </a:lnTo>
                    <a:lnTo>
                      <a:pt x="120000" y="80930"/>
                    </a:lnTo>
                    <a:lnTo>
                      <a:pt x="93529" y="120000"/>
                    </a:lnTo>
                    <a:lnTo>
                      <a:pt x="93529" y="30697"/>
                    </a:lnTo>
                    <a:lnTo>
                      <a:pt x="0" y="30697"/>
                    </a:lnTo>
                  </a:path>
                </a:pathLst>
              </a:custGeom>
              <a:solidFill>
                <a:schemeClr val="accen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sp>
        <p:nvSpPr>
          <p:cNvPr id="503" name="Google Shape;503;p24"/>
          <p:cNvSpPr txBox="1"/>
          <p:nvPr/>
        </p:nvSpPr>
        <p:spPr>
          <a:xfrm>
            <a:off x="6418262" y="4230687"/>
            <a:ext cx="1160462" cy="1757362"/>
          </a:xfrm>
          <a:prstGeom prst="rect">
            <a:avLst/>
          </a:prstGeom>
          <a:solidFill>
            <a:schemeClr val="accent1">
              <a:alpha val="49803"/>
            </a:scheme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64" name="Shape 2964"/>
        <p:cNvGrpSpPr/>
        <p:nvPr/>
      </p:nvGrpSpPr>
      <p:grpSpPr>
        <a:xfrm>
          <a:off x="0" y="0"/>
          <a:ext cx="0" cy="0"/>
          <a:chOff x="0" y="0"/>
          <a:chExt cx="0" cy="0"/>
        </a:xfrm>
      </p:grpSpPr>
      <p:sp>
        <p:nvSpPr>
          <p:cNvPr id="2965" name="Google Shape;2965;p105"/>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966" name="Google Shape;2966;p105"/>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2967" name="Google Shape;2967;p105"/>
          <p:cNvSpPr/>
          <p:nvPr/>
        </p:nvSpPr>
        <p:spPr>
          <a:xfrm>
            <a:off x="152400" y="1676400"/>
            <a:ext cx="9144000" cy="2895600"/>
          </a:xfrm>
          <a:prstGeom prst="cloudCallout">
            <a:avLst>
              <a:gd fmla="val 4819" name="adj1"/>
              <a:gd fmla="val 27403" name="adj2"/>
            </a:avLst>
          </a:prstGeom>
          <a:solidFill>
            <a:schemeClr val="folHlink"/>
          </a:solid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2968" name="Google Shape;2968;p105"/>
          <p:cNvGrpSpPr/>
          <p:nvPr/>
        </p:nvGrpSpPr>
        <p:grpSpPr>
          <a:xfrm>
            <a:off x="7924800" y="3200400"/>
            <a:ext cx="595312" cy="762000"/>
            <a:chOff x="3657600" y="5257800"/>
            <a:chExt cx="595312" cy="762000"/>
          </a:xfrm>
        </p:grpSpPr>
        <p:sp>
          <p:nvSpPr>
            <p:cNvPr id="2969" name="Google Shape;2969;p105"/>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4000" u="none">
                  <a:solidFill>
                    <a:srgbClr val="FF0000"/>
                  </a:solidFill>
                  <a:latin typeface="Droid Sans Mono"/>
                  <a:ea typeface="Droid Sans Mono"/>
                  <a:cs typeface="Droid Sans Mono"/>
                  <a:sym typeface="Droid Sans Mono"/>
                </a:rPr>
                <a:t>S</a:t>
              </a:r>
              <a:endParaRPr/>
            </a:p>
          </p:txBody>
        </p:sp>
        <p:sp>
          <p:nvSpPr>
            <p:cNvPr id="2970" name="Google Shape;2970;p105"/>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1400" u="none">
                  <a:solidFill>
                    <a:srgbClr val="FF0000"/>
                  </a:solidFill>
                  <a:latin typeface="Droid Sans Mono"/>
                  <a:ea typeface="Droid Sans Mono"/>
                  <a:cs typeface="Droid Sans Mono"/>
                  <a:sym typeface="Droid Sans Mono"/>
                </a:rPr>
                <a:t>1</a:t>
              </a:r>
              <a:endParaRPr/>
            </a:p>
          </p:txBody>
        </p:sp>
      </p:grpSp>
      <p:sp>
        <p:nvSpPr>
          <p:cNvPr id="2971" name="Google Shape;2971;p105"/>
          <p:cNvSpPr txBox="1"/>
          <p:nvPr>
            <p:ph type="title"/>
          </p:nvPr>
        </p:nvSpPr>
        <p:spPr>
          <a:xfrm>
            <a:off x="715962" y="392112"/>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Let’s send another message</a:t>
            </a:r>
            <a:endParaRPr/>
          </a:p>
        </p:txBody>
      </p:sp>
      <p:grpSp>
        <p:nvGrpSpPr>
          <p:cNvPr id="2972" name="Google Shape;2972;p105"/>
          <p:cNvGrpSpPr/>
          <p:nvPr/>
        </p:nvGrpSpPr>
        <p:grpSpPr>
          <a:xfrm flipH="1">
            <a:off x="457200" y="5181600"/>
            <a:ext cx="1447800" cy="1295400"/>
            <a:chOff x="1371600" y="3124200"/>
            <a:chExt cx="1447800" cy="1295400"/>
          </a:xfrm>
        </p:grpSpPr>
        <p:sp>
          <p:nvSpPr>
            <p:cNvPr id="2973" name="Google Shape;2973;p105"/>
            <p:cNvSpPr/>
            <p:nvPr/>
          </p:nvSpPr>
          <p:spPr>
            <a:xfrm>
              <a:off x="25908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974" name="Google Shape;2974;p105"/>
            <p:cNvSpPr/>
            <p:nvPr/>
          </p:nvSpPr>
          <p:spPr>
            <a:xfrm>
              <a:off x="23622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975" name="Google Shape;2975;p105"/>
            <p:cNvSpPr/>
            <p:nvPr/>
          </p:nvSpPr>
          <p:spPr>
            <a:xfrm>
              <a:off x="2133600" y="32004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976" name="Google Shape;2976;p105"/>
            <p:cNvSpPr/>
            <p:nvPr/>
          </p:nvSpPr>
          <p:spPr>
            <a:xfrm>
              <a:off x="1905000" y="31242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977" name="Google Shape;2977;p105"/>
            <p:cNvSpPr/>
            <p:nvPr/>
          </p:nvSpPr>
          <p:spPr>
            <a:xfrm>
              <a:off x="1490662" y="31242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978" name="Google Shape;2978;p105"/>
            <p:cNvSpPr/>
            <p:nvPr/>
          </p:nvSpPr>
          <p:spPr>
            <a:xfrm>
              <a:off x="1506537" y="32766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979" name="Google Shape;2979;p105"/>
            <p:cNvSpPr/>
            <p:nvPr/>
          </p:nvSpPr>
          <p:spPr>
            <a:xfrm>
              <a:off x="2260600" y="36576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980" name="Google Shape;2980;p105"/>
            <p:cNvSpPr/>
            <p:nvPr/>
          </p:nvSpPr>
          <p:spPr>
            <a:xfrm>
              <a:off x="1905000" y="38862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981" name="Google Shape;2981;p105"/>
            <p:cNvSpPr/>
            <p:nvPr/>
          </p:nvSpPr>
          <p:spPr>
            <a:xfrm>
              <a:off x="1676400" y="37338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982" name="Google Shape;2982;p105"/>
            <p:cNvSpPr/>
            <p:nvPr/>
          </p:nvSpPr>
          <p:spPr>
            <a:xfrm>
              <a:off x="15240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983" name="Google Shape;2983;p105"/>
            <p:cNvSpPr/>
            <p:nvPr/>
          </p:nvSpPr>
          <p:spPr>
            <a:xfrm>
              <a:off x="1371600" y="34290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2984" name="Google Shape;2984;p105"/>
          <p:cNvGrpSpPr/>
          <p:nvPr/>
        </p:nvGrpSpPr>
        <p:grpSpPr>
          <a:xfrm>
            <a:off x="1219200" y="2819400"/>
            <a:ext cx="595312" cy="762000"/>
            <a:chOff x="3657600" y="5257800"/>
            <a:chExt cx="595312" cy="762000"/>
          </a:xfrm>
        </p:grpSpPr>
        <p:sp>
          <p:nvSpPr>
            <p:cNvPr id="2985" name="Google Shape;2985;p105"/>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4000" u="none">
                  <a:solidFill>
                    <a:srgbClr val="FF0000"/>
                  </a:solidFill>
                  <a:latin typeface="Droid Sans Mono"/>
                  <a:ea typeface="Droid Sans Mono"/>
                  <a:cs typeface="Droid Sans Mono"/>
                  <a:sym typeface="Droid Sans Mono"/>
                </a:rPr>
                <a:t>S</a:t>
              </a:r>
              <a:endParaRPr/>
            </a:p>
          </p:txBody>
        </p:sp>
        <p:sp>
          <p:nvSpPr>
            <p:cNvPr id="2986" name="Google Shape;2986;p105"/>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1400" u="none">
                  <a:solidFill>
                    <a:srgbClr val="FF0000"/>
                  </a:solidFill>
                  <a:latin typeface="Droid Sans Mono"/>
                  <a:ea typeface="Droid Sans Mono"/>
                  <a:cs typeface="Droid Sans Mono"/>
                  <a:sym typeface="Droid Sans Mono"/>
                </a:rPr>
                <a:t>1</a:t>
              </a:r>
              <a:endParaRPr/>
            </a:p>
          </p:txBody>
        </p:sp>
      </p:grpSp>
      <p:grpSp>
        <p:nvGrpSpPr>
          <p:cNvPr id="2987" name="Google Shape;2987;p105"/>
          <p:cNvGrpSpPr/>
          <p:nvPr/>
        </p:nvGrpSpPr>
        <p:grpSpPr>
          <a:xfrm>
            <a:off x="1828800" y="2819400"/>
            <a:ext cx="595312" cy="762000"/>
            <a:chOff x="3657600" y="5257800"/>
            <a:chExt cx="595312" cy="762000"/>
          </a:xfrm>
        </p:grpSpPr>
        <p:sp>
          <p:nvSpPr>
            <p:cNvPr id="2988" name="Google Shape;2988;p105"/>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4000" u="none">
                  <a:solidFill>
                    <a:srgbClr val="FF0000"/>
                  </a:solidFill>
                  <a:latin typeface="Droid Sans Mono"/>
                  <a:ea typeface="Droid Sans Mono"/>
                  <a:cs typeface="Droid Sans Mono"/>
                  <a:sym typeface="Droid Sans Mono"/>
                </a:rPr>
                <a:t>E</a:t>
              </a:r>
              <a:endParaRPr/>
            </a:p>
          </p:txBody>
        </p:sp>
        <p:sp>
          <p:nvSpPr>
            <p:cNvPr id="2989" name="Google Shape;2989;p105"/>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1400" u="none">
                  <a:solidFill>
                    <a:srgbClr val="FF0000"/>
                  </a:solidFill>
                  <a:latin typeface="Droid Sans Mono"/>
                  <a:ea typeface="Droid Sans Mono"/>
                  <a:cs typeface="Droid Sans Mono"/>
                  <a:sym typeface="Droid Sans Mono"/>
                </a:rPr>
                <a:t>1</a:t>
              </a:r>
              <a:endParaRPr/>
            </a:p>
          </p:txBody>
        </p:sp>
      </p:grpSp>
      <p:grpSp>
        <p:nvGrpSpPr>
          <p:cNvPr id="2990" name="Google Shape;2990;p105"/>
          <p:cNvGrpSpPr/>
          <p:nvPr/>
        </p:nvGrpSpPr>
        <p:grpSpPr>
          <a:xfrm>
            <a:off x="2438400" y="2819400"/>
            <a:ext cx="595312" cy="762000"/>
            <a:chOff x="3657600" y="5257800"/>
            <a:chExt cx="595312" cy="762000"/>
          </a:xfrm>
        </p:grpSpPr>
        <p:sp>
          <p:nvSpPr>
            <p:cNvPr id="2991" name="Google Shape;2991;p105"/>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4000" u="none">
                  <a:solidFill>
                    <a:srgbClr val="FF0000"/>
                  </a:solidFill>
                  <a:latin typeface="Droid Sans Mono"/>
                  <a:ea typeface="Droid Sans Mono"/>
                  <a:cs typeface="Droid Sans Mono"/>
                  <a:sym typeface="Droid Sans Mono"/>
                </a:rPr>
                <a:t>L</a:t>
              </a:r>
              <a:endParaRPr/>
            </a:p>
          </p:txBody>
        </p:sp>
        <p:sp>
          <p:nvSpPr>
            <p:cNvPr id="2992" name="Google Shape;2992;p105"/>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1400" u="none">
                  <a:solidFill>
                    <a:srgbClr val="FF0000"/>
                  </a:solidFill>
                  <a:latin typeface="Droid Sans Mono"/>
                  <a:ea typeface="Droid Sans Mono"/>
                  <a:cs typeface="Droid Sans Mono"/>
                  <a:sym typeface="Droid Sans Mono"/>
                </a:rPr>
                <a:t>1</a:t>
              </a:r>
              <a:endParaRPr/>
            </a:p>
          </p:txBody>
        </p:sp>
      </p:grpSp>
      <p:grpSp>
        <p:nvGrpSpPr>
          <p:cNvPr id="2993" name="Google Shape;2993;p105"/>
          <p:cNvGrpSpPr/>
          <p:nvPr/>
        </p:nvGrpSpPr>
        <p:grpSpPr>
          <a:xfrm>
            <a:off x="3048000" y="2819400"/>
            <a:ext cx="595312" cy="762000"/>
            <a:chOff x="3657600" y="5257800"/>
            <a:chExt cx="595312" cy="762000"/>
          </a:xfrm>
        </p:grpSpPr>
        <p:sp>
          <p:nvSpPr>
            <p:cNvPr id="2994" name="Google Shape;2994;p105"/>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4000" u="none">
                  <a:solidFill>
                    <a:srgbClr val="FF0000"/>
                  </a:solidFill>
                  <a:latin typeface="Droid Sans Mono"/>
                  <a:ea typeface="Droid Sans Mono"/>
                  <a:cs typeface="Droid Sans Mono"/>
                  <a:sym typeface="Droid Sans Mono"/>
                </a:rPr>
                <a:t>L</a:t>
              </a:r>
              <a:endParaRPr/>
            </a:p>
          </p:txBody>
        </p:sp>
        <p:sp>
          <p:nvSpPr>
            <p:cNvPr id="2995" name="Google Shape;2995;p105"/>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1400" u="none">
                  <a:solidFill>
                    <a:srgbClr val="FF0000"/>
                  </a:solidFill>
                  <a:latin typeface="Droid Sans Mono"/>
                  <a:ea typeface="Droid Sans Mono"/>
                  <a:cs typeface="Droid Sans Mono"/>
                  <a:sym typeface="Droid Sans Mono"/>
                </a:rPr>
                <a:t>1</a:t>
              </a:r>
              <a:endParaRPr/>
            </a:p>
          </p:txBody>
        </p:sp>
      </p:grpSp>
      <p:grpSp>
        <p:nvGrpSpPr>
          <p:cNvPr id="2996" name="Google Shape;2996;p105"/>
          <p:cNvGrpSpPr/>
          <p:nvPr/>
        </p:nvGrpSpPr>
        <p:grpSpPr>
          <a:xfrm>
            <a:off x="3962400" y="2819400"/>
            <a:ext cx="595312" cy="762000"/>
            <a:chOff x="3657600" y="5257800"/>
            <a:chExt cx="595312" cy="762000"/>
          </a:xfrm>
        </p:grpSpPr>
        <p:sp>
          <p:nvSpPr>
            <p:cNvPr id="2997" name="Google Shape;2997;p105"/>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4000" u="none">
                  <a:solidFill>
                    <a:srgbClr val="FF0000"/>
                  </a:solidFill>
                  <a:latin typeface="Droid Sans Mono"/>
                  <a:ea typeface="Droid Sans Mono"/>
                  <a:cs typeface="Droid Sans Mono"/>
                  <a:sym typeface="Droid Sans Mono"/>
                </a:rPr>
                <a:t>L</a:t>
              </a:r>
              <a:endParaRPr/>
            </a:p>
          </p:txBody>
        </p:sp>
        <p:sp>
          <p:nvSpPr>
            <p:cNvPr id="2998" name="Google Shape;2998;p105"/>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1400" u="none">
                  <a:solidFill>
                    <a:srgbClr val="FF0000"/>
                  </a:solidFill>
                  <a:latin typeface="Droid Sans Mono"/>
                  <a:ea typeface="Droid Sans Mono"/>
                  <a:cs typeface="Droid Sans Mono"/>
                  <a:sym typeface="Droid Sans Mono"/>
                </a:rPr>
                <a:t>1</a:t>
              </a:r>
              <a:endParaRPr/>
            </a:p>
          </p:txBody>
        </p:sp>
      </p:grpSp>
      <p:grpSp>
        <p:nvGrpSpPr>
          <p:cNvPr id="2999" name="Google Shape;2999;p105"/>
          <p:cNvGrpSpPr/>
          <p:nvPr/>
        </p:nvGrpSpPr>
        <p:grpSpPr>
          <a:xfrm>
            <a:off x="5181600" y="2819400"/>
            <a:ext cx="595312" cy="762000"/>
            <a:chOff x="3657600" y="5257800"/>
            <a:chExt cx="595312" cy="762000"/>
          </a:xfrm>
        </p:grpSpPr>
        <p:sp>
          <p:nvSpPr>
            <p:cNvPr id="3000" name="Google Shape;3000;p105"/>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4000" u="none">
                  <a:solidFill>
                    <a:srgbClr val="FF0000"/>
                  </a:solidFill>
                  <a:latin typeface="Droid Sans Mono"/>
                  <a:ea typeface="Droid Sans Mono"/>
                  <a:cs typeface="Droid Sans Mono"/>
                  <a:sym typeface="Droid Sans Mono"/>
                </a:rPr>
                <a:t>V</a:t>
              </a:r>
              <a:endParaRPr/>
            </a:p>
          </p:txBody>
        </p:sp>
        <p:sp>
          <p:nvSpPr>
            <p:cNvPr id="3001" name="Google Shape;3001;p105"/>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1400" u="none">
                  <a:solidFill>
                    <a:srgbClr val="FF0000"/>
                  </a:solidFill>
                  <a:latin typeface="Droid Sans Mono"/>
                  <a:ea typeface="Droid Sans Mono"/>
                  <a:cs typeface="Droid Sans Mono"/>
                  <a:sym typeface="Droid Sans Mono"/>
                </a:rPr>
                <a:t>4</a:t>
              </a:r>
              <a:endParaRPr/>
            </a:p>
          </p:txBody>
        </p:sp>
      </p:grpSp>
      <p:grpSp>
        <p:nvGrpSpPr>
          <p:cNvPr id="3002" name="Google Shape;3002;p105"/>
          <p:cNvGrpSpPr/>
          <p:nvPr/>
        </p:nvGrpSpPr>
        <p:grpSpPr>
          <a:xfrm>
            <a:off x="6629400" y="2514600"/>
            <a:ext cx="595312" cy="762000"/>
            <a:chOff x="3657600" y="5257800"/>
            <a:chExt cx="595312" cy="762000"/>
          </a:xfrm>
        </p:grpSpPr>
        <p:sp>
          <p:nvSpPr>
            <p:cNvPr id="3003" name="Google Shape;3003;p105"/>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4000" u="none">
                  <a:solidFill>
                    <a:srgbClr val="FF0000"/>
                  </a:solidFill>
                  <a:latin typeface="Droid Sans Mono"/>
                  <a:ea typeface="Droid Sans Mono"/>
                  <a:cs typeface="Droid Sans Mono"/>
                  <a:sym typeface="Droid Sans Mono"/>
                </a:rPr>
                <a:t>L</a:t>
              </a:r>
              <a:endParaRPr/>
            </a:p>
          </p:txBody>
        </p:sp>
        <p:sp>
          <p:nvSpPr>
            <p:cNvPr id="3004" name="Google Shape;3004;p105"/>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1400" u="none">
                  <a:solidFill>
                    <a:srgbClr val="FF0000"/>
                  </a:solidFill>
                  <a:latin typeface="Droid Sans Mono"/>
                  <a:ea typeface="Droid Sans Mono"/>
                  <a:cs typeface="Droid Sans Mono"/>
                  <a:sym typeface="Droid Sans Mono"/>
                </a:rPr>
                <a:t>1</a:t>
              </a:r>
              <a:endParaRPr/>
            </a:p>
          </p:txBody>
        </p:sp>
      </p:grpSp>
      <p:grpSp>
        <p:nvGrpSpPr>
          <p:cNvPr id="3005" name="Google Shape;3005;p105"/>
          <p:cNvGrpSpPr/>
          <p:nvPr/>
        </p:nvGrpSpPr>
        <p:grpSpPr>
          <a:xfrm>
            <a:off x="7239000" y="2667000"/>
            <a:ext cx="595312" cy="762000"/>
            <a:chOff x="3657600" y="5257800"/>
            <a:chExt cx="595312" cy="762000"/>
          </a:xfrm>
        </p:grpSpPr>
        <p:sp>
          <p:nvSpPr>
            <p:cNvPr id="3006" name="Google Shape;3006;p105"/>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4000" u="none">
                  <a:solidFill>
                    <a:srgbClr val="FF0000"/>
                  </a:solidFill>
                  <a:latin typeface="Droid Sans Mono"/>
                  <a:ea typeface="Droid Sans Mono"/>
                  <a:cs typeface="Droid Sans Mono"/>
                  <a:sym typeface="Droid Sans Mono"/>
                </a:rPr>
                <a:t>A</a:t>
              </a:r>
              <a:endParaRPr/>
            </a:p>
          </p:txBody>
        </p:sp>
        <p:sp>
          <p:nvSpPr>
            <p:cNvPr id="3007" name="Google Shape;3007;p105"/>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1400" u="none">
                  <a:solidFill>
                    <a:srgbClr val="FF0000"/>
                  </a:solidFill>
                  <a:latin typeface="Droid Sans Mono"/>
                  <a:ea typeface="Droid Sans Mono"/>
                  <a:cs typeface="Droid Sans Mono"/>
                  <a:sym typeface="Droid Sans Mono"/>
                </a:rPr>
                <a:t>1</a:t>
              </a:r>
              <a:endParaRPr/>
            </a:p>
          </p:txBody>
        </p:sp>
      </p:grpSp>
      <p:grpSp>
        <p:nvGrpSpPr>
          <p:cNvPr id="3008" name="Google Shape;3008;p105"/>
          <p:cNvGrpSpPr/>
          <p:nvPr/>
        </p:nvGrpSpPr>
        <p:grpSpPr>
          <a:xfrm>
            <a:off x="6872287" y="3276600"/>
            <a:ext cx="595312" cy="762000"/>
            <a:chOff x="3657600" y="5257800"/>
            <a:chExt cx="595312" cy="762000"/>
          </a:xfrm>
        </p:grpSpPr>
        <p:sp>
          <p:nvSpPr>
            <p:cNvPr id="3009" name="Google Shape;3009;p105"/>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4000" u="none">
                  <a:solidFill>
                    <a:srgbClr val="FF0000"/>
                  </a:solidFill>
                  <a:latin typeface="Droid Sans Mono"/>
                  <a:ea typeface="Droid Sans Mono"/>
                  <a:cs typeface="Droid Sans Mono"/>
                  <a:sym typeface="Droid Sans Mono"/>
                </a:rPr>
                <a:t>M</a:t>
              </a:r>
              <a:endParaRPr/>
            </a:p>
          </p:txBody>
        </p:sp>
        <p:sp>
          <p:nvSpPr>
            <p:cNvPr id="3010" name="Google Shape;3010;p105"/>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1400" u="none">
                  <a:solidFill>
                    <a:srgbClr val="FF0000"/>
                  </a:solidFill>
                  <a:latin typeface="Droid Sans Mono"/>
                  <a:ea typeface="Droid Sans Mono"/>
                  <a:cs typeface="Droid Sans Mono"/>
                  <a:sym typeface="Droid Sans Mono"/>
                </a:rPr>
                <a:t>3</a:t>
              </a:r>
              <a:endParaRPr/>
            </a:p>
          </p:txBody>
        </p:sp>
      </p:grpSp>
      <p:grpSp>
        <p:nvGrpSpPr>
          <p:cNvPr id="3011" name="Google Shape;3011;p105"/>
          <p:cNvGrpSpPr/>
          <p:nvPr/>
        </p:nvGrpSpPr>
        <p:grpSpPr>
          <a:xfrm>
            <a:off x="4572000" y="2819400"/>
            <a:ext cx="595312" cy="762000"/>
            <a:chOff x="3657600" y="5257800"/>
            <a:chExt cx="595312" cy="762000"/>
          </a:xfrm>
        </p:grpSpPr>
        <p:sp>
          <p:nvSpPr>
            <p:cNvPr id="3012" name="Google Shape;3012;p105"/>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4000" u="none">
                  <a:solidFill>
                    <a:srgbClr val="FF0000"/>
                  </a:solidFill>
                  <a:latin typeface="Droid Sans Mono"/>
                  <a:ea typeface="Droid Sans Mono"/>
                  <a:cs typeface="Droid Sans Mono"/>
                  <a:sym typeface="Droid Sans Mono"/>
                </a:rPr>
                <a:t>A</a:t>
              </a:r>
              <a:endParaRPr/>
            </a:p>
          </p:txBody>
        </p:sp>
        <p:sp>
          <p:nvSpPr>
            <p:cNvPr id="3013" name="Google Shape;3013;p105"/>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1400" u="none">
                  <a:solidFill>
                    <a:srgbClr val="FF0000"/>
                  </a:solidFill>
                  <a:latin typeface="Droid Sans Mono"/>
                  <a:ea typeface="Droid Sans Mono"/>
                  <a:cs typeface="Droid Sans Mono"/>
                  <a:sym typeface="Droid Sans Mono"/>
                </a:rPr>
                <a:t>1</a:t>
              </a:r>
              <a:endParaRPr/>
            </a:p>
          </p:txBody>
        </p:sp>
      </p:grpSp>
      <p:grpSp>
        <p:nvGrpSpPr>
          <p:cNvPr id="3014" name="Google Shape;3014;p105"/>
          <p:cNvGrpSpPr/>
          <p:nvPr/>
        </p:nvGrpSpPr>
        <p:grpSpPr>
          <a:xfrm>
            <a:off x="5791200" y="2819400"/>
            <a:ext cx="595312" cy="762000"/>
            <a:chOff x="3657600" y="5257800"/>
            <a:chExt cx="595312" cy="762000"/>
          </a:xfrm>
        </p:grpSpPr>
        <p:sp>
          <p:nvSpPr>
            <p:cNvPr id="3015" name="Google Shape;3015;p105"/>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4000" u="none">
                  <a:solidFill>
                    <a:srgbClr val="FF0000"/>
                  </a:solidFill>
                  <a:latin typeface="Droid Sans Mono"/>
                  <a:ea typeface="Droid Sans Mono"/>
                  <a:cs typeface="Droid Sans Mono"/>
                  <a:sym typeface="Droid Sans Mono"/>
                </a:rPr>
                <a:t>A</a:t>
              </a:r>
              <a:endParaRPr/>
            </a:p>
          </p:txBody>
        </p:sp>
        <p:sp>
          <p:nvSpPr>
            <p:cNvPr id="3016" name="Google Shape;3016;p105"/>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1400" u="none">
                  <a:solidFill>
                    <a:srgbClr val="FF0000"/>
                  </a:solidFill>
                  <a:latin typeface="Droid Sans Mono"/>
                  <a:ea typeface="Droid Sans Mono"/>
                  <a:cs typeface="Droid Sans Mono"/>
                  <a:sym typeface="Droid Sans Mono"/>
                </a:rPr>
                <a:t>1</a:t>
              </a:r>
              <a:endParaRPr/>
            </a:p>
          </p:txBody>
        </p:sp>
      </p:grpSp>
      <p:grpSp>
        <p:nvGrpSpPr>
          <p:cNvPr id="3017" name="Google Shape;3017;p105"/>
          <p:cNvGrpSpPr/>
          <p:nvPr/>
        </p:nvGrpSpPr>
        <p:grpSpPr>
          <a:xfrm>
            <a:off x="7543800" y="3276600"/>
            <a:ext cx="595312" cy="762000"/>
            <a:chOff x="3657600" y="5257800"/>
            <a:chExt cx="595312" cy="762000"/>
          </a:xfrm>
        </p:grpSpPr>
        <p:sp>
          <p:nvSpPr>
            <p:cNvPr id="3018" name="Google Shape;3018;p105"/>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4000" u="none">
                  <a:solidFill>
                    <a:srgbClr val="FF0000"/>
                  </a:solidFill>
                  <a:latin typeface="Droid Sans Mono"/>
                  <a:ea typeface="Droid Sans Mono"/>
                  <a:cs typeface="Droid Sans Mono"/>
                  <a:sym typeface="Droid Sans Mono"/>
                </a:rPr>
                <a:t>P</a:t>
              </a:r>
              <a:endParaRPr/>
            </a:p>
          </p:txBody>
        </p:sp>
        <p:sp>
          <p:nvSpPr>
            <p:cNvPr id="3019" name="Google Shape;3019;p105"/>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1400" u="none">
                  <a:solidFill>
                    <a:srgbClr val="FF0000"/>
                  </a:solidFill>
                  <a:latin typeface="Droid Sans Mono"/>
                  <a:ea typeface="Droid Sans Mono"/>
                  <a:cs typeface="Droid Sans Mono"/>
                  <a:sym typeface="Droid Sans Mono"/>
                </a:rPr>
                <a:t>3</a:t>
              </a:r>
              <a:endParaRPr/>
            </a:p>
          </p:txBody>
        </p:sp>
      </p:gr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23" name="Shape 3023"/>
        <p:cNvGrpSpPr/>
        <p:nvPr/>
      </p:nvGrpSpPr>
      <p:grpSpPr>
        <a:xfrm>
          <a:off x="0" y="0"/>
          <a:ext cx="0" cy="0"/>
          <a:chOff x="0" y="0"/>
          <a:chExt cx="0" cy="0"/>
        </a:xfrm>
      </p:grpSpPr>
      <p:sp>
        <p:nvSpPr>
          <p:cNvPr id="3024" name="Google Shape;3024;p106"/>
          <p:cNvSpPr txBox="1"/>
          <p:nvPr/>
        </p:nvSpPr>
        <p:spPr>
          <a:xfrm>
            <a:off x="3111500" y="625475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3025" name="Google Shape;3025;p106"/>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3026" name="Google Shape;3026;p10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Uh-Oh</a:t>
            </a:r>
            <a:endParaRPr/>
          </a:p>
        </p:txBody>
      </p:sp>
      <p:sp>
        <p:nvSpPr>
          <p:cNvPr id="3027" name="Google Shape;3027;p106"/>
          <p:cNvSpPr/>
          <p:nvPr/>
        </p:nvSpPr>
        <p:spPr>
          <a:xfrm>
            <a:off x="914400" y="2438400"/>
            <a:ext cx="7315200" cy="1828800"/>
          </a:xfrm>
          <a:prstGeom prst="roundRect">
            <a:avLst>
              <a:gd fmla="val 16667" name="adj"/>
            </a:avLst>
          </a:prstGeom>
          <a:solidFill>
            <a:schemeClr val="folHlink"/>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3028" name="Google Shape;3028;p106"/>
          <p:cNvGrpSpPr/>
          <p:nvPr/>
        </p:nvGrpSpPr>
        <p:grpSpPr>
          <a:xfrm>
            <a:off x="1828800" y="4267200"/>
            <a:ext cx="533400" cy="228600"/>
            <a:chOff x="2133600" y="3657600"/>
            <a:chExt cx="533400" cy="228600"/>
          </a:xfrm>
        </p:grpSpPr>
        <p:cxnSp>
          <p:nvCxnSpPr>
            <p:cNvPr id="3029" name="Google Shape;3029;p106"/>
            <p:cNvCxnSpPr/>
            <p:nvPr/>
          </p:nvCxnSpPr>
          <p:spPr>
            <a:xfrm>
              <a:off x="2133600" y="3657600"/>
              <a:ext cx="381000" cy="228600"/>
            </a:xfrm>
            <a:prstGeom prst="straightConnector1">
              <a:avLst/>
            </a:prstGeom>
            <a:noFill/>
            <a:ln cap="flat" cmpd="sng" w="38100">
              <a:solidFill>
                <a:schemeClr val="dk1"/>
              </a:solidFill>
              <a:prstDash val="solid"/>
              <a:miter lim="8000"/>
              <a:headEnd len="sm" w="sm" type="none"/>
              <a:tailEnd len="sm" w="sm" type="none"/>
            </a:ln>
          </p:spPr>
        </p:cxnSp>
        <p:sp>
          <p:nvSpPr>
            <p:cNvPr id="3030" name="Google Shape;3030;p106"/>
            <p:cNvSpPr/>
            <p:nvPr/>
          </p:nvSpPr>
          <p:spPr>
            <a:xfrm>
              <a:off x="2362200" y="3810000"/>
              <a:ext cx="304800" cy="76200"/>
            </a:xfrm>
            <a:prstGeom prst="ellipse">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3031" name="Google Shape;3031;p106"/>
          <p:cNvGrpSpPr/>
          <p:nvPr/>
        </p:nvGrpSpPr>
        <p:grpSpPr>
          <a:xfrm>
            <a:off x="3632200" y="4267200"/>
            <a:ext cx="533400" cy="228600"/>
            <a:chOff x="2133600" y="3657600"/>
            <a:chExt cx="533400" cy="228600"/>
          </a:xfrm>
        </p:grpSpPr>
        <p:cxnSp>
          <p:nvCxnSpPr>
            <p:cNvPr id="3032" name="Google Shape;3032;p106"/>
            <p:cNvCxnSpPr/>
            <p:nvPr/>
          </p:nvCxnSpPr>
          <p:spPr>
            <a:xfrm>
              <a:off x="2133600" y="3657600"/>
              <a:ext cx="381000" cy="228600"/>
            </a:xfrm>
            <a:prstGeom prst="straightConnector1">
              <a:avLst/>
            </a:prstGeom>
            <a:noFill/>
            <a:ln cap="flat" cmpd="sng" w="38100">
              <a:solidFill>
                <a:schemeClr val="dk1"/>
              </a:solidFill>
              <a:prstDash val="solid"/>
              <a:miter lim="8000"/>
              <a:headEnd len="sm" w="sm" type="none"/>
              <a:tailEnd len="sm" w="sm" type="none"/>
            </a:ln>
          </p:spPr>
        </p:cxnSp>
        <p:sp>
          <p:nvSpPr>
            <p:cNvPr id="3033" name="Google Shape;3033;p106"/>
            <p:cNvSpPr/>
            <p:nvPr/>
          </p:nvSpPr>
          <p:spPr>
            <a:xfrm>
              <a:off x="2362200" y="3810000"/>
              <a:ext cx="304800" cy="76200"/>
            </a:xfrm>
            <a:prstGeom prst="ellipse">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3034" name="Google Shape;3034;p106"/>
          <p:cNvGrpSpPr/>
          <p:nvPr/>
        </p:nvGrpSpPr>
        <p:grpSpPr>
          <a:xfrm>
            <a:off x="7239000" y="4267200"/>
            <a:ext cx="533400" cy="228600"/>
            <a:chOff x="2133600" y="3657600"/>
            <a:chExt cx="533400" cy="228600"/>
          </a:xfrm>
        </p:grpSpPr>
        <p:cxnSp>
          <p:nvCxnSpPr>
            <p:cNvPr id="3035" name="Google Shape;3035;p106"/>
            <p:cNvCxnSpPr/>
            <p:nvPr/>
          </p:nvCxnSpPr>
          <p:spPr>
            <a:xfrm>
              <a:off x="2133600" y="3657600"/>
              <a:ext cx="381000" cy="228600"/>
            </a:xfrm>
            <a:prstGeom prst="straightConnector1">
              <a:avLst/>
            </a:prstGeom>
            <a:noFill/>
            <a:ln cap="flat" cmpd="sng" w="38100">
              <a:solidFill>
                <a:schemeClr val="dk1"/>
              </a:solidFill>
              <a:prstDash val="solid"/>
              <a:miter lim="8000"/>
              <a:headEnd len="sm" w="sm" type="none"/>
              <a:tailEnd len="sm" w="sm" type="none"/>
            </a:ln>
          </p:spPr>
        </p:cxnSp>
        <p:sp>
          <p:nvSpPr>
            <p:cNvPr id="3036" name="Google Shape;3036;p106"/>
            <p:cNvSpPr/>
            <p:nvPr/>
          </p:nvSpPr>
          <p:spPr>
            <a:xfrm>
              <a:off x="2362200" y="3810000"/>
              <a:ext cx="304800" cy="76200"/>
            </a:xfrm>
            <a:prstGeom prst="ellipse">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3037" name="Google Shape;3037;p106"/>
          <p:cNvGrpSpPr/>
          <p:nvPr/>
        </p:nvGrpSpPr>
        <p:grpSpPr>
          <a:xfrm flipH="1">
            <a:off x="914400" y="4953000"/>
            <a:ext cx="1447800" cy="1295400"/>
            <a:chOff x="1371600" y="3124200"/>
            <a:chExt cx="1447800" cy="1295400"/>
          </a:xfrm>
        </p:grpSpPr>
        <p:sp>
          <p:nvSpPr>
            <p:cNvPr id="3038" name="Google Shape;3038;p106"/>
            <p:cNvSpPr/>
            <p:nvPr/>
          </p:nvSpPr>
          <p:spPr>
            <a:xfrm>
              <a:off x="2590800" y="35052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039" name="Google Shape;3039;p106"/>
            <p:cNvSpPr/>
            <p:nvPr/>
          </p:nvSpPr>
          <p:spPr>
            <a:xfrm>
              <a:off x="2362200" y="3352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040" name="Google Shape;3040;p106"/>
            <p:cNvSpPr/>
            <p:nvPr/>
          </p:nvSpPr>
          <p:spPr>
            <a:xfrm>
              <a:off x="2133600" y="32004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041" name="Google Shape;3041;p106"/>
            <p:cNvSpPr/>
            <p:nvPr/>
          </p:nvSpPr>
          <p:spPr>
            <a:xfrm>
              <a:off x="1905000" y="31242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042" name="Google Shape;3042;p106"/>
            <p:cNvSpPr/>
            <p:nvPr/>
          </p:nvSpPr>
          <p:spPr>
            <a:xfrm>
              <a:off x="1490662" y="31242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043" name="Google Shape;3043;p106"/>
            <p:cNvSpPr/>
            <p:nvPr/>
          </p:nvSpPr>
          <p:spPr>
            <a:xfrm>
              <a:off x="1506537" y="32766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044" name="Google Shape;3044;p106"/>
            <p:cNvSpPr/>
            <p:nvPr/>
          </p:nvSpPr>
          <p:spPr>
            <a:xfrm>
              <a:off x="2260600" y="36576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045" name="Google Shape;3045;p106"/>
            <p:cNvSpPr/>
            <p:nvPr/>
          </p:nvSpPr>
          <p:spPr>
            <a:xfrm>
              <a:off x="1905000" y="38862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046" name="Google Shape;3046;p106"/>
            <p:cNvSpPr/>
            <p:nvPr/>
          </p:nvSpPr>
          <p:spPr>
            <a:xfrm>
              <a:off x="1676400" y="37338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047" name="Google Shape;3047;p106"/>
            <p:cNvSpPr/>
            <p:nvPr/>
          </p:nvSpPr>
          <p:spPr>
            <a:xfrm>
              <a:off x="1524000" y="3581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048" name="Google Shape;3048;p106"/>
            <p:cNvSpPr/>
            <p:nvPr/>
          </p:nvSpPr>
          <p:spPr>
            <a:xfrm>
              <a:off x="1371600" y="34290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3049" name="Google Shape;3049;p106"/>
          <p:cNvGrpSpPr/>
          <p:nvPr/>
        </p:nvGrpSpPr>
        <p:grpSpPr>
          <a:xfrm>
            <a:off x="6096000" y="2971800"/>
            <a:ext cx="1890712" cy="762000"/>
            <a:chOff x="6096000" y="2971800"/>
            <a:chExt cx="1890712" cy="762000"/>
          </a:xfrm>
        </p:grpSpPr>
        <p:grpSp>
          <p:nvGrpSpPr>
            <p:cNvPr id="3050" name="Google Shape;3050;p106"/>
            <p:cNvGrpSpPr/>
            <p:nvPr/>
          </p:nvGrpSpPr>
          <p:grpSpPr>
            <a:xfrm>
              <a:off x="6705600" y="2971800"/>
              <a:ext cx="595312" cy="762000"/>
              <a:chOff x="3657600" y="5257800"/>
              <a:chExt cx="595312" cy="762000"/>
            </a:xfrm>
          </p:grpSpPr>
          <p:sp>
            <p:nvSpPr>
              <p:cNvPr id="3051" name="Google Shape;3051;p106"/>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A</a:t>
                </a:r>
                <a:endParaRPr/>
              </a:p>
            </p:txBody>
          </p:sp>
          <p:sp>
            <p:nvSpPr>
              <p:cNvPr id="3052" name="Google Shape;3052;p106"/>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1</a:t>
                </a:r>
                <a:endParaRPr/>
              </a:p>
            </p:txBody>
          </p:sp>
        </p:grpSp>
        <p:grpSp>
          <p:nvGrpSpPr>
            <p:cNvPr id="3053" name="Google Shape;3053;p106"/>
            <p:cNvGrpSpPr/>
            <p:nvPr/>
          </p:nvGrpSpPr>
          <p:grpSpPr>
            <a:xfrm>
              <a:off x="6096000" y="2971800"/>
              <a:ext cx="595312" cy="762000"/>
              <a:chOff x="3657600" y="5257800"/>
              <a:chExt cx="595312" cy="762000"/>
            </a:xfrm>
          </p:grpSpPr>
          <p:sp>
            <p:nvSpPr>
              <p:cNvPr id="3054" name="Google Shape;3054;p106"/>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C</a:t>
                </a:r>
                <a:endParaRPr/>
              </a:p>
            </p:txBody>
          </p:sp>
          <p:sp>
            <p:nvSpPr>
              <p:cNvPr id="3055" name="Google Shape;3055;p106"/>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3</a:t>
                </a:r>
                <a:endParaRPr/>
              </a:p>
            </p:txBody>
          </p:sp>
        </p:grpSp>
        <p:grpSp>
          <p:nvGrpSpPr>
            <p:cNvPr id="3056" name="Google Shape;3056;p106"/>
            <p:cNvGrpSpPr/>
            <p:nvPr/>
          </p:nvGrpSpPr>
          <p:grpSpPr>
            <a:xfrm>
              <a:off x="7391400" y="2971800"/>
              <a:ext cx="595312" cy="762000"/>
              <a:chOff x="3657600" y="5257800"/>
              <a:chExt cx="595312" cy="762000"/>
            </a:xfrm>
          </p:grpSpPr>
          <p:sp>
            <p:nvSpPr>
              <p:cNvPr id="3057" name="Google Shape;3057;p106"/>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R</a:t>
                </a:r>
                <a:endParaRPr/>
              </a:p>
            </p:txBody>
          </p:sp>
          <p:sp>
            <p:nvSpPr>
              <p:cNvPr id="3058" name="Google Shape;3058;p106"/>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1</a:t>
                </a:r>
                <a:endParaRPr/>
              </a:p>
            </p:txBody>
          </p:sp>
        </p:grpSp>
      </p:grpSp>
      <p:grpSp>
        <p:nvGrpSpPr>
          <p:cNvPr id="3059" name="Google Shape;3059;p106"/>
          <p:cNvGrpSpPr/>
          <p:nvPr/>
        </p:nvGrpSpPr>
        <p:grpSpPr>
          <a:xfrm>
            <a:off x="3979862" y="2971800"/>
            <a:ext cx="1854200" cy="1524000"/>
            <a:chOff x="4114800" y="2971800"/>
            <a:chExt cx="1854200" cy="1524000"/>
          </a:xfrm>
        </p:grpSpPr>
        <p:grpSp>
          <p:nvGrpSpPr>
            <p:cNvPr id="3060" name="Google Shape;3060;p106"/>
            <p:cNvGrpSpPr/>
            <p:nvPr/>
          </p:nvGrpSpPr>
          <p:grpSpPr>
            <a:xfrm>
              <a:off x="5435600" y="4267200"/>
              <a:ext cx="533400" cy="228600"/>
              <a:chOff x="2133600" y="3657600"/>
              <a:chExt cx="533400" cy="228600"/>
            </a:xfrm>
          </p:grpSpPr>
          <p:cxnSp>
            <p:nvCxnSpPr>
              <p:cNvPr id="3061" name="Google Shape;3061;p106"/>
              <p:cNvCxnSpPr/>
              <p:nvPr/>
            </p:nvCxnSpPr>
            <p:spPr>
              <a:xfrm>
                <a:off x="2133600" y="3657600"/>
                <a:ext cx="381000" cy="228600"/>
              </a:xfrm>
              <a:prstGeom prst="straightConnector1">
                <a:avLst/>
              </a:prstGeom>
              <a:noFill/>
              <a:ln cap="flat" cmpd="sng" w="38100">
                <a:solidFill>
                  <a:schemeClr val="dk1"/>
                </a:solidFill>
                <a:prstDash val="solid"/>
                <a:miter lim="8000"/>
                <a:headEnd len="sm" w="sm" type="none"/>
                <a:tailEnd len="sm" w="sm" type="none"/>
              </a:ln>
            </p:spPr>
          </p:cxnSp>
          <p:sp>
            <p:nvSpPr>
              <p:cNvPr id="3062" name="Google Shape;3062;p106"/>
              <p:cNvSpPr/>
              <p:nvPr/>
            </p:nvSpPr>
            <p:spPr>
              <a:xfrm>
                <a:off x="2362200" y="3810000"/>
                <a:ext cx="304800" cy="76200"/>
              </a:xfrm>
              <a:prstGeom prst="ellipse">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grpSp>
          <p:nvGrpSpPr>
            <p:cNvPr id="3063" name="Google Shape;3063;p106"/>
            <p:cNvGrpSpPr/>
            <p:nvPr/>
          </p:nvGrpSpPr>
          <p:grpSpPr>
            <a:xfrm>
              <a:off x="4114800" y="2971800"/>
              <a:ext cx="595312" cy="762000"/>
              <a:chOff x="3657600" y="5257800"/>
              <a:chExt cx="595312" cy="762000"/>
            </a:xfrm>
          </p:grpSpPr>
          <p:sp>
            <p:nvSpPr>
              <p:cNvPr id="3064" name="Google Shape;3064;p106"/>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T</a:t>
                </a:r>
                <a:endParaRPr/>
              </a:p>
            </p:txBody>
          </p:sp>
          <p:sp>
            <p:nvSpPr>
              <p:cNvPr id="3065" name="Google Shape;3065;p106"/>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1</a:t>
                </a:r>
                <a:endParaRPr/>
              </a:p>
            </p:txBody>
          </p:sp>
        </p:grpSp>
        <p:grpSp>
          <p:nvGrpSpPr>
            <p:cNvPr id="3066" name="Google Shape;3066;p106"/>
            <p:cNvGrpSpPr/>
            <p:nvPr/>
          </p:nvGrpSpPr>
          <p:grpSpPr>
            <a:xfrm>
              <a:off x="4724400" y="2971800"/>
              <a:ext cx="595312" cy="762000"/>
              <a:chOff x="3657600" y="5257800"/>
              <a:chExt cx="595312" cy="762000"/>
            </a:xfrm>
          </p:grpSpPr>
          <p:sp>
            <p:nvSpPr>
              <p:cNvPr id="3067" name="Google Shape;3067;p106"/>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H</a:t>
                </a:r>
                <a:endParaRPr/>
              </a:p>
            </p:txBody>
          </p:sp>
          <p:sp>
            <p:nvSpPr>
              <p:cNvPr id="3068" name="Google Shape;3068;p106"/>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4</a:t>
                </a:r>
                <a:endParaRPr/>
              </a:p>
            </p:txBody>
          </p:sp>
        </p:grpSp>
        <p:grpSp>
          <p:nvGrpSpPr>
            <p:cNvPr id="3069" name="Google Shape;3069;p106"/>
            <p:cNvGrpSpPr/>
            <p:nvPr/>
          </p:nvGrpSpPr>
          <p:grpSpPr>
            <a:xfrm>
              <a:off x="5348287" y="2971800"/>
              <a:ext cx="595312" cy="762000"/>
              <a:chOff x="3657600" y="5257800"/>
              <a:chExt cx="595312" cy="762000"/>
            </a:xfrm>
          </p:grpSpPr>
          <p:sp>
            <p:nvSpPr>
              <p:cNvPr id="3070" name="Google Shape;3070;p106"/>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E</a:t>
                </a:r>
                <a:endParaRPr/>
              </a:p>
            </p:txBody>
          </p:sp>
          <p:sp>
            <p:nvSpPr>
              <p:cNvPr id="3071" name="Google Shape;3071;p106"/>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Droid Sans Mono"/>
                  <a:buNone/>
                </a:pPr>
                <a:r>
                  <a:rPr b="0" i="0" lang="en-US" sz="1400" u="none">
                    <a:solidFill>
                      <a:srgbClr val="0000FF"/>
                    </a:solidFill>
                    <a:latin typeface="Droid Sans Mono"/>
                    <a:ea typeface="Droid Sans Mono"/>
                    <a:cs typeface="Droid Sans Mono"/>
                    <a:sym typeface="Droid Sans Mono"/>
                  </a:rPr>
                  <a:t>1</a:t>
                </a:r>
                <a:endParaRPr/>
              </a:p>
            </p:txBody>
          </p:sp>
        </p:grpSp>
      </p:grpSp>
      <p:grpSp>
        <p:nvGrpSpPr>
          <p:cNvPr id="3072" name="Google Shape;3072;p106"/>
          <p:cNvGrpSpPr/>
          <p:nvPr/>
        </p:nvGrpSpPr>
        <p:grpSpPr>
          <a:xfrm>
            <a:off x="1295400" y="2971800"/>
            <a:ext cx="2424112" cy="762000"/>
            <a:chOff x="1295400" y="2971800"/>
            <a:chExt cx="2424112" cy="762000"/>
          </a:xfrm>
        </p:grpSpPr>
        <p:grpSp>
          <p:nvGrpSpPr>
            <p:cNvPr id="3073" name="Google Shape;3073;p106"/>
            <p:cNvGrpSpPr/>
            <p:nvPr/>
          </p:nvGrpSpPr>
          <p:grpSpPr>
            <a:xfrm>
              <a:off x="1295400" y="2971800"/>
              <a:ext cx="595312" cy="762000"/>
              <a:chOff x="3657600" y="5257800"/>
              <a:chExt cx="595312" cy="762000"/>
            </a:xfrm>
          </p:grpSpPr>
          <p:sp>
            <p:nvSpPr>
              <p:cNvPr id="3074" name="Google Shape;3074;p106"/>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4000" u="none">
                    <a:solidFill>
                      <a:srgbClr val="FF0000"/>
                    </a:solidFill>
                    <a:latin typeface="Droid Sans Mono"/>
                    <a:ea typeface="Droid Sans Mono"/>
                    <a:cs typeface="Droid Sans Mono"/>
                    <a:sym typeface="Droid Sans Mono"/>
                  </a:rPr>
                  <a:t>S</a:t>
                </a:r>
                <a:endParaRPr/>
              </a:p>
            </p:txBody>
          </p:sp>
          <p:sp>
            <p:nvSpPr>
              <p:cNvPr id="3075" name="Google Shape;3075;p106"/>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1400" u="none">
                    <a:solidFill>
                      <a:srgbClr val="FF0000"/>
                    </a:solidFill>
                    <a:latin typeface="Droid Sans Mono"/>
                    <a:ea typeface="Droid Sans Mono"/>
                    <a:cs typeface="Droid Sans Mono"/>
                    <a:sym typeface="Droid Sans Mono"/>
                  </a:rPr>
                  <a:t>1</a:t>
                </a:r>
                <a:endParaRPr/>
              </a:p>
            </p:txBody>
          </p:sp>
        </p:grpSp>
        <p:grpSp>
          <p:nvGrpSpPr>
            <p:cNvPr id="3076" name="Google Shape;3076;p106"/>
            <p:cNvGrpSpPr/>
            <p:nvPr/>
          </p:nvGrpSpPr>
          <p:grpSpPr>
            <a:xfrm>
              <a:off x="1905000" y="2971800"/>
              <a:ext cx="595312" cy="762000"/>
              <a:chOff x="3657600" y="5257800"/>
              <a:chExt cx="595312" cy="762000"/>
            </a:xfrm>
          </p:grpSpPr>
          <p:sp>
            <p:nvSpPr>
              <p:cNvPr id="3077" name="Google Shape;3077;p106"/>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4000" u="none">
                    <a:solidFill>
                      <a:srgbClr val="FF0000"/>
                    </a:solidFill>
                    <a:latin typeface="Droid Sans Mono"/>
                    <a:ea typeface="Droid Sans Mono"/>
                    <a:cs typeface="Droid Sans Mono"/>
                    <a:sym typeface="Droid Sans Mono"/>
                  </a:rPr>
                  <a:t>E</a:t>
                </a:r>
                <a:endParaRPr/>
              </a:p>
            </p:txBody>
          </p:sp>
          <p:sp>
            <p:nvSpPr>
              <p:cNvPr id="3078" name="Google Shape;3078;p106"/>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1400" u="none">
                    <a:solidFill>
                      <a:srgbClr val="FF0000"/>
                    </a:solidFill>
                    <a:latin typeface="Droid Sans Mono"/>
                    <a:ea typeface="Droid Sans Mono"/>
                    <a:cs typeface="Droid Sans Mono"/>
                    <a:sym typeface="Droid Sans Mono"/>
                  </a:rPr>
                  <a:t>1</a:t>
                </a:r>
                <a:endParaRPr/>
              </a:p>
            </p:txBody>
          </p:sp>
        </p:grpSp>
        <p:grpSp>
          <p:nvGrpSpPr>
            <p:cNvPr id="3079" name="Google Shape;3079;p106"/>
            <p:cNvGrpSpPr/>
            <p:nvPr/>
          </p:nvGrpSpPr>
          <p:grpSpPr>
            <a:xfrm>
              <a:off x="2514600" y="2971800"/>
              <a:ext cx="595312" cy="762000"/>
              <a:chOff x="3657600" y="5257800"/>
              <a:chExt cx="595312" cy="762000"/>
            </a:xfrm>
          </p:grpSpPr>
          <p:sp>
            <p:nvSpPr>
              <p:cNvPr id="3080" name="Google Shape;3080;p106"/>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4000" u="none">
                    <a:solidFill>
                      <a:srgbClr val="FF0000"/>
                    </a:solidFill>
                    <a:latin typeface="Droid Sans Mono"/>
                    <a:ea typeface="Droid Sans Mono"/>
                    <a:cs typeface="Droid Sans Mono"/>
                    <a:sym typeface="Droid Sans Mono"/>
                  </a:rPr>
                  <a:t>L</a:t>
                </a:r>
                <a:endParaRPr/>
              </a:p>
            </p:txBody>
          </p:sp>
          <p:sp>
            <p:nvSpPr>
              <p:cNvPr id="3081" name="Google Shape;3081;p106"/>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1400" u="none">
                    <a:solidFill>
                      <a:srgbClr val="FF0000"/>
                    </a:solidFill>
                    <a:latin typeface="Droid Sans Mono"/>
                    <a:ea typeface="Droid Sans Mono"/>
                    <a:cs typeface="Droid Sans Mono"/>
                    <a:sym typeface="Droid Sans Mono"/>
                  </a:rPr>
                  <a:t>1</a:t>
                </a:r>
                <a:endParaRPr/>
              </a:p>
            </p:txBody>
          </p:sp>
        </p:grpSp>
        <p:grpSp>
          <p:nvGrpSpPr>
            <p:cNvPr id="3082" name="Google Shape;3082;p106"/>
            <p:cNvGrpSpPr/>
            <p:nvPr/>
          </p:nvGrpSpPr>
          <p:grpSpPr>
            <a:xfrm>
              <a:off x="3124200" y="2971800"/>
              <a:ext cx="595312" cy="762000"/>
              <a:chOff x="3657600" y="5257800"/>
              <a:chExt cx="595312" cy="762000"/>
            </a:xfrm>
          </p:grpSpPr>
          <p:sp>
            <p:nvSpPr>
              <p:cNvPr id="3083" name="Google Shape;3083;p106"/>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4000" u="none">
                    <a:solidFill>
                      <a:srgbClr val="FF0000"/>
                    </a:solidFill>
                    <a:latin typeface="Droid Sans Mono"/>
                    <a:ea typeface="Droid Sans Mono"/>
                    <a:cs typeface="Droid Sans Mono"/>
                    <a:sym typeface="Droid Sans Mono"/>
                  </a:rPr>
                  <a:t>L</a:t>
                </a:r>
                <a:endParaRPr/>
              </a:p>
            </p:txBody>
          </p:sp>
          <p:sp>
            <p:nvSpPr>
              <p:cNvPr id="3084" name="Google Shape;3084;p106"/>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1400" u="none">
                    <a:solidFill>
                      <a:srgbClr val="FF0000"/>
                    </a:solidFill>
                    <a:latin typeface="Droid Sans Mono"/>
                    <a:ea typeface="Droid Sans Mono"/>
                    <a:cs typeface="Droid Sans Mono"/>
                    <a:sym typeface="Droid Sans Mono"/>
                  </a:rPr>
                  <a:t>1</a:t>
                </a:r>
                <a:endParaRPr/>
              </a:p>
            </p:txBody>
          </p:sp>
        </p:grpSp>
      </p:grpSp>
      <p:grpSp>
        <p:nvGrpSpPr>
          <p:cNvPr id="3085" name="Google Shape;3085;p106"/>
          <p:cNvGrpSpPr/>
          <p:nvPr/>
        </p:nvGrpSpPr>
        <p:grpSpPr>
          <a:xfrm>
            <a:off x="3200400" y="4038600"/>
            <a:ext cx="595312" cy="762000"/>
            <a:chOff x="3657600" y="5257800"/>
            <a:chExt cx="595312" cy="762000"/>
          </a:xfrm>
        </p:grpSpPr>
        <p:sp>
          <p:nvSpPr>
            <p:cNvPr id="3086" name="Google Shape;3086;p106"/>
            <p:cNvSpPr txBox="1"/>
            <p:nvPr/>
          </p:nvSpPr>
          <p:spPr>
            <a:xfrm>
              <a:off x="3657600" y="5257800"/>
              <a:ext cx="533400" cy="739775"/>
            </a:xfrm>
            <a:prstGeom prst="rect">
              <a:avLst/>
            </a:prstGeom>
            <a:solidFill>
              <a:schemeClr val="lt1"/>
            </a:solidFill>
            <a:ln cap="flat" cmpd="sng" w="381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4000" u="none">
                  <a:solidFill>
                    <a:srgbClr val="FF0000"/>
                  </a:solidFill>
                  <a:latin typeface="Droid Sans Mono"/>
                  <a:ea typeface="Droid Sans Mono"/>
                  <a:cs typeface="Droid Sans Mono"/>
                  <a:sym typeface="Droid Sans Mono"/>
                </a:rPr>
                <a:t>L</a:t>
              </a:r>
              <a:endParaRPr/>
            </a:p>
          </p:txBody>
        </p:sp>
        <p:sp>
          <p:nvSpPr>
            <p:cNvPr id="3087" name="Google Shape;3087;p106"/>
            <p:cNvSpPr txBox="1"/>
            <p:nvPr/>
          </p:nvSpPr>
          <p:spPr>
            <a:xfrm>
              <a:off x="3962400" y="5715000"/>
              <a:ext cx="290512"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Droid Sans Mono"/>
                <a:buNone/>
              </a:pPr>
              <a:r>
                <a:rPr b="0" i="0" lang="en-US" sz="1400" u="none">
                  <a:solidFill>
                    <a:srgbClr val="FF0000"/>
                  </a:solidFill>
                  <a:latin typeface="Droid Sans Mono"/>
                  <a:ea typeface="Droid Sans Mono"/>
                  <a:cs typeface="Droid Sans Mono"/>
                  <a:sym typeface="Droid Sans Mono"/>
                </a:rPr>
                <a:t>1</a:t>
              </a:r>
              <a:endParaRPr/>
            </a:p>
          </p:txBody>
        </p:sp>
      </p:grpSp>
      <p:grpSp>
        <p:nvGrpSpPr>
          <p:cNvPr id="3088" name="Google Shape;3088;p106"/>
          <p:cNvGrpSpPr/>
          <p:nvPr/>
        </p:nvGrpSpPr>
        <p:grpSpPr>
          <a:xfrm>
            <a:off x="7086600" y="4876800"/>
            <a:ext cx="1447800" cy="1295400"/>
            <a:chOff x="7086600" y="4876800"/>
            <a:chExt cx="1447800" cy="1295400"/>
          </a:xfrm>
        </p:grpSpPr>
        <p:sp>
          <p:nvSpPr>
            <p:cNvPr id="3089" name="Google Shape;3089;p106"/>
            <p:cNvSpPr/>
            <p:nvPr/>
          </p:nvSpPr>
          <p:spPr>
            <a:xfrm>
              <a:off x="8305800" y="52578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090" name="Google Shape;3090;p106"/>
            <p:cNvSpPr/>
            <p:nvPr/>
          </p:nvSpPr>
          <p:spPr>
            <a:xfrm>
              <a:off x="8077200" y="51054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091" name="Google Shape;3091;p106"/>
            <p:cNvSpPr/>
            <p:nvPr/>
          </p:nvSpPr>
          <p:spPr>
            <a:xfrm>
              <a:off x="7848600" y="49530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092" name="Google Shape;3092;p106"/>
            <p:cNvSpPr/>
            <p:nvPr/>
          </p:nvSpPr>
          <p:spPr>
            <a:xfrm>
              <a:off x="7620000" y="48768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093" name="Google Shape;3093;p106"/>
            <p:cNvSpPr/>
            <p:nvPr/>
          </p:nvSpPr>
          <p:spPr>
            <a:xfrm>
              <a:off x="7205662" y="48768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0000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094" name="Google Shape;3094;p106"/>
            <p:cNvSpPr/>
            <p:nvPr/>
          </p:nvSpPr>
          <p:spPr>
            <a:xfrm>
              <a:off x="7221537" y="50292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0000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095" name="Google Shape;3095;p106"/>
            <p:cNvSpPr/>
            <p:nvPr/>
          </p:nvSpPr>
          <p:spPr>
            <a:xfrm>
              <a:off x="7975600" y="54102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0000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096" name="Google Shape;3096;p106"/>
            <p:cNvSpPr/>
            <p:nvPr/>
          </p:nvSpPr>
          <p:spPr>
            <a:xfrm>
              <a:off x="7620000" y="56388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097" name="Google Shape;3097;p106"/>
            <p:cNvSpPr/>
            <p:nvPr/>
          </p:nvSpPr>
          <p:spPr>
            <a:xfrm>
              <a:off x="7391400" y="54864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098" name="Google Shape;3098;p106"/>
            <p:cNvSpPr/>
            <p:nvPr/>
          </p:nvSpPr>
          <p:spPr>
            <a:xfrm>
              <a:off x="7239000" y="53340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099" name="Google Shape;3099;p106"/>
            <p:cNvSpPr/>
            <p:nvPr/>
          </p:nvSpPr>
          <p:spPr>
            <a:xfrm>
              <a:off x="7086600" y="51816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3100" name="Google Shape;3100;p106"/>
          <p:cNvSpPr/>
          <p:nvPr/>
        </p:nvSpPr>
        <p:spPr>
          <a:xfrm>
            <a:off x="4572000" y="5105400"/>
            <a:ext cx="1981200" cy="762000"/>
          </a:xfrm>
          <a:prstGeom prst="cloudCallout">
            <a:avLst>
              <a:gd fmla="val 26515" name="adj1"/>
              <a:gd fmla="val 405" name="adj2"/>
            </a:avLst>
          </a:prstGeom>
          <a:noFill/>
          <a:ln cap="flat" cmpd="sng" w="38100">
            <a:solidFill>
              <a:srgbClr val="0000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Font typeface="Droid Sans Mono"/>
              <a:buNone/>
            </a:pPr>
            <a:r>
              <a:rPr b="0" i="0" lang="en-US" sz="4000" u="none">
                <a:solidFill>
                  <a:srgbClr val="0000FF"/>
                </a:solidFill>
                <a:latin typeface="Droid Sans Mono"/>
                <a:ea typeface="Droid Sans Mono"/>
                <a:cs typeface="Droid Sans Mono"/>
                <a:sym typeface="Droid Sans Mono"/>
              </a:rPr>
              <a:t>OK</a:t>
            </a:r>
            <a:endParaRPr/>
          </a:p>
        </p:txBody>
      </p:sp>
      <p:sp>
        <p:nvSpPr>
          <p:cNvPr id="3101" name="Google Shape;3101;p106"/>
          <p:cNvSpPr/>
          <p:nvPr/>
        </p:nvSpPr>
        <p:spPr>
          <a:xfrm>
            <a:off x="1600200" y="4441825"/>
            <a:ext cx="1766887" cy="587375"/>
          </a:xfrm>
          <a:custGeom>
            <a:rect b="b" l="l" r="r" t="t"/>
            <a:pathLst>
              <a:path extrusionOk="0" h="120000" w="120000">
                <a:moveTo>
                  <a:pt x="0" y="120000"/>
                </a:moveTo>
                <a:lnTo>
                  <a:pt x="120000" y="0"/>
                </a:lnTo>
                <a:lnTo>
                  <a:pt x="2695" y="91783"/>
                </a:lnTo>
              </a:path>
            </a:pathLst>
          </a:custGeom>
          <a:solidFill>
            <a:schemeClr val="dk1"/>
          </a:solidFill>
          <a:ln cap="flat" cmpd="sng" w="9525">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05" name="Shape 3105"/>
        <p:cNvGrpSpPr/>
        <p:nvPr/>
      </p:nvGrpSpPr>
      <p:grpSpPr>
        <a:xfrm>
          <a:off x="0" y="0"/>
          <a:ext cx="0" cy="0"/>
          <a:chOff x="0" y="0"/>
          <a:chExt cx="0" cy="0"/>
        </a:xfrm>
      </p:grpSpPr>
      <p:sp>
        <p:nvSpPr>
          <p:cNvPr id="3106" name="Google Shape;3106;p107"/>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3107" name="Google Shape;3107;p107"/>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3108" name="Google Shape;3108;p10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Readers/Writers</a:t>
            </a:r>
            <a:endParaRPr/>
          </a:p>
        </p:txBody>
      </p:sp>
      <p:sp>
        <p:nvSpPr>
          <p:cNvPr id="3109" name="Google Shape;3109;p10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Devise a protocol so that</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Writer writes one letter at a time</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Reader reads one letter at a time</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Reader sees</a:t>
            </a:r>
            <a:endParaRPr/>
          </a:p>
          <a:p>
            <a:pPr indent="-228600" lvl="2" marL="1143000" marR="0" rtl="0" algn="l">
              <a:lnSpc>
                <a:spcPct val="100000"/>
              </a:lnSpc>
              <a:spcBef>
                <a:spcPts val="480"/>
              </a:spcBef>
              <a:spcAft>
                <a:spcPts val="0"/>
              </a:spcAft>
              <a:buClr>
                <a:srgbClr val="0000FF"/>
              </a:buClr>
              <a:buSzPts val="2400"/>
              <a:buFont typeface="Comic Sans MS"/>
              <a:buChar char="•"/>
            </a:pPr>
            <a:r>
              <a:rPr b="0" i="0" lang="en-US" sz="2400" u="none" cap="none" strike="noStrike">
                <a:solidFill>
                  <a:srgbClr val="0000FF"/>
                </a:solidFill>
                <a:latin typeface="Comic Sans MS"/>
                <a:ea typeface="Comic Sans MS"/>
                <a:cs typeface="Comic Sans MS"/>
                <a:sym typeface="Comic Sans MS"/>
              </a:rPr>
              <a:t>Old message or new message</a:t>
            </a:r>
            <a:endParaRPr/>
          </a:p>
          <a:p>
            <a:pPr indent="-228600" lvl="2" marL="1143000" marR="0" rtl="0" algn="l">
              <a:lnSpc>
                <a:spcPct val="100000"/>
              </a:lnSpc>
              <a:spcBef>
                <a:spcPts val="480"/>
              </a:spcBef>
              <a:spcAft>
                <a:spcPts val="0"/>
              </a:spcAft>
              <a:buClr>
                <a:srgbClr val="0000FF"/>
              </a:buClr>
              <a:buSzPts val="2400"/>
              <a:buFont typeface="Comic Sans MS"/>
              <a:buChar char="•"/>
            </a:pPr>
            <a:r>
              <a:rPr b="0" i="0" lang="en-US" sz="2400" u="none" cap="none" strike="noStrike">
                <a:solidFill>
                  <a:srgbClr val="0000FF"/>
                </a:solidFill>
                <a:latin typeface="Comic Sans MS"/>
                <a:ea typeface="Comic Sans MS"/>
                <a:cs typeface="Comic Sans MS"/>
                <a:sym typeface="Comic Sans MS"/>
              </a:rPr>
              <a:t>No mixed messages</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13" name="Shape 3113"/>
        <p:cNvGrpSpPr/>
        <p:nvPr/>
      </p:nvGrpSpPr>
      <p:grpSpPr>
        <a:xfrm>
          <a:off x="0" y="0"/>
          <a:ext cx="0" cy="0"/>
          <a:chOff x="0" y="0"/>
          <a:chExt cx="0" cy="0"/>
        </a:xfrm>
      </p:grpSpPr>
      <p:sp>
        <p:nvSpPr>
          <p:cNvPr id="3114" name="Google Shape;3114;p108"/>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3115" name="Google Shape;3115;p108"/>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3116" name="Google Shape;3116;p108"/>
          <p:cNvSpPr txBox="1"/>
          <p:nvPr>
            <p:ph type="title"/>
          </p:nvPr>
        </p:nvSpPr>
        <p:spPr>
          <a:xfrm>
            <a:off x="685800" y="609600"/>
            <a:ext cx="8047037"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Readers/Writers (continued)</a:t>
            </a:r>
            <a:endParaRPr/>
          </a:p>
        </p:txBody>
      </p:sp>
      <p:sp>
        <p:nvSpPr>
          <p:cNvPr id="3117" name="Google Shape;3117;p10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Easy with mutual exclusion</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But mutual exclusion requires </a:t>
            </a:r>
            <a:r>
              <a:rPr b="0" i="0" lang="en-US" sz="3200" u="none" cap="none" strike="noStrike">
                <a:solidFill>
                  <a:srgbClr val="FF3300"/>
                </a:solidFill>
                <a:latin typeface="Comic Sans MS"/>
                <a:ea typeface="Comic Sans MS"/>
                <a:cs typeface="Comic Sans MS"/>
                <a:sym typeface="Comic Sans MS"/>
              </a:rPr>
              <a:t>waiting</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One </a:t>
            </a:r>
            <a:r>
              <a:rPr b="0" i="0" lang="en-US" sz="2800" u="none" cap="none" strike="noStrike">
                <a:solidFill>
                  <a:srgbClr val="FF3300"/>
                </a:solidFill>
                <a:latin typeface="Comic Sans MS"/>
                <a:ea typeface="Comic Sans MS"/>
                <a:cs typeface="Comic Sans MS"/>
                <a:sym typeface="Comic Sans MS"/>
              </a:rPr>
              <a:t>waits</a:t>
            </a:r>
            <a:r>
              <a:rPr b="0" i="0" lang="en-US" sz="2800" u="none" cap="none" strike="noStrike">
                <a:solidFill>
                  <a:srgbClr val="0000FF"/>
                </a:solidFill>
                <a:latin typeface="Comic Sans MS"/>
                <a:ea typeface="Comic Sans MS"/>
                <a:cs typeface="Comic Sans MS"/>
                <a:sym typeface="Comic Sans MS"/>
              </a:rPr>
              <a:t> for the other</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Everyone executes </a:t>
            </a:r>
            <a:r>
              <a:rPr b="0" i="0" lang="en-US" sz="2800" u="none" cap="none" strike="noStrike">
                <a:solidFill>
                  <a:srgbClr val="FF3300"/>
                </a:solidFill>
                <a:latin typeface="Comic Sans MS"/>
                <a:ea typeface="Comic Sans MS"/>
                <a:cs typeface="Comic Sans MS"/>
                <a:sym typeface="Comic Sans MS"/>
              </a:rPr>
              <a:t>sequentially</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Remarkably</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We can solve R/W without mutual exclusion</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1" name="Shape 3121"/>
        <p:cNvGrpSpPr/>
        <p:nvPr/>
      </p:nvGrpSpPr>
      <p:grpSpPr>
        <a:xfrm>
          <a:off x="0" y="0"/>
          <a:ext cx="0" cy="0"/>
          <a:chOff x="0" y="0"/>
          <a:chExt cx="0" cy="0"/>
        </a:xfrm>
      </p:grpSpPr>
      <p:sp>
        <p:nvSpPr>
          <p:cNvPr id="3122" name="Google Shape;3122;p109"/>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3123" name="Google Shape;3123;p109"/>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3124" name="Google Shape;3124;p10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Why do we care?</a:t>
            </a:r>
            <a:endParaRPr/>
          </a:p>
        </p:txBody>
      </p:sp>
      <p:sp>
        <p:nvSpPr>
          <p:cNvPr id="3125" name="Google Shape;3125;p10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We want as much of the code as possible to execute concurrently (in parallel)</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A larger sequential part implies reduced performance  </a:t>
            </a:r>
            <a:endParaRPr/>
          </a:p>
          <a:p>
            <a:pPr indent="-342900" lvl="0" marL="342900" marR="0" rtl="0" algn="l">
              <a:lnSpc>
                <a:spcPct val="100000"/>
              </a:lnSpc>
              <a:spcBef>
                <a:spcPts val="640"/>
              </a:spcBef>
              <a:spcAft>
                <a:spcPts val="0"/>
              </a:spcAft>
              <a:buClr>
                <a:srgbClr val="FF3300"/>
              </a:buClr>
              <a:buSzPts val="3200"/>
              <a:buFont typeface="Comic Sans MS"/>
              <a:buChar char="•"/>
            </a:pPr>
            <a:r>
              <a:rPr b="0" i="0" lang="en-US" sz="3200" u="none" cap="none" strike="noStrike">
                <a:solidFill>
                  <a:srgbClr val="FF3300"/>
                </a:solidFill>
                <a:latin typeface="Comic Sans MS"/>
                <a:ea typeface="Comic Sans MS"/>
                <a:cs typeface="Comic Sans MS"/>
                <a:sym typeface="Comic Sans MS"/>
              </a:rPr>
              <a:t>Amdahl’s law:</a:t>
            </a:r>
            <a:r>
              <a:rPr b="0" i="0" lang="en-US" sz="3200" u="none" cap="none" strike="noStrike">
                <a:solidFill>
                  <a:srgbClr val="0000FF"/>
                </a:solidFill>
                <a:latin typeface="Comic Sans MS"/>
                <a:ea typeface="Comic Sans MS"/>
                <a:cs typeface="Comic Sans MS"/>
                <a:sym typeface="Comic Sans MS"/>
              </a:rPr>
              <a:t> this relation is not linear…</a:t>
            </a:r>
            <a:endParaRPr/>
          </a:p>
          <a:p>
            <a:pPr indent="-139700" lvl="0" marL="342900" marR="0" rtl="0" algn="l">
              <a:spcBef>
                <a:spcPts val="640"/>
              </a:spcBef>
              <a:spcAft>
                <a:spcPts val="0"/>
              </a:spcAft>
              <a:buClr>
                <a:srgbClr val="0000FF"/>
              </a:buClr>
              <a:buSzPts val="3200"/>
              <a:buFont typeface="Comic Sans MS"/>
              <a:buNone/>
            </a:pPr>
            <a:r>
              <a:t/>
            </a:r>
            <a:endParaRPr b="0" i="0" sz="3200" u="none" cap="none" strike="noStrike">
              <a:solidFill>
                <a:srgbClr val="0000FF"/>
              </a:solidFill>
              <a:latin typeface="Comic Sans MS"/>
              <a:ea typeface="Comic Sans MS"/>
              <a:cs typeface="Comic Sans MS"/>
              <a:sym typeface="Comic Sans MS"/>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9" name="Shape 3129"/>
        <p:cNvGrpSpPr/>
        <p:nvPr/>
      </p:nvGrpSpPr>
      <p:grpSpPr>
        <a:xfrm>
          <a:off x="0" y="0"/>
          <a:ext cx="0" cy="0"/>
          <a:chOff x="0" y="0"/>
          <a:chExt cx="0" cy="0"/>
        </a:xfrm>
      </p:grpSpPr>
      <p:sp>
        <p:nvSpPr>
          <p:cNvPr id="3130" name="Google Shape;3130;p110"/>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3131" name="Google Shape;3131;p110"/>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3132" name="Google Shape;3132;p110"/>
          <p:cNvPicPr preferRelativeResize="0"/>
          <p:nvPr/>
        </p:nvPicPr>
        <p:blipFill rotWithShape="1">
          <a:blip r:embed="rId3">
            <a:alphaModFix/>
          </a:blip>
          <a:srcRect b="0" l="0" r="0" t="0"/>
          <a:stretch/>
        </p:blipFill>
        <p:spPr>
          <a:xfrm>
            <a:off x="2868612" y="2339975"/>
            <a:ext cx="127000" cy="127000"/>
          </a:xfrm>
          <a:prstGeom prst="rect">
            <a:avLst/>
          </a:prstGeom>
          <a:noFill/>
          <a:ln>
            <a:noFill/>
          </a:ln>
        </p:spPr>
      </p:pic>
      <p:sp>
        <p:nvSpPr>
          <p:cNvPr id="3133" name="Google Shape;3133;p11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Amdahl’s Law</a:t>
            </a:r>
            <a:endParaRPr/>
          </a:p>
        </p:txBody>
      </p:sp>
      <p:pic>
        <p:nvPicPr>
          <p:cNvPr id="3134" name="Google Shape;3134;p110"/>
          <p:cNvPicPr preferRelativeResize="0"/>
          <p:nvPr>
            <p:ph idx="1" type="body"/>
          </p:nvPr>
        </p:nvPicPr>
        <p:blipFill rotWithShape="1">
          <a:blip r:embed="rId4">
            <a:alphaModFix/>
          </a:blip>
          <a:srcRect b="0" l="0" r="0" t="0"/>
          <a:stretch/>
        </p:blipFill>
        <p:spPr>
          <a:xfrm>
            <a:off x="4467225" y="2951162"/>
            <a:ext cx="3233737" cy="874712"/>
          </a:xfrm>
          <a:prstGeom prst="rect">
            <a:avLst/>
          </a:prstGeom>
          <a:noFill/>
          <a:ln>
            <a:noFill/>
          </a:ln>
        </p:spPr>
      </p:pic>
      <p:sp>
        <p:nvSpPr>
          <p:cNvPr id="3135" name="Google Shape;3135;p110"/>
          <p:cNvSpPr txBox="1"/>
          <p:nvPr/>
        </p:nvSpPr>
        <p:spPr>
          <a:xfrm>
            <a:off x="1423987" y="2986087"/>
            <a:ext cx="3784600" cy="76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Font typeface="Comic Sans MS"/>
              <a:buNone/>
            </a:pPr>
            <a:r>
              <a:rPr b="0" i="0" lang="en-US" sz="4400" u="none">
                <a:solidFill>
                  <a:srgbClr val="0000FF"/>
                </a:solidFill>
                <a:latin typeface="Comic Sans MS"/>
                <a:ea typeface="Comic Sans MS"/>
                <a:cs typeface="Comic Sans MS"/>
                <a:sym typeface="Comic Sans MS"/>
              </a:rPr>
              <a:t>Speedup=</a:t>
            </a:r>
            <a:endParaRPr/>
          </a:p>
        </p:txBody>
      </p:sp>
      <p:sp>
        <p:nvSpPr>
          <p:cNvPr id="3136" name="Google Shape;3136;p110"/>
          <p:cNvSpPr txBox="1"/>
          <p:nvPr/>
        </p:nvSpPr>
        <p:spPr>
          <a:xfrm>
            <a:off x="779462" y="5029200"/>
            <a:ext cx="7442200" cy="762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Comic Sans MS"/>
              <a:buNone/>
            </a:pPr>
            <a:r>
              <a:rPr b="0" i="0" lang="en-US" sz="2800" u="none">
                <a:solidFill>
                  <a:srgbClr val="0000FF"/>
                </a:solidFill>
                <a:latin typeface="Comic Sans MS"/>
                <a:ea typeface="Comic Sans MS"/>
                <a:cs typeface="Comic Sans MS"/>
                <a:sym typeface="Comic Sans MS"/>
              </a:rPr>
              <a:t>…of computation given </a:t>
            </a:r>
            <a:r>
              <a:rPr b="0" i="0" lang="en-US" sz="4400" u="none">
                <a:solidFill>
                  <a:schemeClr val="dk1"/>
                </a:solidFill>
                <a:latin typeface="Comic Sans MS"/>
                <a:ea typeface="Comic Sans MS"/>
                <a:cs typeface="Comic Sans MS"/>
                <a:sym typeface="Comic Sans MS"/>
              </a:rPr>
              <a:t>n</a:t>
            </a:r>
            <a:r>
              <a:rPr b="0" i="0" lang="en-US" sz="4400" u="none">
                <a:solidFill>
                  <a:srgbClr val="0000FF"/>
                </a:solidFill>
                <a:latin typeface="Comic Sans MS"/>
                <a:ea typeface="Comic Sans MS"/>
                <a:cs typeface="Comic Sans MS"/>
                <a:sym typeface="Comic Sans MS"/>
              </a:rPr>
              <a:t> </a:t>
            </a:r>
            <a:r>
              <a:rPr b="0" i="0" lang="en-US" sz="2800" u="none">
                <a:solidFill>
                  <a:srgbClr val="0000FF"/>
                </a:solidFill>
                <a:latin typeface="Comic Sans MS"/>
                <a:ea typeface="Comic Sans MS"/>
                <a:cs typeface="Comic Sans MS"/>
                <a:sym typeface="Comic Sans MS"/>
              </a:rPr>
              <a:t>CPUs instead of </a:t>
            </a:r>
            <a:r>
              <a:rPr b="1" i="0" lang="en-US" sz="3600" u="none">
                <a:solidFill>
                  <a:schemeClr val="dk1"/>
                </a:solidFill>
                <a:latin typeface="Comic Sans MS"/>
                <a:ea typeface="Comic Sans MS"/>
                <a:cs typeface="Comic Sans MS"/>
                <a:sym typeface="Comic Sans MS"/>
              </a:rPr>
              <a:t>1</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41" name="Shape 3141"/>
        <p:cNvGrpSpPr/>
        <p:nvPr/>
      </p:nvGrpSpPr>
      <p:grpSpPr>
        <a:xfrm>
          <a:off x="0" y="0"/>
          <a:ext cx="0" cy="0"/>
          <a:chOff x="0" y="0"/>
          <a:chExt cx="0" cy="0"/>
        </a:xfrm>
      </p:grpSpPr>
      <p:sp>
        <p:nvSpPr>
          <p:cNvPr id="3142" name="Google Shape;3142;p111"/>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3143" name="Google Shape;3143;p111"/>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3144" name="Google Shape;3144;p111"/>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3145" name="Google Shape;3145;p11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Amdahl’s Law</a:t>
            </a:r>
            <a:endParaRPr/>
          </a:p>
        </p:txBody>
      </p:sp>
      <p:pic>
        <p:nvPicPr>
          <p:cNvPr id="3146" name="Google Shape;3146;p111"/>
          <p:cNvPicPr preferRelativeResize="0"/>
          <p:nvPr>
            <p:ph idx="1" type="body"/>
          </p:nvPr>
        </p:nvPicPr>
        <p:blipFill rotWithShape="1">
          <a:blip r:embed="rId4">
            <a:alphaModFix/>
          </a:blip>
          <a:srcRect b="0" l="0" r="0" t="0"/>
          <a:stretch/>
        </p:blipFill>
        <p:spPr>
          <a:xfrm>
            <a:off x="4081462" y="2554287"/>
            <a:ext cx="3233737" cy="2798762"/>
          </a:xfrm>
          <a:prstGeom prst="rect">
            <a:avLst/>
          </a:prstGeom>
          <a:noFill/>
          <a:ln>
            <a:noFill/>
          </a:ln>
        </p:spPr>
      </p:pic>
      <p:sp>
        <p:nvSpPr>
          <p:cNvPr id="3147" name="Google Shape;3147;p111"/>
          <p:cNvSpPr txBox="1"/>
          <p:nvPr/>
        </p:nvSpPr>
        <p:spPr>
          <a:xfrm>
            <a:off x="1066800" y="3124200"/>
            <a:ext cx="2754312" cy="762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Comic Sans MS"/>
              <a:buNone/>
            </a:pPr>
            <a:r>
              <a:rPr b="1" i="0" lang="en-US" sz="4400" u="none">
                <a:solidFill>
                  <a:srgbClr val="0000FF"/>
                </a:solidFill>
                <a:latin typeface="Comic Sans MS"/>
                <a:ea typeface="Comic Sans MS"/>
                <a:cs typeface="Comic Sans MS"/>
                <a:sym typeface="Comic Sans MS"/>
              </a:rPr>
              <a:t>Speedup=</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1" name="Shape 3151"/>
        <p:cNvGrpSpPr/>
        <p:nvPr/>
      </p:nvGrpSpPr>
      <p:grpSpPr>
        <a:xfrm>
          <a:off x="0" y="0"/>
          <a:ext cx="0" cy="0"/>
          <a:chOff x="0" y="0"/>
          <a:chExt cx="0" cy="0"/>
        </a:xfrm>
      </p:grpSpPr>
      <p:sp>
        <p:nvSpPr>
          <p:cNvPr id="3152" name="Google Shape;3152;p112"/>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3153" name="Google Shape;3153;p112"/>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3154" name="Google Shape;3154;p112"/>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3155" name="Google Shape;3155;p11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Amdahl’s Law</a:t>
            </a:r>
            <a:endParaRPr/>
          </a:p>
        </p:txBody>
      </p:sp>
      <p:pic>
        <p:nvPicPr>
          <p:cNvPr id="3156" name="Google Shape;3156;p112"/>
          <p:cNvPicPr preferRelativeResize="0"/>
          <p:nvPr>
            <p:ph idx="1" type="body"/>
          </p:nvPr>
        </p:nvPicPr>
        <p:blipFill rotWithShape="1">
          <a:blip r:embed="rId4">
            <a:alphaModFix/>
          </a:blip>
          <a:srcRect b="0" l="0" r="0" t="0"/>
          <a:stretch/>
        </p:blipFill>
        <p:spPr>
          <a:xfrm>
            <a:off x="4081462" y="2554287"/>
            <a:ext cx="3233737" cy="2798762"/>
          </a:xfrm>
          <a:prstGeom prst="rect">
            <a:avLst/>
          </a:prstGeom>
          <a:noFill/>
          <a:ln>
            <a:noFill/>
          </a:ln>
        </p:spPr>
      </p:pic>
      <p:sp>
        <p:nvSpPr>
          <p:cNvPr id="3157" name="Google Shape;3157;p112"/>
          <p:cNvSpPr txBox="1"/>
          <p:nvPr/>
        </p:nvSpPr>
        <p:spPr>
          <a:xfrm>
            <a:off x="1066800" y="3124200"/>
            <a:ext cx="2754312" cy="762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Comic Sans MS"/>
              <a:buNone/>
            </a:pPr>
            <a:r>
              <a:rPr b="1" i="0" lang="en-US" sz="4400" u="none">
                <a:solidFill>
                  <a:srgbClr val="0000FF"/>
                </a:solidFill>
                <a:latin typeface="Comic Sans MS"/>
                <a:ea typeface="Comic Sans MS"/>
                <a:cs typeface="Comic Sans MS"/>
                <a:sym typeface="Comic Sans MS"/>
              </a:rPr>
              <a:t>Speedup=</a:t>
            </a:r>
            <a:endParaRPr/>
          </a:p>
        </p:txBody>
      </p:sp>
      <p:sp>
        <p:nvSpPr>
          <p:cNvPr id="3158" name="Google Shape;3158;p112"/>
          <p:cNvSpPr/>
          <p:nvPr/>
        </p:nvSpPr>
        <p:spPr>
          <a:xfrm>
            <a:off x="6324600" y="3624262"/>
            <a:ext cx="990600" cy="771525"/>
          </a:xfrm>
          <a:prstGeom prst="wedgeRoundRectCallout">
            <a:avLst>
              <a:gd fmla="val 22950" name="adj1"/>
              <a:gd fmla="val -11778"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159" name="Google Shape;3159;p112"/>
          <p:cNvSpPr txBox="1"/>
          <p:nvPr/>
        </p:nvSpPr>
        <p:spPr>
          <a:xfrm>
            <a:off x="6324600" y="2133600"/>
            <a:ext cx="2593975"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1" i="0" lang="en-US" sz="3200" u="none">
                <a:solidFill>
                  <a:srgbClr val="FF0000"/>
                </a:solidFill>
                <a:latin typeface="Comic Sans MS"/>
                <a:ea typeface="Comic Sans MS"/>
                <a:cs typeface="Comic Sans MS"/>
                <a:sym typeface="Comic Sans MS"/>
              </a:rPr>
              <a:t>Parallel fraction</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64" name="Shape 3164"/>
        <p:cNvGrpSpPr/>
        <p:nvPr/>
      </p:nvGrpSpPr>
      <p:grpSpPr>
        <a:xfrm>
          <a:off x="0" y="0"/>
          <a:ext cx="0" cy="0"/>
          <a:chOff x="0" y="0"/>
          <a:chExt cx="0" cy="0"/>
        </a:xfrm>
      </p:grpSpPr>
      <p:sp>
        <p:nvSpPr>
          <p:cNvPr id="3165" name="Google Shape;3165;p113"/>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3166" name="Google Shape;3166;p113"/>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3167" name="Google Shape;3167;p113"/>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3168" name="Google Shape;3168;p11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Amdahl’s Law</a:t>
            </a:r>
            <a:endParaRPr/>
          </a:p>
        </p:txBody>
      </p:sp>
      <p:pic>
        <p:nvPicPr>
          <p:cNvPr id="3169" name="Google Shape;3169;p113"/>
          <p:cNvPicPr preferRelativeResize="0"/>
          <p:nvPr>
            <p:ph idx="1" type="body"/>
          </p:nvPr>
        </p:nvPicPr>
        <p:blipFill rotWithShape="1">
          <a:blip r:embed="rId4">
            <a:alphaModFix/>
          </a:blip>
          <a:srcRect b="0" l="0" r="0" t="0"/>
          <a:stretch/>
        </p:blipFill>
        <p:spPr>
          <a:xfrm>
            <a:off x="4081462" y="2554287"/>
            <a:ext cx="3233737" cy="2798762"/>
          </a:xfrm>
          <a:prstGeom prst="rect">
            <a:avLst/>
          </a:prstGeom>
          <a:noFill/>
          <a:ln>
            <a:noFill/>
          </a:ln>
        </p:spPr>
      </p:pic>
      <p:sp>
        <p:nvSpPr>
          <p:cNvPr id="3170" name="Google Shape;3170;p113"/>
          <p:cNvSpPr txBox="1"/>
          <p:nvPr/>
        </p:nvSpPr>
        <p:spPr>
          <a:xfrm>
            <a:off x="1066800" y="3124200"/>
            <a:ext cx="2754312" cy="762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Comic Sans MS"/>
              <a:buNone/>
            </a:pPr>
            <a:r>
              <a:rPr b="1" i="0" lang="en-US" sz="4400" u="none">
                <a:solidFill>
                  <a:srgbClr val="0000FF"/>
                </a:solidFill>
                <a:latin typeface="Comic Sans MS"/>
                <a:ea typeface="Comic Sans MS"/>
                <a:cs typeface="Comic Sans MS"/>
                <a:sym typeface="Comic Sans MS"/>
              </a:rPr>
              <a:t>Speedup=</a:t>
            </a:r>
            <a:endParaRPr/>
          </a:p>
        </p:txBody>
      </p:sp>
      <p:sp>
        <p:nvSpPr>
          <p:cNvPr id="3171" name="Google Shape;3171;p113"/>
          <p:cNvSpPr txBox="1"/>
          <p:nvPr/>
        </p:nvSpPr>
        <p:spPr>
          <a:xfrm>
            <a:off x="6324600" y="2133600"/>
            <a:ext cx="2593975"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1" i="0" lang="en-US" sz="3200" u="none">
                <a:solidFill>
                  <a:srgbClr val="FF0000"/>
                </a:solidFill>
                <a:latin typeface="Comic Sans MS"/>
                <a:ea typeface="Comic Sans MS"/>
                <a:cs typeface="Comic Sans MS"/>
                <a:sym typeface="Comic Sans MS"/>
              </a:rPr>
              <a:t>Parallel fraction</a:t>
            </a:r>
            <a:endParaRPr/>
          </a:p>
        </p:txBody>
      </p:sp>
      <p:sp>
        <p:nvSpPr>
          <p:cNvPr id="3172" name="Google Shape;3172;p113"/>
          <p:cNvSpPr/>
          <p:nvPr/>
        </p:nvSpPr>
        <p:spPr>
          <a:xfrm>
            <a:off x="3733800" y="3962400"/>
            <a:ext cx="2166937" cy="957262"/>
          </a:xfrm>
          <a:prstGeom prst="wedgeRoundRectCallout">
            <a:avLst>
              <a:gd fmla="val -9684" name="adj1"/>
              <a:gd fmla="val -32382"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173" name="Google Shape;3173;p113"/>
          <p:cNvSpPr txBox="1"/>
          <p:nvPr/>
        </p:nvSpPr>
        <p:spPr>
          <a:xfrm>
            <a:off x="609600" y="1905000"/>
            <a:ext cx="2593975"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1" i="0" lang="en-US" sz="3200" u="none">
                <a:solidFill>
                  <a:srgbClr val="FF0000"/>
                </a:solidFill>
                <a:latin typeface="Comic Sans MS"/>
                <a:ea typeface="Comic Sans MS"/>
                <a:cs typeface="Comic Sans MS"/>
                <a:sym typeface="Comic Sans MS"/>
              </a:rPr>
              <a:t>Sequential fraction</a:t>
            </a:r>
            <a:endParaRPr/>
          </a:p>
        </p:txBody>
      </p:sp>
      <p:sp>
        <p:nvSpPr>
          <p:cNvPr id="3174" name="Google Shape;3174;p113"/>
          <p:cNvSpPr/>
          <p:nvPr/>
        </p:nvSpPr>
        <p:spPr>
          <a:xfrm>
            <a:off x="6324600" y="3624262"/>
            <a:ext cx="990600" cy="771525"/>
          </a:xfrm>
          <a:prstGeom prst="wedgeRoundRectCallout">
            <a:avLst>
              <a:gd fmla="val 22950" name="adj1"/>
              <a:gd fmla="val -11778"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8" name="Shape 3178"/>
        <p:cNvGrpSpPr/>
        <p:nvPr/>
      </p:nvGrpSpPr>
      <p:grpSpPr>
        <a:xfrm>
          <a:off x="0" y="0"/>
          <a:ext cx="0" cy="0"/>
          <a:chOff x="0" y="0"/>
          <a:chExt cx="0" cy="0"/>
        </a:xfrm>
      </p:grpSpPr>
      <p:sp>
        <p:nvSpPr>
          <p:cNvPr id="3179" name="Google Shape;3179;p114"/>
          <p:cNvSpPr txBox="1"/>
          <p:nvPr/>
        </p:nvSpPr>
        <p:spPr>
          <a:xfrm>
            <a:off x="2379662" y="6254750"/>
            <a:ext cx="3913187"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3180" name="Google Shape;3180;p114"/>
          <p:cNvSpPr txBox="1"/>
          <p:nvPr/>
        </p:nvSpPr>
        <p:spPr>
          <a:xfrm>
            <a:off x="6451600" y="625475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3181" name="Google Shape;3181;p114"/>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3182" name="Google Shape;3182;p11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Amdahl’s Law</a:t>
            </a:r>
            <a:endParaRPr/>
          </a:p>
        </p:txBody>
      </p:sp>
      <p:pic>
        <p:nvPicPr>
          <p:cNvPr id="3183" name="Google Shape;3183;p114"/>
          <p:cNvPicPr preferRelativeResize="0"/>
          <p:nvPr>
            <p:ph idx="1" type="body"/>
          </p:nvPr>
        </p:nvPicPr>
        <p:blipFill rotWithShape="1">
          <a:blip r:embed="rId4">
            <a:alphaModFix/>
          </a:blip>
          <a:srcRect b="0" l="0" r="0" t="0"/>
          <a:stretch/>
        </p:blipFill>
        <p:spPr>
          <a:xfrm>
            <a:off x="4081462" y="2554287"/>
            <a:ext cx="3233737" cy="2798762"/>
          </a:xfrm>
          <a:prstGeom prst="rect">
            <a:avLst/>
          </a:prstGeom>
          <a:noFill/>
          <a:ln>
            <a:noFill/>
          </a:ln>
        </p:spPr>
      </p:pic>
      <p:sp>
        <p:nvSpPr>
          <p:cNvPr id="3184" name="Google Shape;3184;p114"/>
          <p:cNvSpPr txBox="1"/>
          <p:nvPr/>
        </p:nvSpPr>
        <p:spPr>
          <a:xfrm>
            <a:off x="1066800" y="3124200"/>
            <a:ext cx="2754312" cy="762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Font typeface="Comic Sans MS"/>
              <a:buNone/>
            </a:pPr>
            <a:r>
              <a:rPr b="1" i="0" lang="en-US" sz="4400" u="none">
                <a:solidFill>
                  <a:srgbClr val="0000FF"/>
                </a:solidFill>
                <a:latin typeface="Comic Sans MS"/>
                <a:ea typeface="Comic Sans MS"/>
                <a:cs typeface="Comic Sans MS"/>
                <a:sym typeface="Comic Sans MS"/>
              </a:rPr>
              <a:t>Speedup=</a:t>
            </a:r>
            <a:endParaRPr/>
          </a:p>
        </p:txBody>
      </p:sp>
      <p:sp>
        <p:nvSpPr>
          <p:cNvPr id="3185" name="Google Shape;3185;p114"/>
          <p:cNvSpPr txBox="1"/>
          <p:nvPr/>
        </p:nvSpPr>
        <p:spPr>
          <a:xfrm>
            <a:off x="6324600" y="2133600"/>
            <a:ext cx="2593975"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1" i="0" lang="en-US" sz="3200" u="none">
                <a:solidFill>
                  <a:srgbClr val="FF0000"/>
                </a:solidFill>
                <a:latin typeface="Comic Sans MS"/>
                <a:ea typeface="Comic Sans MS"/>
                <a:cs typeface="Comic Sans MS"/>
                <a:sym typeface="Comic Sans MS"/>
              </a:rPr>
              <a:t>Parallel fraction</a:t>
            </a:r>
            <a:endParaRPr/>
          </a:p>
        </p:txBody>
      </p:sp>
      <p:sp>
        <p:nvSpPr>
          <p:cNvPr id="3186" name="Google Shape;3186;p114"/>
          <p:cNvSpPr/>
          <p:nvPr/>
        </p:nvSpPr>
        <p:spPr>
          <a:xfrm>
            <a:off x="6324600" y="4724400"/>
            <a:ext cx="990600" cy="685800"/>
          </a:xfrm>
          <a:prstGeom prst="wedgeRoundRectCallout">
            <a:avLst>
              <a:gd fmla="val -64869" name="adj1"/>
              <a:gd fmla="val 22700"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187" name="Google Shape;3187;p114"/>
          <p:cNvSpPr txBox="1"/>
          <p:nvPr/>
        </p:nvSpPr>
        <p:spPr>
          <a:xfrm>
            <a:off x="609600" y="4953000"/>
            <a:ext cx="2593975"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1" i="0" lang="en-US" sz="3200" u="none">
                <a:solidFill>
                  <a:srgbClr val="FF0000"/>
                </a:solidFill>
                <a:latin typeface="Comic Sans MS"/>
                <a:ea typeface="Comic Sans MS"/>
                <a:cs typeface="Comic Sans MS"/>
                <a:sym typeface="Comic Sans MS"/>
              </a:rPr>
              <a:t>Number of processors</a:t>
            </a:r>
            <a:endParaRPr/>
          </a:p>
        </p:txBody>
      </p:sp>
      <p:sp>
        <p:nvSpPr>
          <p:cNvPr id="3188" name="Google Shape;3188;p114"/>
          <p:cNvSpPr txBox="1"/>
          <p:nvPr/>
        </p:nvSpPr>
        <p:spPr>
          <a:xfrm>
            <a:off x="609600" y="1905000"/>
            <a:ext cx="2593975"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1" i="0" lang="en-US" sz="3200" u="none">
                <a:solidFill>
                  <a:srgbClr val="FF0000"/>
                </a:solidFill>
                <a:latin typeface="Comic Sans MS"/>
                <a:ea typeface="Comic Sans MS"/>
                <a:cs typeface="Comic Sans MS"/>
                <a:sym typeface="Comic Sans MS"/>
              </a:rPr>
              <a:t>Sequential fraction</a:t>
            </a:r>
            <a:endParaRPr/>
          </a:p>
        </p:txBody>
      </p:sp>
      <p:sp>
        <p:nvSpPr>
          <p:cNvPr id="3189" name="Google Shape;3189;p114"/>
          <p:cNvSpPr/>
          <p:nvPr/>
        </p:nvSpPr>
        <p:spPr>
          <a:xfrm>
            <a:off x="6324600" y="3681412"/>
            <a:ext cx="990600" cy="771525"/>
          </a:xfrm>
          <a:prstGeom prst="wedgeRoundRectCallout">
            <a:avLst>
              <a:gd fmla="val 22950" name="adj1"/>
              <a:gd fmla="val -11778"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190" name="Google Shape;3190;p114"/>
          <p:cNvSpPr/>
          <p:nvPr/>
        </p:nvSpPr>
        <p:spPr>
          <a:xfrm>
            <a:off x="3733800" y="3962400"/>
            <a:ext cx="2166937" cy="957262"/>
          </a:xfrm>
          <a:prstGeom prst="wedgeRoundRectCallout">
            <a:avLst>
              <a:gd fmla="val -9684" name="adj1"/>
              <a:gd fmla="val -32382"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name="Blank Presentation">
  <a:themeElements>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Blank Presentation">
  <a:themeElements>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Blank Presentation">
  <a:themeElements>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