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Lst>
  <p:sldSz cy="6858000" cx="9144000"/>
  <p:notesSz cx="7099300" cy="10234600"/>
  <p:embeddedFontLst>
    <p:embeddedFont>
      <p:font typeface="Allerta"/>
      <p:regular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font" Target="fonts/Allerta-regular.fntdata"/><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575" cy="511175"/>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300" u="none" cap="none" strike="noStrike">
                <a:solidFill>
                  <a:srgbClr val="0000FF"/>
                </a:solidFill>
                <a:latin typeface="Arial"/>
                <a:ea typeface="Arial"/>
                <a:cs typeface="Arial"/>
                <a:sym typeface="Arial"/>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4" name="Google Shape;4;n"/>
          <p:cNvSpPr txBox="1"/>
          <p:nvPr>
            <p:ph idx="10" type="dt"/>
          </p:nvPr>
        </p:nvSpPr>
        <p:spPr>
          <a:xfrm>
            <a:off x="4022725" y="0"/>
            <a:ext cx="3076575" cy="511175"/>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5" name="Google Shape;5;n"/>
          <p:cNvSpPr/>
          <p:nvPr>
            <p:ph idx="3"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47737" y="4862512"/>
            <a:ext cx="5203825" cy="4603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723437"/>
            <a:ext cx="3076575" cy="511175"/>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8" name="Google Shape;8;n"/>
          <p:cNvSpPr txBox="1"/>
          <p:nvPr>
            <p:ph idx="12" type="sldNum"/>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cap="none" strike="noStrike">
                <a:solidFill>
                  <a:srgbClr val="0000FF"/>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74" name="Google Shape;74;p4: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75" name="Google Shape;75;p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p4: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Font typeface="Arial"/>
              <a:buNone/>
            </a:pPr>
            <a:r>
              <a:rPr b="0" i="0" lang="en-US" sz="1800" u="none" cap="none" strike="noStrike"/>
              <a:t>This lecture covers a number of classical mutual exclusion algorithms that</a:t>
            </a:r>
            <a:endParaRPr/>
          </a:p>
          <a:p>
            <a:pPr indent="0" lvl="0" marL="0" marR="0" rtl="0" algn="l">
              <a:spcBef>
                <a:spcPts val="0"/>
              </a:spcBef>
              <a:spcAft>
                <a:spcPts val="0"/>
              </a:spcAft>
              <a:buFont typeface="Arial"/>
              <a:buNone/>
            </a:pPr>
            <a:r>
              <a:rPr b="0" i="0" lang="en-US" sz="1800" u="none" cap="none" strike="noStrike"/>
              <a:t>work by reading and writing shared memory. Although these algorithms are</a:t>
            </a:r>
            <a:endParaRPr/>
          </a:p>
          <a:p>
            <a:pPr indent="0" lvl="0" marL="0" marR="0" rtl="0" algn="l">
              <a:spcBef>
                <a:spcPts val="0"/>
              </a:spcBef>
              <a:spcAft>
                <a:spcPts val="0"/>
              </a:spcAft>
              <a:buFont typeface="Arial"/>
              <a:buNone/>
            </a:pPr>
            <a:r>
              <a:rPr b="0" i="0" lang="en-US" sz="1800" u="none" cap="none" strike="noStrike"/>
              <a:t>not used in practice, we study them because they provide an ideal introduction</a:t>
            </a:r>
            <a:endParaRPr/>
          </a:p>
          <a:p>
            <a:pPr indent="0" lvl="0" marL="0" marR="0" rtl="0" algn="l">
              <a:spcBef>
                <a:spcPts val="0"/>
              </a:spcBef>
              <a:spcAft>
                <a:spcPts val="0"/>
              </a:spcAft>
              <a:buFont typeface="Arial"/>
              <a:buNone/>
            </a:pPr>
            <a:r>
              <a:rPr b="0" i="0" lang="en-US" sz="1800" u="none" cap="none" strike="noStrike"/>
              <a:t>to the kinds of correctness issues that arise in every area of synchronization.</a:t>
            </a:r>
            <a:endParaRPr/>
          </a:p>
          <a:p>
            <a:pPr indent="0" lvl="0" marL="0" marR="0" rtl="0" algn="l">
              <a:spcBef>
                <a:spcPts val="0"/>
              </a:spcBef>
              <a:spcAft>
                <a:spcPts val="0"/>
              </a:spcAft>
              <a:buFont typeface="Arial"/>
              <a:buNone/>
            </a:pPr>
            <a:r>
              <a:rPr b="0" i="0" lang="en-US" sz="1800" u="none" cap="none" strike="noStrike"/>
              <a:t>These algorithms, simple as they are, display subtle properties that</a:t>
            </a:r>
            <a:endParaRPr/>
          </a:p>
          <a:p>
            <a:pPr indent="0" lvl="0" marL="0" marR="0" rtl="0" algn="l">
              <a:spcBef>
                <a:spcPts val="0"/>
              </a:spcBef>
              <a:spcAft>
                <a:spcPts val="0"/>
              </a:spcAft>
              <a:buFont typeface="Arial"/>
              <a:buNone/>
            </a:pPr>
            <a:r>
              <a:rPr b="0" i="0" lang="en-US" sz="1800" u="none" cap="none" strike="noStrike"/>
              <a:t>Students should understand before they are ready to approach the design of truly</a:t>
            </a:r>
            <a:endParaRPr/>
          </a:p>
          <a:p>
            <a:pPr indent="0" lvl="0" marL="0" marR="0" rtl="0" algn="l">
              <a:spcBef>
                <a:spcPts val="0"/>
              </a:spcBef>
              <a:spcAft>
                <a:spcPts val="0"/>
              </a:spcAft>
              <a:buFont typeface="Arial"/>
              <a:buNone/>
            </a:pPr>
            <a:r>
              <a:rPr b="0" i="0" lang="en-US" sz="1800" u="none" cap="none" strike="noStrike"/>
              <a:t>practical techniques.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1: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333" name="Google Shape;333;p22: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334" name="Google Shape;334;p2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22: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Font typeface="Arial"/>
              <a:buNone/>
            </a:pPr>
            <a:r>
              <a:rPr b="0" i="0" lang="en-US" sz="1800" u="none" cap="none" strike="noStrike"/>
              <a:t>The LockOne algorithm is subject to deadlock: if each thread sets its flag to true and waits for the other, they will wait forever, which is the classic definition of a deadlock. Recall that when we looked at the story of Alice and Bob and their pets, this was exactly the first, broken protocol we considered.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4: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363" name="Google Shape;363;p24: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364" name="Google Shape;364;p2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24: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6: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393" name="Google Shape;393;p26: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394" name="Google Shape;394;p26: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26: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Font typeface="Arial"/>
              <a:buNone/>
            </a:pPr>
            <a:r>
              <a:rPr b="0" i="0" lang="en-US" sz="1800" u="none" cap="none" strike="noStrike"/>
              <a:t>We now combine the two algorithms, one that does not deadlock when they are concurrent, and the other that does not deadlock when they are sequential, to derive an algorithm that never deadlocks.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8: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424" name="Google Shape;424;p28: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425" name="Google Shape;425;p28: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28: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1" marL="457200" marR="0" rtl="0" algn="l">
              <a:spcBef>
                <a:spcPts val="0"/>
              </a:spcBef>
              <a:spcAft>
                <a:spcPts val="0"/>
              </a:spcAft>
              <a:buFont typeface="Arial"/>
              <a:buNone/>
            </a:pPr>
            <a:r>
              <a:rPr b="0" i="0" lang="en-US" sz="1800" u="none" cap="none" strike="noStrike"/>
              <a:t>Sequential execution deadlocks because thread arriving alone will not get in. Concurrent one is OK since one always allows the other to have priority  </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0: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446" name="Google Shape;446;p30: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447" name="Google Shape;447;p3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30: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2: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3: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488" name="Google Shape;488;p33: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489" name="Google Shape;489;p3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33: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Font typeface="Arial"/>
              <a:buNone/>
            </a:pPr>
            <a:r>
              <a:rPr b="0" i="0" lang="en-US" sz="1800" u="none" cap="none" strike="noStrike"/>
              <a:t>Refer students to book for detailed proof.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5: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499" name="Google Shape;499;p35: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500" name="Google Shape;500;p3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1" name="Google Shape;501;p35: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Font typeface="Arial"/>
              <a:buNone/>
            </a:pPr>
            <a:r>
              <a:rPr b="0" i="0" lang="en-US" sz="1800" u="none" cap="none" strike="noStrike"/>
              <a:t>See proof details in book</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9: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0: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1: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529" name="Google Shape;529;p41: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530" name="Google Shape;530;p4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41: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Font typeface="Arial"/>
              <a:buNone/>
            </a:pPr>
            <a:r>
              <a:rPr b="0" i="0" lang="en-US" sz="1800" u="none" cap="none" strike="noStrike"/>
              <a:t>… will be the lock method we use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3: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542" name="Google Shape;542;p43: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543" name="Google Shape;543;p4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43: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5: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557" name="Google Shape;557;p45: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558" name="Google Shape;558;p4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45: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7: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7: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8: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8: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9: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0: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51: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612" name="Google Shape;612;p51: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613" name="Google Shape;613;p5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p51: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Font typeface="Arial"/>
              <a:buNone/>
            </a:pPr>
            <a:r>
              <a:rPr b="0" i="0" lang="en-US" sz="1800" u="none" cap="none" strike="noStrike"/>
              <a:t>We now consider two mutual exclusion protocols that work for n</a:t>
            </a:r>
            <a:endParaRPr/>
          </a:p>
          <a:p>
            <a:pPr indent="0" lvl="0" marL="0" marR="0" rtl="0" algn="l">
              <a:spcBef>
                <a:spcPts val="0"/>
              </a:spcBef>
              <a:spcAft>
                <a:spcPts val="0"/>
              </a:spcAft>
              <a:buFont typeface="Arial"/>
              <a:buNone/>
            </a:pPr>
            <a:r>
              <a:rPr b="0" i="0" lang="en-US" sz="1800" u="none" cap="none" strike="noStrike"/>
              <a:t>threads, where n is greater than 2. The first solution, the</a:t>
            </a:r>
            <a:endParaRPr/>
          </a:p>
          <a:p>
            <a:pPr indent="0" lvl="0" marL="0" marR="0" rtl="0" algn="l">
              <a:spcBef>
                <a:spcPts val="0"/>
              </a:spcBef>
              <a:spcAft>
                <a:spcPts val="0"/>
              </a:spcAft>
              <a:buFont typeface="Arial"/>
              <a:buNone/>
            </a:pPr>
            <a:r>
              <a:rPr b="0" i="0" lang="en-US" sz="1800" u="none" cap="none" strike="noStrike"/>
              <a:t>\cFilter{} lock, is a direct generalization of the</a:t>
            </a:r>
            <a:endParaRPr/>
          </a:p>
          <a:p>
            <a:pPr indent="0" lvl="0" marL="0" marR="0" rtl="0" algn="l">
              <a:spcBef>
                <a:spcPts val="0"/>
              </a:spcBef>
              <a:spcAft>
                <a:spcPts val="0"/>
              </a:spcAft>
              <a:buFont typeface="Arial"/>
              <a:buNone/>
            </a:pPr>
            <a:r>
              <a:rPr b="0" i="0" lang="en-US" sz="1800" u="none" cap="none" strike="noStrike"/>
              <a:t>Peterson lock to multiple threads. The second solution,</a:t>
            </a:r>
            <a:endParaRPr/>
          </a:p>
          <a:p>
            <a:pPr indent="0" lvl="0" marL="0" marR="0" rtl="0" algn="l">
              <a:spcBef>
                <a:spcPts val="0"/>
              </a:spcBef>
              <a:spcAft>
                <a:spcPts val="0"/>
              </a:spcAft>
              <a:buFont typeface="Arial"/>
              <a:buNone/>
            </a:pPr>
            <a:r>
              <a:rPr b="0" i="0" lang="en-US" sz="1800" u="none" cap="none" strike="noStrike"/>
              <a:t>the Bakery lock, is perhaps the simplest and best known</a:t>
            </a:r>
            <a:endParaRPr/>
          </a:p>
          <a:p>
            <a:pPr indent="0" lvl="0" marL="0" marR="0" rtl="0" algn="l">
              <a:spcBef>
                <a:spcPts val="0"/>
              </a:spcBef>
              <a:spcAft>
                <a:spcPts val="0"/>
              </a:spcAft>
              <a:buFont typeface="Arial"/>
              <a:buNone/>
            </a:pPr>
            <a:r>
              <a:rPr b="0" i="0" lang="en-US" sz="1800" u="none" cap="none" strike="noStrike"/>
              <a:t>$n$-thread solution.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Filter lock creates n-1 ``waiting rooms'', called levels, that a</a:t>
            </a:r>
            <a:endParaRPr/>
          </a:p>
          <a:p>
            <a:pPr indent="0" lvl="0" marL="0" marR="0" rtl="0" algn="l">
              <a:spcBef>
                <a:spcPts val="0"/>
              </a:spcBef>
              <a:spcAft>
                <a:spcPts val="0"/>
              </a:spcAft>
              <a:buFont typeface="Arial"/>
              <a:buNone/>
            </a:pPr>
            <a:r>
              <a:rPr b="0" i="0" lang="en-US" sz="1800" u="none" cap="none" strike="noStrike"/>
              <a:t>thread must traverse before acquiring the lock.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3: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4: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5: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660" name="Google Shape;660;p55: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661" name="Google Shape;661;p5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2" name="Google Shape;662;p55: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7: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681" name="Google Shape;681;p57: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682" name="Google Shape;682;p57: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p57: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Font typeface="Arial"/>
              <a:buNone/>
            </a:pPr>
            <a:r>
              <a:rPr b="0" i="0" lang="en-US" sz="1800" u="none" cap="none" strike="noStrike"/>
              <a:t>How could it be that there is no lockout and yet there is no r such that the protocol is r-bounded? </a:t>
            </a:r>
            <a:endParaRPr/>
          </a:p>
          <a:p>
            <a:pPr indent="0" lvl="0" marL="0" marR="0" rtl="0" algn="l">
              <a:spcBef>
                <a:spcPts val="0"/>
              </a:spcBef>
              <a:spcAft>
                <a:spcPts val="0"/>
              </a:spcAft>
              <a:buFont typeface="Arial"/>
              <a:buNone/>
            </a:pPr>
            <a:r>
              <a:rPr b="0" i="0" lang="en-US" sz="1800" u="none" cap="none" strike="noStrike"/>
              <a:t>The answer is that for any given execution i there is some bound r_i, but not an r for all executions.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59: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60: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61: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62: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63: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64: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65: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66: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6: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67: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7: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68: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8: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69: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70: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7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71: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72: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73: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74: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7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75: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76: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6: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77: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908" name="Google Shape;908;p77: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909" name="Google Shape;909;p77: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0" name="Google Shape;910;p77: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Font typeface="Arial"/>
              <a:buNone/>
            </a:pPr>
            <a:r>
              <a:rPr b="0" i="0" lang="en-US" sz="1800" u="none" cap="none" strike="noStrike"/>
              <a:t>This is the formal definition of a mutual exclusion lock object in java.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79: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919" name="Google Shape;919;p79: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920" name="Google Shape;920;p79: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1" name="Google Shape;921;p79: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Font typeface="Arial"/>
              <a:buNone/>
            </a:pPr>
            <a:r>
              <a:rPr b="0" i="0" lang="en-US" sz="1800" u="none" cap="none" strike="noStrike"/>
              <a:t>In Java, these methods should be used in the following structured way.</a:t>
            </a:r>
            <a:endParaRPr/>
          </a:p>
          <a:p>
            <a:pPr indent="0" lvl="0" marL="0" marR="0" rtl="0" algn="l">
              <a:spcBef>
                <a:spcPts val="0"/>
              </a:spcBef>
              <a:spcAft>
                <a:spcPts val="0"/>
              </a:spcAft>
              <a:buFont typeface="Arial"/>
              <a:buNone/>
            </a:pPr>
            <a:r>
              <a:rPr b="0" i="0" lang="en-US" sz="1800" u="none" cap="none" strike="noStrike"/>
              <a:t>mutex.lock();</a:t>
            </a:r>
            <a:endParaRPr/>
          </a:p>
          <a:p>
            <a:pPr indent="0" lvl="0" marL="0" marR="0" rtl="0" algn="l">
              <a:spcBef>
                <a:spcPts val="0"/>
              </a:spcBef>
              <a:spcAft>
                <a:spcPts val="0"/>
              </a:spcAft>
              <a:buFont typeface="Arial"/>
              <a:buNone/>
            </a:pPr>
            <a:r>
              <a:rPr b="0" i="0" lang="en-US" sz="1800" u="none" cap="none" strike="noStrike"/>
              <a:t>try {</a:t>
            </a:r>
            <a:endParaRPr/>
          </a:p>
          <a:p>
            <a:pPr indent="0" lvl="0" marL="0" marR="0" rtl="0" algn="l">
              <a:spcBef>
                <a:spcPts val="0"/>
              </a:spcBef>
              <a:spcAft>
                <a:spcPts val="0"/>
              </a:spcAft>
              <a:buFont typeface="Arial"/>
              <a:buNone/>
            </a:pPr>
            <a:r>
              <a:rPr b="0" i="0" lang="en-US" sz="1800" u="none" cap="none" strike="noStrike"/>
              <a:t>  ...            // body</a:t>
            </a:r>
            <a:endParaRPr/>
          </a:p>
          <a:p>
            <a:pPr indent="0" lvl="0" marL="0" marR="0" rtl="0" algn="l">
              <a:spcBef>
                <a:spcPts val="0"/>
              </a:spcBef>
              <a:spcAft>
                <a:spcPts val="0"/>
              </a:spcAft>
              <a:buFont typeface="Arial"/>
              <a:buNone/>
            </a:pPr>
            <a:r>
              <a:rPr b="0" i="0" lang="en-US" sz="1800" u="none" cap="none" strike="noStrike"/>
              <a:t>  } finally {</a:t>
            </a:r>
            <a:endParaRPr/>
          </a:p>
          <a:p>
            <a:pPr indent="0" lvl="0" marL="0" marR="0" rtl="0" algn="l">
              <a:spcBef>
                <a:spcPts val="0"/>
              </a:spcBef>
              <a:spcAft>
                <a:spcPts val="0"/>
              </a:spcAft>
              <a:buFont typeface="Arial"/>
              <a:buNone/>
            </a:pPr>
            <a:r>
              <a:rPr b="0" i="0" lang="en-US" sz="1800" u="none" cap="none" strike="noStrike"/>
              <a:t>     mutex.unlock();</a:t>
            </a:r>
            <a:endParaRPr/>
          </a:p>
          <a:p>
            <a:pPr indent="0" lvl="0" marL="0" marR="0" rtl="0" algn="l">
              <a:spcBef>
                <a:spcPts val="0"/>
              </a:spcBef>
              <a:spcAft>
                <a:spcPts val="0"/>
              </a:spcAft>
              <a:buFont typeface="Arial"/>
              <a:buNone/>
            </a:pPr>
            <a:r>
              <a:rPr b="0" i="0" lang="en-US" sz="1800" u="none" cap="none" strike="noStrike"/>
              <a:t>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81: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82: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84: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85: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86: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973" name="Google Shape;973;p86: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974" name="Google Shape;974;p86: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5" name="Google Shape;975;p86: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Font typeface="Arial"/>
              <a:buNone/>
            </a:pPr>
            <a:r>
              <a:rPr b="0" i="0" lang="en-US" sz="1800" u="none" cap="none" strike="noStrike"/>
              <a:t>STAND IN THE CLASS DOORWAY WHEN EXPLAINING THIS PART! (Lots of giggles and they will remember what you explain)</a:t>
            </a:r>
            <a:endParaRPr/>
          </a:p>
          <a:p>
            <a:pPr indent="0" lvl="0" marL="0" marR="0" rtl="0" algn="l">
              <a:spcBef>
                <a:spcPts val="0"/>
              </a:spcBef>
              <a:spcAft>
                <a:spcPts val="0"/>
              </a:spcAft>
              <a:buFont typeface="Arial"/>
              <a:buNone/>
            </a:pPr>
            <a:r>
              <a:rPr b="0" i="0" lang="en-US" sz="1800" u="none" cap="none" strike="noStrike"/>
              <a:t>It would be great if we could order threads by the order in which they performed the first step of the lock() method. </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88: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986" name="Google Shape;986;p88: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987" name="Google Shape;987;p88: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8" name="Google Shape;988;p88: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90: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90: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91: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91: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92: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9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93: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9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94:notes"/>
          <p:cNvSpPr txBox="1"/>
          <p:nvPr/>
        </p:nvSpPr>
        <p:spPr>
          <a:xfrm>
            <a:off x="0" y="0"/>
            <a:ext cx="3076575" cy="511175"/>
          </a:xfrm>
          <a:prstGeom prst="rect">
            <a:avLst/>
          </a:prstGeom>
          <a:noFill/>
          <a:ln>
            <a:noFill/>
          </a:ln>
        </p:spPr>
        <p:txBody>
          <a:bodyPr anchorCtr="0" anchor="t" bIns="49500" lIns="99025" spcFirstLastPara="1" rIns="99025" wrap="square" tIns="49500">
            <a:noAutofit/>
          </a:bodyPr>
          <a:lstStyle/>
          <a:p>
            <a:pPr indent="0" lvl="0" marL="0" marR="0" rtl="0" algn="l">
              <a:lnSpc>
                <a:spcPct val="100000"/>
              </a:lnSpc>
              <a:spcBef>
                <a:spcPts val="0"/>
              </a:spcBef>
              <a:spcAft>
                <a:spcPts val="0"/>
              </a:spcAft>
              <a:buClr>
                <a:srgbClr val="0000FF"/>
              </a:buClr>
              <a:buFont typeface="Arial"/>
              <a:buNone/>
            </a:pPr>
            <a:r>
              <a:rPr b="0" i="0" lang="en-US" sz="1300" u="none">
                <a:solidFill>
                  <a:srgbClr val="0000FF"/>
                </a:solidFill>
                <a:latin typeface="Arial"/>
                <a:ea typeface="Arial"/>
                <a:cs typeface="Arial"/>
                <a:sym typeface="Arial"/>
              </a:rPr>
              <a:t>© 2003 Herlihy and Shavit</a:t>
            </a:r>
            <a:endParaRPr/>
          </a:p>
        </p:txBody>
      </p:sp>
      <p:sp>
        <p:nvSpPr>
          <p:cNvPr id="1055" name="Google Shape;1055;p94: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FF"/>
              </a:buClr>
              <a:buFont typeface="Arial"/>
              <a:buNone/>
            </a:pPr>
            <a:fld id="{00000000-1234-1234-1234-123412341234}" type="slidenum">
              <a:rPr b="0" i="0" lang="en-US" sz="1300" u="none">
                <a:solidFill>
                  <a:srgbClr val="0000FF"/>
                </a:solidFill>
                <a:latin typeface="Arial"/>
                <a:ea typeface="Arial"/>
                <a:cs typeface="Arial"/>
                <a:sym typeface="Arial"/>
              </a:rPr>
              <a:t>‹#›</a:t>
            </a:fld>
            <a:endParaRPr/>
          </a:p>
        </p:txBody>
      </p:sp>
      <p:sp>
        <p:nvSpPr>
          <p:cNvPr id="1056" name="Google Shape;1056;p9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7" name="Google Shape;1057;p94:notes"/>
          <p:cNvSpPr txBox="1"/>
          <p:nvPr>
            <p:ph idx="1" type="body"/>
          </p:nvPr>
        </p:nvSpPr>
        <p:spPr>
          <a:xfrm>
            <a:off x="947737" y="4862512"/>
            <a:ext cx="5203825" cy="4603750"/>
          </a:xfrm>
          <a:prstGeom prst="rect">
            <a:avLst/>
          </a:prstGeom>
          <a:noFill/>
          <a:ln>
            <a:noFill/>
          </a:ln>
        </p:spPr>
        <p:txBody>
          <a:bodyPr anchorCtr="0" anchor="t" bIns="49500" lIns="99025" spcFirstLastPara="1" rIns="99025" wrap="square" tIns="495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225: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5: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947737" y="4862512"/>
            <a:ext cx="5203825" cy="46037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16" name="Google Shape;16;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0000FF"/>
              </a:buClr>
              <a:buSzPts val="3200"/>
              <a:buFont typeface="Comic Sans MS"/>
              <a:buNone/>
              <a:defRPr b="0" i="0" sz="3200" u="none" cap="none" strike="noStrike">
                <a:solidFill>
                  <a:srgbClr val="0000FF"/>
                </a:solidFill>
                <a:latin typeface="Comic Sans MS"/>
                <a:ea typeface="Comic Sans MS"/>
                <a:cs typeface="Comic Sans MS"/>
                <a:sym typeface="Comic Sans MS"/>
              </a:defRPr>
            </a:lvl1pPr>
            <a:lvl2pPr indent="0" lvl="1" marL="457200" marR="0" rtl="0" algn="ctr">
              <a:spcBef>
                <a:spcPts val="560"/>
              </a:spcBef>
              <a:spcAft>
                <a:spcPts val="0"/>
              </a:spcAft>
              <a:buClr>
                <a:srgbClr val="0000FF"/>
              </a:buClr>
              <a:buSzPts val="2800"/>
              <a:buFont typeface="Comic Sans MS"/>
              <a:buNone/>
              <a:defRPr b="0" i="0" sz="2800" u="none" cap="none" strike="noStrike">
                <a:solidFill>
                  <a:srgbClr val="0000FF"/>
                </a:solidFill>
                <a:latin typeface="Comic Sans MS"/>
                <a:ea typeface="Comic Sans MS"/>
                <a:cs typeface="Comic Sans MS"/>
                <a:sym typeface="Comic Sans MS"/>
              </a:defRPr>
            </a:lvl2pPr>
            <a:lvl3pPr indent="0" lvl="2" marL="914400" marR="0" rtl="0" algn="ctr">
              <a:spcBef>
                <a:spcPts val="480"/>
              </a:spcBef>
              <a:spcAft>
                <a:spcPts val="0"/>
              </a:spcAft>
              <a:buClr>
                <a:srgbClr val="0000FF"/>
              </a:buClr>
              <a:buSzPts val="2400"/>
              <a:buFont typeface="Comic Sans MS"/>
              <a:buNone/>
              <a:defRPr b="0" i="0" sz="2400" u="none" cap="none" strike="noStrike">
                <a:solidFill>
                  <a:srgbClr val="0000FF"/>
                </a:solidFill>
                <a:latin typeface="Comic Sans MS"/>
                <a:ea typeface="Comic Sans MS"/>
                <a:cs typeface="Comic Sans MS"/>
                <a:sym typeface="Comic Sans MS"/>
              </a:defRPr>
            </a:lvl3pPr>
            <a:lvl4pPr indent="0" lvl="3" marL="1371600" marR="0" rtl="0" algn="ctr">
              <a:spcBef>
                <a:spcPts val="400"/>
              </a:spcBef>
              <a:spcAft>
                <a:spcPts val="0"/>
              </a:spcAft>
              <a:buClr>
                <a:srgbClr val="0000FF"/>
              </a:buClr>
              <a:buSzPts val="2000"/>
              <a:buFont typeface="Comic Sans MS"/>
              <a:buNone/>
              <a:defRPr b="0" i="0" sz="2000" u="none" cap="none" strike="noStrike">
                <a:solidFill>
                  <a:srgbClr val="0000FF"/>
                </a:solidFill>
                <a:latin typeface="Comic Sans MS"/>
                <a:ea typeface="Comic Sans MS"/>
                <a:cs typeface="Comic Sans MS"/>
                <a:sym typeface="Comic Sans MS"/>
              </a:defRPr>
            </a:lvl4pPr>
            <a:lvl5pPr indent="0" lvl="4" marL="1828800" marR="0" rtl="0" algn="ctr">
              <a:spcBef>
                <a:spcPts val="400"/>
              </a:spcBef>
              <a:spcAft>
                <a:spcPts val="0"/>
              </a:spcAft>
              <a:buClr>
                <a:srgbClr val="0000FF"/>
              </a:buClr>
              <a:buSzPts val="2000"/>
              <a:buFont typeface="Comic Sans MS"/>
              <a:buNone/>
              <a:defRPr b="0" i="0" sz="2000" u="none" cap="none" strike="noStrike">
                <a:solidFill>
                  <a:srgbClr val="0000FF"/>
                </a:solidFill>
                <a:latin typeface="Comic Sans MS"/>
                <a:ea typeface="Comic Sans MS"/>
                <a:cs typeface="Comic Sans MS"/>
                <a:sym typeface="Comic Sans MS"/>
              </a:defRPr>
            </a:lvl5pPr>
            <a:lvl6pPr indent="0" lvl="5" marL="2286000" marR="0" rtl="0" algn="ctr">
              <a:spcBef>
                <a:spcPts val="400"/>
              </a:spcBef>
              <a:spcAft>
                <a:spcPts val="0"/>
              </a:spcAft>
              <a:buClr>
                <a:srgbClr val="0000FF"/>
              </a:buClr>
              <a:buSzPts val="2000"/>
              <a:buFont typeface="Comic Sans MS"/>
              <a:buNone/>
              <a:defRPr b="0" i="0" sz="2000" u="none" cap="none" strike="noStrike">
                <a:solidFill>
                  <a:srgbClr val="0000FF"/>
                </a:solidFill>
                <a:latin typeface="Comic Sans MS"/>
                <a:ea typeface="Comic Sans MS"/>
                <a:cs typeface="Comic Sans MS"/>
                <a:sym typeface="Comic Sans MS"/>
              </a:defRPr>
            </a:lvl6pPr>
            <a:lvl7pPr indent="0" lvl="6" marL="2743200" marR="0" rtl="0" algn="ctr">
              <a:spcBef>
                <a:spcPts val="400"/>
              </a:spcBef>
              <a:spcAft>
                <a:spcPts val="0"/>
              </a:spcAft>
              <a:buClr>
                <a:srgbClr val="0000FF"/>
              </a:buClr>
              <a:buSzPts val="2000"/>
              <a:buFont typeface="Comic Sans MS"/>
              <a:buNone/>
              <a:defRPr b="0" i="0" sz="2000" u="none" cap="none" strike="noStrike">
                <a:solidFill>
                  <a:srgbClr val="0000FF"/>
                </a:solidFill>
                <a:latin typeface="Comic Sans MS"/>
                <a:ea typeface="Comic Sans MS"/>
                <a:cs typeface="Comic Sans MS"/>
                <a:sym typeface="Comic Sans MS"/>
              </a:defRPr>
            </a:lvl7pPr>
            <a:lvl8pPr indent="0" lvl="7" marL="3200400" marR="0" rtl="0" algn="ctr">
              <a:spcBef>
                <a:spcPts val="400"/>
              </a:spcBef>
              <a:spcAft>
                <a:spcPts val="0"/>
              </a:spcAft>
              <a:buClr>
                <a:srgbClr val="0000FF"/>
              </a:buClr>
              <a:buSzPts val="2000"/>
              <a:buFont typeface="Comic Sans MS"/>
              <a:buNone/>
              <a:defRPr b="0" i="0" sz="2000" u="none" cap="none" strike="noStrike">
                <a:solidFill>
                  <a:srgbClr val="0000FF"/>
                </a:solidFill>
                <a:latin typeface="Comic Sans MS"/>
                <a:ea typeface="Comic Sans MS"/>
                <a:cs typeface="Comic Sans MS"/>
                <a:sym typeface="Comic Sans MS"/>
              </a:defRPr>
            </a:lvl8pPr>
            <a:lvl9pPr indent="0" lvl="8" marL="3657600" marR="0" rtl="0" algn="ctr">
              <a:spcBef>
                <a:spcPts val="400"/>
              </a:spcBef>
              <a:spcAft>
                <a:spcPts val="0"/>
              </a:spcAft>
              <a:buClr>
                <a:srgbClr val="0000FF"/>
              </a:buClr>
              <a:buSzPts val="2000"/>
              <a:buFont typeface="Comic Sans MS"/>
              <a:buNone/>
              <a:defRPr b="0" i="0" sz="2000" u="none" cap="none" strike="noStrike">
                <a:solidFill>
                  <a:srgbClr val="0000FF"/>
                </a:solidFill>
                <a:latin typeface="Comic Sans MS"/>
                <a:ea typeface="Comic Sans MS"/>
                <a:cs typeface="Comic Sans MS"/>
                <a:sym typeface="Comic Sans MS"/>
              </a:defRPr>
            </a:lvl9pPr>
          </a:lstStyle>
          <a:p/>
        </p:txBody>
      </p:sp>
      <p:sp>
        <p:nvSpPr>
          <p:cNvPr id="17" name="Google Shape;17;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18" name="Google Shape;18;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61" name="Google Shape;61;p1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0000FF"/>
              </a:buClr>
              <a:buSzPts val="3200"/>
              <a:buFont typeface="Comic Sans MS"/>
              <a:buNone/>
              <a:defRPr b="1" i="0" sz="2400" u="none" cap="none" strike="noStrike">
                <a:solidFill>
                  <a:srgbClr val="0000FF"/>
                </a:solidFill>
                <a:latin typeface="Comic Sans MS"/>
                <a:ea typeface="Comic Sans MS"/>
                <a:cs typeface="Comic Sans MS"/>
                <a:sym typeface="Comic Sans MS"/>
              </a:defRPr>
            </a:lvl1pPr>
            <a:lvl2pPr indent="-228600" lvl="1" marL="914400" marR="0" rtl="0" algn="l">
              <a:spcBef>
                <a:spcPts val="400"/>
              </a:spcBef>
              <a:spcAft>
                <a:spcPts val="0"/>
              </a:spcAft>
              <a:buClr>
                <a:srgbClr val="0000FF"/>
              </a:buClr>
              <a:buSzPts val="2800"/>
              <a:buFont typeface="Comic Sans MS"/>
              <a:buNone/>
              <a:defRPr b="1" i="0" sz="2000" u="none" cap="none" strike="noStrike">
                <a:solidFill>
                  <a:srgbClr val="0000FF"/>
                </a:solidFill>
                <a:latin typeface="Comic Sans MS"/>
                <a:ea typeface="Comic Sans MS"/>
                <a:cs typeface="Comic Sans MS"/>
                <a:sym typeface="Comic Sans MS"/>
              </a:defRPr>
            </a:lvl2pPr>
            <a:lvl3pPr indent="-228600" lvl="2" marL="1371600" marR="0" rtl="0" algn="l">
              <a:spcBef>
                <a:spcPts val="360"/>
              </a:spcBef>
              <a:spcAft>
                <a:spcPts val="0"/>
              </a:spcAft>
              <a:buClr>
                <a:srgbClr val="0000FF"/>
              </a:buClr>
              <a:buSzPts val="2400"/>
              <a:buFont typeface="Comic Sans MS"/>
              <a:buNone/>
              <a:defRPr b="1" i="0" sz="1800" u="none" cap="none" strike="noStrike">
                <a:solidFill>
                  <a:srgbClr val="0000FF"/>
                </a:solidFill>
                <a:latin typeface="Comic Sans MS"/>
                <a:ea typeface="Comic Sans MS"/>
                <a:cs typeface="Comic Sans MS"/>
                <a:sym typeface="Comic Sans MS"/>
              </a:defRPr>
            </a:lvl3pPr>
            <a:lvl4pPr indent="-228600" lvl="3" marL="18288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4pPr>
            <a:lvl5pPr indent="-228600" lvl="4" marL="22860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5pPr>
            <a:lvl6pPr indent="-228600" lvl="5" marL="27432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6pPr>
            <a:lvl7pPr indent="-228600" lvl="6" marL="32004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7pPr>
            <a:lvl8pPr indent="-228600" lvl="7" marL="36576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8pPr>
            <a:lvl9pPr indent="-228600" lvl="8" marL="41148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9pPr>
          </a:lstStyle>
          <a:p/>
        </p:txBody>
      </p:sp>
      <p:sp>
        <p:nvSpPr>
          <p:cNvPr id="62" name="Google Shape;62;p1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1pPr>
            <a:lvl2pPr indent="-355600" lvl="1" marL="914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2pPr>
            <a:lvl3pPr indent="-342900" lvl="2" marL="13716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3pPr>
            <a:lvl4pPr indent="-330200" lvl="3" marL="18288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4pPr>
            <a:lvl5pPr indent="-330200" lvl="4" marL="22860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5pPr>
            <a:lvl6pPr indent="-330200" lvl="5" marL="27432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6pPr>
            <a:lvl7pPr indent="-330200" lvl="6" marL="32004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7pPr>
            <a:lvl8pPr indent="-330200" lvl="7" marL="36576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8pPr>
            <a:lvl9pPr indent="-330200" lvl="8" marL="41148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9pPr>
          </a:lstStyle>
          <a:p/>
        </p:txBody>
      </p:sp>
      <p:sp>
        <p:nvSpPr>
          <p:cNvPr id="63" name="Google Shape;63;p1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0000FF"/>
              </a:buClr>
              <a:buSzPts val="3200"/>
              <a:buFont typeface="Comic Sans MS"/>
              <a:buNone/>
              <a:defRPr b="1" i="0" sz="2400" u="none" cap="none" strike="noStrike">
                <a:solidFill>
                  <a:srgbClr val="0000FF"/>
                </a:solidFill>
                <a:latin typeface="Comic Sans MS"/>
                <a:ea typeface="Comic Sans MS"/>
                <a:cs typeface="Comic Sans MS"/>
                <a:sym typeface="Comic Sans MS"/>
              </a:defRPr>
            </a:lvl1pPr>
            <a:lvl2pPr indent="-228600" lvl="1" marL="914400" marR="0" rtl="0" algn="l">
              <a:spcBef>
                <a:spcPts val="400"/>
              </a:spcBef>
              <a:spcAft>
                <a:spcPts val="0"/>
              </a:spcAft>
              <a:buClr>
                <a:srgbClr val="0000FF"/>
              </a:buClr>
              <a:buSzPts val="2800"/>
              <a:buFont typeface="Comic Sans MS"/>
              <a:buNone/>
              <a:defRPr b="1" i="0" sz="2000" u="none" cap="none" strike="noStrike">
                <a:solidFill>
                  <a:srgbClr val="0000FF"/>
                </a:solidFill>
                <a:latin typeface="Comic Sans MS"/>
                <a:ea typeface="Comic Sans MS"/>
                <a:cs typeface="Comic Sans MS"/>
                <a:sym typeface="Comic Sans MS"/>
              </a:defRPr>
            </a:lvl2pPr>
            <a:lvl3pPr indent="-228600" lvl="2" marL="1371600" marR="0" rtl="0" algn="l">
              <a:spcBef>
                <a:spcPts val="360"/>
              </a:spcBef>
              <a:spcAft>
                <a:spcPts val="0"/>
              </a:spcAft>
              <a:buClr>
                <a:srgbClr val="0000FF"/>
              </a:buClr>
              <a:buSzPts val="2400"/>
              <a:buFont typeface="Comic Sans MS"/>
              <a:buNone/>
              <a:defRPr b="1" i="0" sz="1800" u="none" cap="none" strike="noStrike">
                <a:solidFill>
                  <a:srgbClr val="0000FF"/>
                </a:solidFill>
                <a:latin typeface="Comic Sans MS"/>
                <a:ea typeface="Comic Sans MS"/>
                <a:cs typeface="Comic Sans MS"/>
                <a:sym typeface="Comic Sans MS"/>
              </a:defRPr>
            </a:lvl3pPr>
            <a:lvl4pPr indent="-228600" lvl="3" marL="18288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4pPr>
            <a:lvl5pPr indent="-228600" lvl="4" marL="22860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5pPr>
            <a:lvl6pPr indent="-228600" lvl="5" marL="27432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6pPr>
            <a:lvl7pPr indent="-228600" lvl="6" marL="32004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7pPr>
            <a:lvl8pPr indent="-228600" lvl="7" marL="36576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8pPr>
            <a:lvl9pPr indent="-228600" lvl="8" marL="4114800" marR="0" rtl="0" algn="l">
              <a:spcBef>
                <a:spcPts val="320"/>
              </a:spcBef>
              <a:spcAft>
                <a:spcPts val="0"/>
              </a:spcAft>
              <a:buClr>
                <a:srgbClr val="0000FF"/>
              </a:buClr>
              <a:buSzPts val="2000"/>
              <a:buFont typeface="Comic Sans MS"/>
              <a:buNone/>
              <a:defRPr b="1" i="0" sz="1600" u="none" cap="none" strike="noStrike">
                <a:solidFill>
                  <a:srgbClr val="0000FF"/>
                </a:solidFill>
                <a:latin typeface="Comic Sans MS"/>
                <a:ea typeface="Comic Sans MS"/>
                <a:cs typeface="Comic Sans MS"/>
                <a:sym typeface="Comic Sans MS"/>
              </a:defRPr>
            </a:lvl9pPr>
          </a:lstStyle>
          <a:p/>
        </p:txBody>
      </p:sp>
      <p:sp>
        <p:nvSpPr>
          <p:cNvPr id="64" name="Google Shape;64;p1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1pPr>
            <a:lvl2pPr indent="-355600" lvl="1" marL="914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2pPr>
            <a:lvl3pPr indent="-342900" lvl="2" marL="13716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3pPr>
            <a:lvl4pPr indent="-330200" lvl="3" marL="18288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4pPr>
            <a:lvl5pPr indent="-330200" lvl="4" marL="22860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5pPr>
            <a:lvl6pPr indent="-330200" lvl="5" marL="27432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6pPr>
            <a:lvl7pPr indent="-330200" lvl="6" marL="32004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7pPr>
            <a:lvl8pPr indent="-330200" lvl="7" marL="36576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8pPr>
            <a:lvl9pPr indent="-330200" lvl="8" marL="4114800" marR="0" rtl="0" algn="l">
              <a:spcBef>
                <a:spcPts val="320"/>
              </a:spcBef>
              <a:spcAft>
                <a:spcPts val="0"/>
              </a:spcAft>
              <a:buClr>
                <a:srgbClr val="0000FF"/>
              </a:buClr>
              <a:buSzPts val="1600"/>
              <a:buFont typeface="Comic Sans MS"/>
              <a:buChar char="»"/>
              <a:defRPr b="0" i="0" sz="1600" u="none" cap="none" strike="noStrike">
                <a:solidFill>
                  <a:srgbClr val="0000FF"/>
                </a:solidFill>
                <a:latin typeface="Comic Sans MS"/>
                <a:ea typeface="Comic Sans MS"/>
                <a:cs typeface="Comic Sans MS"/>
                <a:sym typeface="Comic Sans MS"/>
              </a:defRPr>
            </a:lvl9pPr>
          </a:lstStyle>
          <a:p/>
        </p:txBody>
      </p:sp>
      <p:sp>
        <p:nvSpPr>
          <p:cNvPr id="65" name="Google Shape;65;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66" name="Google Shape;66;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69" name="Google Shape;69;p1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0000FF"/>
              </a:buClr>
              <a:buSzPts val="3200"/>
              <a:buFont typeface="Comic Sans MS"/>
              <a:buNone/>
              <a:defRPr b="0" i="0" sz="2000" u="none" cap="none" strike="noStrike">
                <a:solidFill>
                  <a:srgbClr val="0000FF"/>
                </a:solidFill>
                <a:latin typeface="Comic Sans MS"/>
                <a:ea typeface="Comic Sans MS"/>
                <a:cs typeface="Comic Sans MS"/>
                <a:sym typeface="Comic Sans MS"/>
              </a:defRPr>
            </a:lvl1pPr>
            <a:lvl2pPr indent="-228600" lvl="1" marL="914400" marR="0" rtl="0" algn="l">
              <a:spcBef>
                <a:spcPts val="360"/>
              </a:spcBef>
              <a:spcAft>
                <a:spcPts val="0"/>
              </a:spcAft>
              <a:buClr>
                <a:srgbClr val="0000FF"/>
              </a:buClr>
              <a:buSzPts val="2800"/>
              <a:buFont typeface="Comic Sans MS"/>
              <a:buNone/>
              <a:defRPr b="0" i="0" sz="1800" u="none" cap="none" strike="noStrike">
                <a:solidFill>
                  <a:srgbClr val="0000FF"/>
                </a:solidFill>
                <a:latin typeface="Comic Sans MS"/>
                <a:ea typeface="Comic Sans MS"/>
                <a:cs typeface="Comic Sans MS"/>
                <a:sym typeface="Comic Sans MS"/>
              </a:defRPr>
            </a:lvl2pPr>
            <a:lvl3pPr indent="-228600" lvl="2" marL="1371600" marR="0" rtl="0" algn="l">
              <a:spcBef>
                <a:spcPts val="320"/>
              </a:spcBef>
              <a:spcAft>
                <a:spcPts val="0"/>
              </a:spcAft>
              <a:buClr>
                <a:srgbClr val="0000FF"/>
              </a:buClr>
              <a:buSzPts val="2400"/>
              <a:buFont typeface="Comic Sans MS"/>
              <a:buNone/>
              <a:defRPr b="0" i="0" sz="1600" u="none" cap="none" strike="noStrike">
                <a:solidFill>
                  <a:srgbClr val="0000FF"/>
                </a:solidFill>
                <a:latin typeface="Comic Sans MS"/>
                <a:ea typeface="Comic Sans MS"/>
                <a:cs typeface="Comic Sans MS"/>
                <a:sym typeface="Comic Sans MS"/>
              </a:defRPr>
            </a:lvl3pPr>
            <a:lvl4pPr indent="-228600" lvl="3" marL="1828800" marR="0" rtl="0" algn="l">
              <a:spcBef>
                <a:spcPts val="280"/>
              </a:spcBef>
              <a:spcAft>
                <a:spcPts val="0"/>
              </a:spcAft>
              <a:buClr>
                <a:srgbClr val="0000FF"/>
              </a:buClr>
              <a:buSzPts val="2000"/>
              <a:buFont typeface="Comic Sans MS"/>
              <a:buNone/>
              <a:defRPr b="0" i="0" sz="1400" u="none" cap="none" strike="noStrike">
                <a:solidFill>
                  <a:srgbClr val="0000FF"/>
                </a:solidFill>
                <a:latin typeface="Comic Sans MS"/>
                <a:ea typeface="Comic Sans MS"/>
                <a:cs typeface="Comic Sans MS"/>
                <a:sym typeface="Comic Sans MS"/>
              </a:defRPr>
            </a:lvl4pPr>
            <a:lvl5pPr indent="-228600" lvl="4" marL="2286000" marR="0" rtl="0" algn="l">
              <a:spcBef>
                <a:spcPts val="280"/>
              </a:spcBef>
              <a:spcAft>
                <a:spcPts val="0"/>
              </a:spcAft>
              <a:buClr>
                <a:srgbClr val="0000FF"/>
              </a:buClr>
              <a:buSzPts val="2000"/>
              <a:buFont typeface="Comic Sans MS"/>
              <a:buNone/>
              <a:defRPr b="0" i="0" sz="1400" u="none" cap="none" strike="noStrike">
                <a:solidFill>
                  <a:srgbClr val="0000FF"/>
                </a:solidFill>
                <a:latin typeface="Comic Sans MS"/>
                <a:ea typeface="Comic Sans MS"/>
                <a:cs typeface="Comic Sans MS"/>
                <a:sym typeface="Comic Sans MS"/>
              </a:defRPr>
            </a:lvl5pPr>
            <a:lvl6pPr indent="-228600" lvl="5" marL="2743200" marR="0" rtl="0" algn="l">
              <a:spcBef>
                <a:spcPts val="280"/>
              </a:spcBef>
              <a:spcAft>
                <a:spcPts val="0"/>
              </a:spcAft>
              <a:buClr>
                <a:srgbClr val="0000FF"/>
              </a:buClr>
              <a:buSzPts val="2000"/>
              <a:buFont typeface="Comic Sans MS"/>
              <a:buNone/>
              <a:defRPr b="0" i="0" sz="1400" u="none" cap="none" strike="noStrike">
                <a:solidFill>
                  <a:srgbClr val="0000FF"/>
                </a:solidFill>
                <a:latin typeface="Comic Sans MS"/>
                <a:ea typeface="Comic Sans MS"/>
                <a:cs typeface="Comic Sans MS"/>
                <a:sym typeface="Comic Sans MS"/>
              </a:defRPr>
            </a:lvl6pPr>
            <a:lvl7pPr indent="-228600" lvl="6" marL="3200400" marR="0" rtl="0" algn="l">
              <a:spcBef>
                <a:spcPts val="280"/>
              </a:spcBef>
              <a:spcAft>
                <a:spcPts val="0"/>
              </a:spcAft>
              <a:buClr>
                <a:srgbClr val="0000FF"/>
              </a:buClr>
              <a:buSzPts val="2000"/>
              <a:buFont typeface="Comic Sans MS"/>
              <a:buNone/>
              <a:defRPr b="0" i="0" sz="1400" u="none" cap="none" strike="noStrike">
                <a:solidFill>
                  <a:srgbClr val="0000FF"/>
                </a:solidFill>
                <a:latin typeface="Comic Sans MS"/>
                <a:ea typeface="Comic Sans MS"/>
                <a:cs typeface="Comic Sans MS"/>
                <a:sym typeface="Comic Sans MS"/>
              </a:defRPr>
            </a:lvl7pPr>
            <a:lvl8pPr indent="-228600" lvl="7" marL="3657600" marR="0" rtl="0" algn="l">
              <a:spcBef>
                <a:spcPts val="280"/>
              </a:spcBef>
              <a:spcAft>
                <a:spcPts val="0"/>
              </a:spcAft>
              <a:buClr>
                <a:srgbClr val="0000FF"/>
              </a:buClr>
              <a:buSzPts val="2000"/>
              <a:buFont typeface="Comic Sans MS"/>
              <a:buNone/>
              <a:defRPr b="0" i="0" sz="1400" u="none" cap="none" strike="noStrike">
                <a:solidFill>
                  <a:srgbClr val="0000FF"/>
                </a:solidFill>
                <a:latin typeface="Comic Sans MS"/>
                <a:ea typeface="Comic Sans MS"/>
                <a:cs typeface="Comic Sans MS"/>
                <a:sym typeface="Comic Sans MS"/>
              </a:defRPr>
            </a:lvl8pPr>
            <a:lvl9pPr indent="-228600" lvl="8" marL="4114800" marR="0" rtl="0" algn="l">
              <a:spcBef>
                <a:spcPts val="280"/>
              </a:spcBef>
              <a:spcAft>
                <a:spcPts val="0"/>
              </a:spcAft>
              <a:buClr>
                <a:srgbClr val="0000FF"/>
              </a:buClr>
              <a:buSzPts val="2000"/>
              <a:buFont typeface="Comic Sans MS"/>
              <a:buNone/>
              <a:defRPr b="0" i="0" sz="1400" u="none" cap="none" strike="noStrike">
                <a:solidFill>
                  <a:srgbClr val="0000FF"/>
                </a:solidFill>
                <a:latin typeface="Comic Sans MS"/>
                <a:ea typeface="Comic Sans MS"/>
                <a:cs typeface="Comic Sans MS"/>
                <a:sym typeface="Comic Sans MS"/>
              </a:defRPr>
            </a:lvl9pPr>
          </a:lstStyle>
          <a:p/>
        </p:txBody>
      </p:sp>
      <p:sp>
        <p:nvSpPr>
          <p:cNvPr id="70" name="Google Shape;70;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71" name="Google Shape;71;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21" name="Google Shape;21;p3"/>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22" name="Google Shape;22;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23" name="Google Shape;23;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4"/>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26" name="Google Shape;26;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27" name="Google Shape;27;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30" name="Google Shape;30;p5"/>
          <p:cNvSpPr txBox="1"/>
          <p:nvPr>
            <p:ph idx="1" type="body"/>
          </p:nvPr>
        </p:nvSpPr>
        <p:spPr>
          <a:xfrm>
            <a:off x="685800" y="1981200"/>
            <a:ext cx="3810000" cy="41148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1pPr>
            <a:lvl2pPr indent="-381000" lvl="1" marL="9144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2pPr>
            <a:lvl3pPr indent="-355600" lvl="2" marL="1371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3pPr>
            <a:lvl4pPr indent="-342900" lvl="3" marL="18288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4pPr>
            <a:lvl5pPr indent="-342900" lvl="4" marL="22860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5pPr>
            <a:lvl6pPr indent="-342900" lvl="5" marL="27432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6pPr>
            <a:lvl7pPr indent="-342900" lvl="6" marL="32004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7pPr>
            <a:lvl8pPr indent="-342900" lvl="7" marL="36576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8pPr>
            <a:lvl9pPr indent="-342900" lvl="8" marL="41148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9pPr>
          </a:lstStyle>
          <a:p/>
        </p:txBody>
      </p:sp>
      <p:sp>
        <p:nvSpPr>
          <p:cNvPr id="31" name="Google Shape;31;p5"/>
          <p:cNvSpPr txBox="1"/>
          <p:nvPr>
            <p:ph idx="2" type="body"/>
          </p:nvPr>
        </p:nvSpPr>
        <p:spPr>
          <a:xfrm>
            <a:off x="4648200" y="1981200"/>
            <a:ext cx="3810000" cy="41148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1pPr>
            <a:lvl2pPr indent="-381000" lvl="1" marL="9144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2pPr>
            <a:lvl3pPr indent="-355600" lvl="2" marL="1371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3pPr>
            <a:lvl4pPr indent="-342900" lvl="3" marL="18288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4pPr>
            <a:lvl5pPr indent="-342900" lvl="4" marL="22860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5pPr>
            <a:lvl6pPr indent="-342900" lvl="5" marL="27432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6pPr>
            <a:lvl7pPr indent="-342900" lvl="6" marL="32004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7pPr>
            <a:lvl8pPr indent="-342900" lvl="7" marL="36576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8pPr>
            <a:lvl9pPr indent="-342900" lvl="8" marL="4114800" marR="0" rtl="0" algn="l">
              <a:spcBef>
                <a:spcPts val="360"/>
              </a:spcBef>
              <a:spcAft>
                <a:spcPts val="0"/>
              </a:spcAft>
              <a:buClr>
                <a:srgbClr val="0000FF"/>
              </a:buClr>
              <a:buSzPts val="1800"/>
              <a:buFont typeface="Comic Sans MS"/>
              <a:buChar char="»"/>
              <a:defRPr b="0" i="0" sz="1800" u="none" cap="none" strike="noStrike">
                <a:solidFill>
                  <a:srgbClr val="0000FF"/>
                </a:solidFill>
                <a:latin typeface="Comic Sans MS"/>
                <a:ea typeface="Comic Sans MS"/>
                <a:cs typeface="Comic Sans MS"/>
                <a:sym typeface="Comic Sans MS"/>
              </a:defRPr>
            </a:lvl9pPr>
          </a:lstStyle>
          <a:p/>
        </p:txBody>
      </p:sp>
      <p:sp>
        <p:nvSpPr>
          <p:cNvPr id="32" name="Google Shape;32;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33" name="Google Shape;33;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 name="Shape 34"/>
        <p:cNvGrpSpPr/>
        <p:nvPr/>
      </p:nvGrpSpPr>
      <p:grpSpPr>
        <a:xfrm>
          <a:off x="0" y="0"/>
          <a:ext cx="0" cy="0"/>
          <a:chOff x="0" y="0"/>
          <a:chExt cx="0" cy="0"/>
        </a:xfrm>
      </p:grpSpPr>
      <p:sp>
        <p:nvSpPr>
          <p:cNvPr id="35" name="Google Shape;35;p6"/>
          <p:cNvSpPr txBox="1"/>
          <p:nvPr>
            <p:ph type="title"/>
          </p:nvPr>
        </p:nvSpPr>
        <p:spPr>
          <a:xfrm rot="5400000">
            <a:off x="4743450" y="2381250"/>
            <a:ext cx="5486400" cy="1943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36" name="Google Shape;36;p6"/>
          <p:cNvSpPr txBox="1"/>
          <p:nvPr>
            <p:ph idx="1" type="body"/>
          </p:nvPr>
        </p:nvSpPr>
        <p:spPr>
          <a:xfrm rot="5400000">
            <a:off x="781050" y="514350"/>
            <a:ext cx="5486400" cy="56769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37" name="Google Shape;37;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38" name="Google Shape;38;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7"/>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41" name="Google Shape;41;p7"/>
          <p:cNvSpPr txBox="1"/>
          <p:nvPr>
            <p:ph idx="1" type="body"/>
          </p:nvPr>
        </p:nvSpPr>
        <p:spPr>
          <a:xfrm rot="5400000">
            <a:off x="2514600" y="152400"/>
            <a:ext cx="4114800" cy="77724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42" name="Google Shape;42;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43" name="Google Shape;43;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46" name="Google Shape;46;p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0000FF"/>
              </a:buClr>
              <a:buSzPts val="1400"/>
              <a:buFont typeface="Comic Sans MS"/>
              <a:buNone/>
              <a:defRPr b="0" i="0" sz="3200" u="none" cap="none" strike="noStrike">
                <a:solidFill>
                  <a:srgbClr val="0000FF"/>
                </a:solidFill>
                <a:latin typeface="Comic Sans MS"/>
                <a:ea typeface="Comic Sans MS"/>
                <a:cs typeface="Comic Sans MS"/>
                <a:sym typeface="Comic Sans MS"/>
              </a:defRPr>
            </a:lvl1pPr>
            <a:lvl2pPr indent="0" lvl="1" marL="457200" marR="0" rtl="0" algn="l">
              <a:spcBef>
                <a:spcPts val="560"/>
              </a:spcBef>
              <a:spcAft>
                <a:spcPts val="0"/>
              </a:spcAft>
              <a:buClr>
                <a:srgbClr val="0000FF"/>
              </a:buClr>
              <a:buSzPts val="1400"/>
              <a:buFont typeface="Comic Sans MS"/>
              <a:buNone/>
              <a:defRPr b="0" i="0" sz="2800" u="none" cap="none" strike="noStrike">
                <a:solidFill>
                  <a:srgbClr val="0000FF"/>
                </a:solidFill>
                <a:latin typeface="Comic Sans MS"/>
                <a:ea typeface="Comic Sans MS"/>
                <a:cs typeface="Comic Sans MS"/>
                <a:sym typeface="Comic Sans MS"/>
              </a:defRPr>
            </a:lvl2pPr>
            <a:lvl3pPr indent="0" lvl="2" marL="914400" marR="0" rtl="0" algn="l">
              <a:spcBef>
                <a:spcPts val="480"/>
              </a:spcBef>
              <a:spcAft>
                <a:spcPts val="0"/>
              </a:spcAft>
              <a:buClr>
                <a:srgbClr val="0000FF"/>
              </a:buClr>
              <a:buSzPts val="1400"/>
              <a:buFont typeface="Comic Sans MS"/>
              <a:buNone/>
              <a:defRPr b="0" i="0" sz="2400" u="none" cap="none" strike="noStrike">
                <a:solidFill>
                  <a:srgbClr val="0000FF"/>
                </a:solidFill>
                <a:latin typeface="Comic Sans MS"/>
                <a:ea typeface="Comic Sans MS"/>
                <a:cs typeface="Comic Sans MS"/>
                <a:sym typeface="Comic Sans MS"/>
              </a:defRPr>
            </a:lvl3pPr>
            <a:lvl4pPr indent="0" lvl="3" marL="1371600" marR="0" rtl="0" algn="l">
              <a:spcBef>
                <a:spcPts val="400"/>
              </a:spcBef>
              <a:spcAft>
                <a:spcPts val="0"/>
              </a:spcAft>
              <a:buClr>
                <a:srgbClr val="0000FF"/>
              </a:buClr>
              <a:buSzPts val="1400"/>
              <a:buFont typeface="Comic Sans MS"/>
              <a:buNone/>
              <a:defRPr b="0" i="0" sz="2000" u="none" cap="none" strike="noStrike">
                <a:solidFill>
                  <a:srgbClr val="0000FF"/>
                </a:solidFill>
                <a:latin typeface="Comic Sans MS"/>
                <a:ea typeface="Comic Sans MS"/>
                <a:cs typeface="Comic Sans MS"/>
                <a:sym typeface="Comic Sans MS"/>
              </a:defRPr>
            </a:lvl4pPr>
            <a:lvl5pPr indent="0" lvl="4" marL="1828800" marR="0" rtl="0" algn="l">
              <a:spcBef>
                <a:spcPts val="400"/>
              </a:spcBef>
              <a:spcAft>
                <a:spcPts val="0"/>
              </a:spcAft>
              <a:buClr>
                <a:srgbClr val="0000FF"/>
              </a:buClr>
              <a:buSzPts val="1400"/>
              <a:buFont typeface="Comic Sans MS"/>
              <a:buNone/>
              <a:defRPr b="0" i="0" sz="2000" u="none" cap="none" strike="noStrike">
                <a:solidFill>
                  <a:srgbClr val="0000FF"/>
                </a:solidFill>
                <a:latin typeface="Comic Sans MS"/>
                <a:ea typeface="Comic Sans MS"/>
                <a:cs typeface="Comic Sans MS"/>
                <a:sym typeface="Comic Sans MS"/>
              </a:defRPr>
            </a:lvl5pPr>
            <a:lvl6pPr indent="0" lvl="5" marL="2286000" marR="0" rtl="0" algn="l">
              <a:spcBef>
                <a:spcPts val="400"/>
              </a:spcBef>
              <a:spcAft>
                <a:spcPts val="0"/>
              </a:spcAft>
              <a:buClr>
                <a:srgbClr val="0000FF"/>
              </a:buClr>
              <a:buSzPts val="1400"/>
              <a:buFont typeface="Comic Sans MS"/>
              <a:buNone/>
              <a:defRPr b="0" i="0" sz="2000" u="none" cap="none" strike="noStrike">
                <a:solidFill>
                  <a:srgbClr val="0000FF"/>
                </a:solidFill>
                <a:latin typeface="Comic Sans MS"/>
                <a:ea typeface="Comic Sans MS"/>
                <a:cs typeface="Comic Sans MS"/>
                <a:sym typeface="Comic Sans MS"/>
              </a:defRPr>
            </a:lvl6pPr>
            <a:lvl7pPr indent="0" lvl="6" marL="2743200" marR="0" rtl="0" algn="l">
              <a:spcBef>
                <a:spcPts val="400"/>
              </a:spcBef>
              <a:spcAft>
                <a:spcPts val="0"/>
              </a:spcAft>
              <a:buClr>
                <a:srgbClr val="0000FF"/>
              </a:buClr>
              <a:buSzPts val="1400"/>
              <a:buFont typeface="Comic Sans MS"/>
              <a:buNone/>
              <a:defRPr b="0" i="0" sz="2000" u="none" cap="none" strike="noStrike">
                <a:solidFill>
                  <a:srgbClr val="0000FF"/>
                </a:solidFill>
                <a:latin typeface="Comic Sans MS"/>
                <a:ea typeface="Comic Sans MS"/>
                <a:cs typeface="Comic Sans MS"/>
                <a:sym typeface="Comic Sans MS"/>
              </a:defRPr>
            </a:lvl7pPr>
            <a:lvl8pPr indent="0" lvl="7" marL="3200400" marR="0" rtl="0" algn="l">
              <a:spcBef>
                <a:spcPts val="400"/>
              </a:spcBef>
              <a:spcAft>
                <a:spcPts val="0"/>
              </a:spcAft>
              <a:buClr>
                <a:srgbClr val="0000FF"/>
              </a:buClr>
              <a:buSzPts val="1400"/>
              <a:buFont typeface="Comic Sans MS"/>
              <a:buNone/>
              <a:defRPr b="0" i="0" sz="2000" u="none" cap="none" strike="noStrike">
                <a:solidFill>
                  <a:srgbClr val="0000FF"/>
                </a:solidFill>
                <a:latin typeface="Comic Sans MS"/>
                <a:ea typeface="Comic Sans MS"/>
                <a:cs typeface="Comic Sans MS"/>
                <a:sym typeface="Comic Sans MS"/>
              </a:defRPr>
            </a:lvl8pPr>
            <a:lvl9pPr indent="0" lvl="8" marL="3657600" marR="0" rtl="0" algn="l">
              <a:spcBef>
                <a:spcPts val="400"/>
              </a:spcBef>
              <a:spcAft>
                <a:spcPts val="0"/>
              </a:spcAft>
              <a:buClr>
                <a:srgbClr val="0000FF"/>
              </a:buClr>
              <a:buSzPts val="1400"/>
              <a:buFont typeface="Comic Sans MS"/>
              <a:buNone/>
              <a:defRPr b="0" i="0" sz="2000" u="none" cap="none" strike="noStrike">
                <a:solidFill>
                  <a:srgbClr val="0000FF"/>
                </a:solidFill>
                <a:latin typeface="Comic Sans MS"/>
                <a:ea typeface="Comic Sans MS"/>
                <a:cs typeface="Comic Sans MS"/>
                <a:sym typeface="Comic Sans MS"/>
              </a:defRPr>
            </a:lvl9pPr>
          </a:lstStyle>
          <a:p/>
        </p:txBody>
      </p:sp>
      <p:sp>
        <p:nvSpPr>
          <p:cNvPr id="47" name="Google Shape;47;p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0000FF"/>
              </a:buClr>
              <a:buSzPts val="3200"/>
              <a:buFont typeface="Comic Sans MS"/>
              <a:buNone/>
              <a:defRPr b="0" i="0" sz="1400" u="none" cap="none" strike="noStrike">
                <a:solidFill>
                  <a:srgbClr val="0000FF"/>
                </a:solidFill>
                <a:latin typeface="Comic Sans MS"/>
                <a:ea typeface="Comic Sans MS"/>
                <a:cs typeface="Comic Sans MS"/>
                <a:sym typeface="Comic Sans MS"/>
              </a:defRPr>
            </a:lvl1pPr>
            <a:lvl2pPr indent="-228600" lvl="1" marL="914400" marR="0" rtl="0" algn="l">
              <a:spcBef>
                <a:spcPts val="240"/>
              </a:spcBef>
              <a:spcAft>
                <a:spcPts val="0"/>
              </a:spcAft>
              <a:buClr>
                <a:srgbClr val="0000FF"/>
              </a:buClr>
              <a:buSzPts val="2800"/>
              <a:buFont typeface="Comic Sans MS"/>
              <a:buNone/>
              <a:defRPr b="0" i="0" sz="1200" u="none" cap="none" strike="noStrike">
                <a:solidFill>
                  <a:srgbClr val="0000FF"/>
                </a:solidFill>
                <a:latin typeface="Comic Sans MS"/>
                <a:ea typeface="Comic Sans MS"/>
                <a:cs typeface="Comic Sans MS"/>
                <a:sym typeface="Comic Sans MS"/>
              </a:defRPr>
            </a:lvl2pPr>
            <a:lvl3pPr indent="-228600" lvl="2" marL="1371600" marR="0" rtl="0" algn="l">
              <a:spcBef>
                <a:spcPts val="200"/>
              </a:spcBef>
              <a:spcAft>
                <a:spcPts val="0"/>
              </a:spcAft>
              <a:buClr>
                <a:srgbClr val="0000FF"/>
              </a:buClr>
              <a:buSzPts val="2400"/>
              <a:buFont typeface="Comic Sans MS"/>
              <a:buNone/>
              <a:defRPr b="0" i="0" sz="1000" u="none" cap="none" strike="noStrike">
                <a:solidFill>
                  <a:srgbClr val="0000FF"/>
                </a:solidFill>
                <a:latin typeface="Comic Sans MS"/>
                <a:ea typeface="Comic Sans MS"/>
                <a:cs typeface="Comic Sans MS"/>
                <a:sym typeface="Comic Sans MS"/>
              </a:defRPr>
            </a:lvl3pPr>
            <a:lvl4pPr indent="-228600" lvl="3" marL="18288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4pPr>
            <a:lvl5pPr indent="-228600" lvl="4" marL="22860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5pPr>
            <a:lvl6pPr indent="-228600" lvl="5" marL="27432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6pPr>
            <a:lvl7pPr indent="-228600" lvl="6" marL="32004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7pPr>
            <a:lvl8pPr indent="-228600" lvl="7" marL="36576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8pPr>
            <a:lvl9pPr indent="-228600" lvl="8" marL="41148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9pPr>
          </a:lstStyle>
          <a:p/>
        </p:txBody>
      </p:sp>
      <p:sp>
        <p:nvSpPr>
          <p:cNvPr id="48" name="Google Shape;48;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49" name="Google Shape;49;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52" name="Google Shape;52;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53" name="Google Shape;53;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0000FF"/>
              </a:buClr>
              <a:buSzPts val="3200"/>
              <a:buFont typeface="Comic Sans MS"/>
              <a:buNone/>
              <a:defRPr b="0" i="0" sz="1400" u="none" cap="none" strike="noStrike">
                <a:solidFill>
                  <a:srgbClr val="0000FF"/>
                </a:solidFill>
                <a:latin typeface="Comic Sans MS"/>
                <a:ea typeface="Comic Sans MS"/>
                <a:cs typeface="Comic Sans MS"/>
                <a:sym typeface="Comic Sans MS"/>
              </a:defRPr>
            </a:lvl1pPr>
            <a:lvl2pPr indent="-228600" lvl="1" marL="914400" marR="0" rtl="0" algn="l">
              <a:spcBef>
                <a:spcPts val="240"/>
              </a:spcBef>
              <a:spcAft>
                <a:spcPts val="0"/>
              </a:spcAft>
              <a:buClr>
                <a:srgbClr val="0000FF"/>
              </a:buClr>
              <a:buSzPts val="2800"/>
              <a:buFont typeface="Comic Sans MS"/>
              <a:buNone/>
              <a:defRPr b="0" i="0" sz="1200" u="none" cap="none" strike="noStrike">
                <a:solidFill>
                  <a:srgbClr val="0000FF"/>
                </a:solidFill>
                <a:latin typeface="Comic Sans MS"/>
                <a:ea typeface="Comic Sans MS"/>
                <a:cs typeface="Comic Sans MS"/>
                <a:sym typeface="Comic Sans MS"/>
              </a:defRPr>
            </a:lvl2pPr>
            <a:lvl3pPr indent="-228600" lvl="2" marL="1371600" marR="0" rtl="0" algn="l">
              <a:spcBef>
                <a:spcPts val="200"/>
              </a:spcBef>
              <a:spcAft>
                <a:spcPts val="0"/>
              </a:spcAft>
              <a:buClr>
                <a:srgbClr val="0000FF"/>
              </a:buClr>
              <a:buSzPts val="2400"/>
              <a:buFont typeface="Comic Sans MS"/>
              <a:buNone/>
              <a:defRPr b="0" i="0" sz="1000" u="none" cap="none" strike="noStrike">
                <a:solidFill>
                  <a:srgbClr val="0000FF"/>
                </a:solidFill>
                <a:latin typeface="Comic Sans MS"/>
                <a:ea typeface="Comic Sans MS"/>
                <a:cs typeface="Comic Sans MS"/>
                <a:sym typeface="Comic Sans MS"/>
              </a:defRPr>
            </a:lvl3pPr>
            <a:lvl4pPr indent="-228600" lvl="3" marL="18288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4pPr>
            <a:lvl5pPr indent="-228600" lvl="4" marL="22860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5pPr>
            <a:lvl6pPr indent="-228600" lvl="5" marL="27432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6pPr>
            <a:lvl7pPr indent="-228600" lvl="6" marL="32004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7pPr>
            <a:lvl8pPr indent="-228600" lvl="7" marL="36576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8pPr>
            <a:lvl9pPr indent="-228600" lvl="8" marL="4114800" marR="0" rtl="0" algn="l">
              <a:spcBef>
                <a:spcPts val="180"/>
              </a:spcBef>
              <a:spcAft>
                <a:spcPts val="0"/>
              </a:spcAft>
              <a:buClr>
                <a:srgbClr val="0000FF"/>
              </a:buClr>
              <a:buSzPts val="2000"/>
              <a:buFont typeface="Comic Sans MS"/>
              <a:buNone/>
              <a:defRPr b="0" i="0" sz="900" u="none" cap="none" strike="noStrike">
                <a:solidFill>
                  <a:srgbClr val="0000FF"/>
                </a:solidFill>
                <a:latin typeface="Comic Sans MS"/>
                <a:ea typeface="Comic Sans MS"/>
                <a:cs typeface="Comic Sans MS"/>
                <a:sym typeface="Comic Sans MS"/>
              </a:defRPr>
            </a:lvl9pPr>
          </a:lstStyle>
          <a:p/>
        </p:txBody>
      </p:sp>
      <p:sp>
        <p:nvSpPr>
          <p:cNvPr id="54" name="Google Shape;54;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55" name="Google Shape;55;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a:solidFill>
                  <a:schemeClr val="dk1"/>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58" name="Google Shape;58;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1pPr>
            <a:lvl2pPr indent="0" lvl="1"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2pPr>
            <a:lvl3pPr indent="0" lvl="2"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3pPr>
            <a:lvl4pPr indent="0" lvl="3"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4pPr>
            <a:lvl5pPr indent="0" lvl="4" marL="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5pPr>
            <a:lvl6pPr indent="0" lvl="5" marL="4572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6pPr>
            <a:lvl7pPr indent="0" lvl="6" marL="9144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7pPr>
            <a:lvl8pPr indent="0" lvl="7" marL="13716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8pPr>
            <a:lvl9pPr indent="0" lvl="8" marL="1828800" marR="0" rtl="0" algn="ctr">
              <a:spcBef>
                <a:spcPts val="0"/>
              </a:spcBef>
              <a:spcAft>
                <a:spcPts val="0"/>
              </a:spcAft>
              <a:buSzPts val="1400"/>
              <a:buNone/>
              <a:defRPr b="0" i="0" sz="4400" u="none" cap="none" strike="noStrike">
                <a:solidFill>
                  <a:schemeClr val="dk2"/>
                </a:solidFill>
                <a:latin typeface="Comic Sans MS"/>
                <a:ea typeface="Comic Sans MS"/>
                <a:cs typeface="Comic Sans MS"/>
                <a:sym typeface="Comic Sans MS"/>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0000FF"/>
              </a:buClr>
              <a:buSzPts val="3200"/>
              <a:buFont typeface="Comic Sans MS"/>
              <a:buChar char="•"/>
              <a:defRPr b="0" i="0" sz="3200" u="none" cap="none" strike="noStrike">
                <a:solidFill>
                  <a:srgbClr val="0000FF"/>
                </a:solidFill>
                <a:latin typeface="Comic Sans MS"/>
                <a:ea typeface="Comic Sans MS"/>
                <a:cs typeface="Comic Sans MS"/>
                <a:sym typeface="Comic Sans MS"/>
              </a:defRPr>
            </a:lvl1pPr>
            <a:lvl2pPr indent="-406400" lvl="1" marL="914400" marR="0" rtl="0" algn="l">
              <a:spcBef>
                <a:spcPts val="560"/>
              </a:spcBef>
              <a:spcAft>
                <a:spcPts val="0"/>
              </a:spcAft>
              <a:buClr>
                <a:srgbClr val="0000FF"/>
              </a:buClr>
              <a:buSzPts val="2800"/>
              <a:buFont typeface="Comic Sans MS"/>
              <a:buChar char="–"/>
              <a:defRPr b="0" i="0" sz="2800" u="none" cap="none" strike="noStrike">
                <a:solidFill>
                  <a:srgbClr val="0000FF"/>
                </a:solidFill>
                <a:latin typeface="Comic Sans MS"/>
                <a:ea typeface="Comic Sans MS"/>
                <a:cs typeface="Comic Sans MS"/>
                <a:sym typeface="Comic Sans MS"/>
              </a:defRPr>
            </a:lvl2pPr>
            <a:lvl3pPr indent="-381000" lvl="2" marL="1371600" marR="0" rtl="0" algn="l">
              <a:spcBef>
                <a:spcPts val="480"/>
              </a:spcBef>
              <a:spcAft>
                <a:spcPts val="0"/>
              </a:spcAft>
              <a:buClr>
                <a:srgbClr val="0000FF"/>
              </a:buClr>
              <a:buSzPts val="2400"/>
              <a:buFont typeface="Comic Sans MS"/>
              <a:buChar char="•"/>
              <a:defRPr b="0" i="0" sz="2400" u="none" cap="none" strike="noStrike">
                <a:solidFill>
                  <a:srgbClr val="0000FF"/>
                </a:solidFill>
                <a:latin typeface="Comic Sans MS"/>
                <a:ea typeface="Comic Sans MS"/>
                <a:cs typeface="Comic Sans MS"/>
                <a:sym typeface="Comic Sans MS"/>
              </a:defRPr>
            </a:lvl3pPr>
            <a:lvl4pPr indent="-355600" lvl="3" marL="1828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4pPr>
            <a:lvl5pPr indent="-355600" lvl="4" marL="22860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5pPr>
            <a:lvl6pPr indent="-355600" lvl="5" marL="27432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6pPr>
            <a:lvl7pPr indent="-355600" lvl="6" marL="32004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7pPr>
            <a:lvl8pPr indent="-355600" lvl="7" marL="36576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8pPr>
            <a:lvl9pPr indent="-355600" lvl="8" marL="4114800" marR="0" rtl="0" algn="l">
              <a:spcBef>
                <a:spcPts val="400"/>
              </a:spcBef>
              <a:spcAft>
                <a:spcPts val="0"/>
              </a:spcAft>
              <a:buClr>
                <a:srgbClr val="0000FF"/>
              </a:buClr>
              <a:buSzPts val="2000"/>
              <a:buFont typeface="Comic Sans MS"/>
              <a:buChar char="»"/>
              <a:defRPr b="0" i="0" sz="2000" u="none" cap="none" strike="noStrike">
                <a:solidFill>
                  <a:srgbClr val="0000FF"/>
                </a:solidFill>
                <a:latin typeface="Comic Sans MS"/>
                <a:ea typeface="Comic Sans MS"/>
                <a:cs typeface="Comic Sans MS"/>
                <a:sym typeface="Comic Sans MS"/>
              </a:defRPr>
            </a:lvl9pPr>
          </a:lstStyle>
          <a:p/>
        </p:txBody>
      </p:sp>
      <p:sp>
        <p:nvSpPr>
          <p:cNvPr id="12" name="Google Shape;12;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400" u="none" cap="none" strike="noStrike">
                <a:solidFill>
                  <a:schemeClr val="dk1"/>
                </a:solidFill>
                <a:latin typeface="Comic Sans MS"/>
                <a:ea typeface="Comic Sans MS"/>
                <a:cs typeface="Comic Sans MS"/>
                <a:sym typeface="Comic Sans MS"/>
              </a:defRPr>
            </a:lvl1pPr>
            <a:lvl2pPr indent="0" lvl="1" marL="4572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2pPr>
            <a:lvl3pPr indent="0" lvl="2" marL="914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3pPr>
            <a:lvl4pPr indent="0" lvl="3" marL="13716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4pPr>
            <a:lvl5pPr indent="0" lvl="4" marL="1828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5pPr>
            <a:lvl6pPr indent="0" lvl="5" marL="2286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6pPr>
            <a:lvl7pPr indent="0" lvl="6" marL="32004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7pPr>
            <a:lvl8pPr indent="0" lvl="7" marL="45720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8pPr>
            <a:lvl9pPr indent="0" lvl="8" marL="6400800" marR="0" rtl="0" algn="l">
              <a:lnSpc>
                <a:spcPct val="100000"/>
              </a:lnSpc>
              <a:spcBef>
                <a:spcPts val="0"/>
              </a:spcBef>
              <a:spcAft>
                <a:spcPts val="0"/>
              </a:spcAft>
              <a:buSzPts val="1400"/>
              <a:buNone/>
              <a:defRPr b="1" i="0" sz="4400" u="none" cap="none" strike="noStrike">
                <a:solidFill>
                  <a:srgbClr val="0000FF"/>
                </a:solidFill>
                <a:latin typeface="Comic Sans MS"/>
                <a:ea typeface="Comic Sans MS"/>
                <a:cs typeface="Comic Sans MS"/>
                <a:sym typeface="Comic Sans MS"/>
              </a:defRPr>
            </a:lvl9pPr>
          </a:lstStyle>
          <a:p/>
        </p:txBody>
      </p:sp>
      <p:sp>
        <p:nvSpPr>
          <p:cNvPr id="13" name="Google Shape;13;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Font typeface="Comic Sans MS"/>
              <a:buNone/>
              <a:defRPr b="0" i="0" sz="1400" u="none" cap="none" strike="noStrik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hyperlink" Target="http://creativecommons.org/licenses/by-sa/2.5/" TargetMode="External"/><Relationship Id="rId4" Type="http://schemas.openxmlformats.org/officeDocument/2006/relationships/hyperlink" Target="http://creativecommons.org/licenses/by-sa/2.5/" TargetMode="External"/><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magic" id="78" name="Google Shape;78;p13"/>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pic>
        <p:nvPicPr>
          <p:cNvPr descr="magic" id="79" name="Google Shape;79;p13"/>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80" name="Google Shape;80;p13"/>
          <p:cNvSpPr txBox="1"/>
          <p:nvPr>
            <p:ph type="ctrTitle"/>
          </p:nvPr>
        </p:nvSpPr>
        <p:spPr>
          <a:xfrm>
            <a:off x="685800" y="10160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Mutual Exclusion</a:t>
            </a:r>
            <a:endParaRPr/>
          </a:p>
        </p:txBody>
      </p:sp>
      <p:sp>
        <p:nvSpPr>
          <p:cNvPr id="81" name="Google Shape;81;p13"/>
          <p:cNvSpPr txBox="1"/>
          <p:nvPr>
            <p:ph idx="1" type="subTitle"/>
          </p:nvPr>
        </p:nvSpPr>
        <p:spPr>
          <a:xfrm>
            <a:off x="1295400" y="43434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accent1"/>
              </a:buClr>
              <a:buFont typeface="Comic Sans MS"/>
              <a:buNone/>
            </a:pPr>
            <a:r>
              <a:rPr b="0" i="0" lang="en-US" sz="2800" u="none" cap="none" strike="noStrike">
                <a:solidFill>
                  <a:schemeClr val="accent1"/>
                </a:solidFill>
                <a:latin typeface="Comic Sans MS"/>
                <a:ea typeface="Comic Sans MS"/>
                <a:cs typeface="Comic Sans MS"/>
                <a:sym typeface="Comic Sans MS"/>
              </a:rPr>
              <a:t>Companion slides for</a:t>
            </a:r>
            <a:endParaRPr/>
          </a:p>
          <a:p>
            <a:pPr indent="0" lvl="0" marL="0" marR="0" rtl="0" algn="ctr">
              <a:lnSpc>
                <a:spcPct val="80000"/>
              </a:lnSpc>
              <a:spcBef>
                <a:spcPts val="560"/>
              </a:spcBef>
              <a:spcAft>
                <a:spcPts val="0"/>
              </a:spcAft>
              <a:buClr>
                <a:schemeClr val="dk1"/>
              </a:buClr>
              <a:buFont typeface="Comic Sans MS"/>
              <a:buNone/>
            </a:pPr>
            <a:r>
              <a:rPr b="0" i="0" lang="en-US" sz="2800" u="none" cap="none" strike="noStrike">
                <a:solidFill>
                  <a:schemeClr val="dk1"/>
                </a:solidFill>
                <a:latin typeface="Comic Sans MS"/>
                <a:ea typeface="Comic Sans MS"/>
                <a:cs typeface="Comic Sans MS"/>
                <a:sym typeface="Comic Sans MS"/>
              </a:rPr>
              <a:t>The Art of Multiprocessor Programming</a:t>
            </a:r>
            <a:endParaRPr/>
          </a:p>
          <a:p>
            <a:pPr indent="0" lvl="0" marL="0" marR="0" rtl="0" algn="ctr">
              <a:lnSpc>
                <a:spcPct val="80000"/>
              </a:lnSpc>
              <a:spcBef>
                <a:spcPts val="560"/>
              </a:spcBef>
              <a:spcAft>
                <a:spcPts val="0"/>
              </a:spcAft>
              <a:buClr>
                <a:schemeClr val="accent1"/>
              </a:buClr>
              <a:buFont typeface="Comic Sans MS"/>
              <a:buNone/>
            </a:pPr>
            <a:r>
              <a:rPr b="0" i="0" lang="en-US" sz="2800" u="none" cap="none" strike="noStrike">
                <a:solidFill>
                  <a:schemeClr val="accent1"/>
                </a:solidFill>
                <a:latin typeface="Comic Sans MS"/>
                <a:ea typeface="Comic Sans MS"/>
                <a:cs typeface="Comic Sans MS"/>
                <a:sym typeface="Comic Sans MS"/>
              </a:rPr>
              <a:t>by Maurice Herlihy &amp; Nir Shavit</a:t>
            </a:r>
            <a:endParaRPr/>
          </a:p>
        </p:txBody>
      </p:sp>
      <p:sp>
        <p:nvSpPr>
          <p:cNvPr id="82" name="Google Shape;82;p13"/>
          <p:cNvSpPr txBox="1"/>
          <p:nvPr/>
        </p:nvSpPr>
        <p:spPr>
          <a:xfrm>
            <a:off x="392112" y="5927725"/>
            <a:ext cx="1509712" cy="9302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08" name="Google Shape;208;p2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209" name="Google Shape;209;p22"/>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210" name="Google Shape;210;p22"/>
          <p:cNvSpPr txBox="1"/>
          <p:nvPr>
            <p:ph idx="1" type="body"/>
          </p:nvPr>
        </p:nvSpPr>
        <p:spPr>
          <a:xfrm>
            <a:off x="762000" y="2286000"/>
            <a:ext cx="7772400" cy="327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Assign to shared variable</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Assign to local variable</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Invoke method</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Return from method</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Lots of other things …</a:t>
            </a:r>
            <a:endParaRPr/>
          </a:p>
          <a:p>
            <a:pPr indent="-139700" lvl="0" marL="342900" marR="0" rtl="0" algn="l">
              <a:spcBef>
                <a:spcPts val="640"/>
              </a:spcBef>
              <a:spcAft>
                <a:spcPts val="0"/>
              </a:spcAft>
              <a:buClr>
                <a:srgbClr val="0000FF"/>
              </a:buClr>
              <a:buSzPts val="3200"/>
              <a:buFont typeface="Comic Sans MS"/>
              <a:buNone/>
            </a:pPr>
            <a:r>
              <a:t/>
            </a:r>
            <a:endParaRPr b="0" i="0" sz="3200" u="none" cap="none" strike="noStrike">
              <a:solidFill>
                <a:srgbClr val="0000FF"/>
              </a:solidFill>
              <a:latin typeface="Comic Sans MS"/>
              <a:ea typeface="Comic Sans MS"/>
              <a:cs typeface="Comic Sans MS"/>
              <a:sym typeface="Comic Sans MS"/>
            </a:endParaRPr>
          </a:p>
        </p:txBody>
      </p:sp>
      <p:sp>
        <p:nvSpPr>
          <p:cNvPr id="211" name="Google Shape;211;p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Example Thread Events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17" name="Google Shape;217;p2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218" name="Google Shape;218;p23"/>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219" name="Google Shape;219;p23"/>
          <p:cNvSpPr/>
          <p:nvPr/>
        </p:nvSpPr>
        <p:spPr>
          <a:xfrm>
            <a:off x="3429000" y="1676400"/>
            <a:ext cx="5105400" cy="3505200"/>
          </a:xfrm>
          <a:prstGeom prst="cloudCallout">
            <a:avLst>
              <a:gd fmla="val -4184" name="adj1"/>
              <a:gd fmla="val 18391" name="adj2"/>
            </a:avLst>
          </a:prstGeom>
          <a:solidFill>
            <a:srgbClr val="CCEC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0" name="Google Shape;220;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Threads are State Machines</a:t>
            </a:r>
            <a:endParaRPr/>
          </a:p>
        </p:txBody>
      </p:sp>
      <p:grpSp>
        <p:nvGrpSpPr>
          <p:cNvPr id="221" name="Google Shape;221;p23"/>
          <p:cNvGrpSpPr/>
          <p:nvPr/>
        </p:nvGrpSpPr>
        <p:grpSpPr>
          <a:xfrm>
            <a:off x="990600" y="4419600"/>
            <a:ext cx="1447800" cy="1295400"/>
            <a:chOff x="5029200" y="2895600"/>
            <a:chExt cx="1447800" cy="1295400"/>
          </a:xfrm>
        </p:grpSpPr>
        <p:sp>
          <p:nvSpPr>
            <p:cNvPr id="222" name="Google Shape;222;p23"/>
            <p:cNvSpPr/>
            <p:nvPr/>
          </p:nvSpPr>
          <p:spPr>
            <a:xfrm>
              <a:off x="6248400" y="32766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3" name="Google Shape;223;p23"/>
            <p:cNvSpPr/>
            <p:nvPr/>
          </p:nvSpPr>
          <p:spPr>
            <a:xfrm>
              <a:off x="5918200" y="3048000"/>
              <a:ext cx="228600" cy="5334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4" name="Google Shape;224;p23"/>
            <p:cNvSpPr/>
            <p:nvPr/>
          </p:nvSpPr>
          <p:spPr>
            <a:xfrm>
              <a:off x="5562600" y="2895600"/>
              <a:ext cx="228600" cy="457200"/>
            </a:xfrm>
            <a:custGeom>
              <a:rect b="b" l="l" r="r" t="t"/>
              <a:pathLst>
                <a:path extrusionOk="0" h="120000" w="120000">
                  <a:moveTo>
                    <a:pt x="0" y="17142"/>
                  </a:moveTo>
                  <a:lnTo>
                    <a:pt x="80000" y="0"/>
                  </a:lnTo>
                  <a:lnTo>
                    <a:pt x="120000" y="17142"/>
                  </a:lnTo>
                  <a:lnTo>
                    <a:pt x="120000" y="120000"/>
                  </a:lnTo>
                  <a:lnTo>
                    <a:pt x="80000" y="102857"/>
                  </a:lnTo>
                  <a:lnTo>
                    <a:pt x="80000" y="34285"/>
                  </a:lnTo>
                  <a:lnTo>
                    <a:pt x="0" y="51428"/>
                  </a:lnTo>
                  <a:lnTo>
                    <a:pt x="0" y="17142"/>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5" name="Google Shape;225;p23"/>
            <p:cNvSpPr/>
            <p:nvPr/>
          </p:nvSpPr>
          <p:spPr>
            <a:xfrm>
              <a:off x="5148262" y="2895600"/>
              <a:ext cx="1252537" cy="849312"/>
            </a:xfrm>
            <a:custGeom>
              <a:rect b="b" l="l" r="r" t="t"/>
              <a:pathLst>
                <a:path extrusionOk="0" h="120000" w="120000">
                  <a:moveTo>
                    <a:pt x="39695" y="0"/>
                  </a:moveTo>
                  <a:lnTo>
                    <a:pt x="120000" y="75364"/>
                  </a:lnTo>
                  <a:lnTo>
                    <a:pt x="75133" y="120000"/>
                  </a:lnTo>
                  <a:lnTo>
                    <a:pt x="0" y="21532"/>
                  </a:lnTo>
                  <a:lnTo>
                    <a:pt x="39695"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6" name="Google Shape;226;p23"/>
            <p:cNvSpPr/>
            <p:nvPr/>
          </p:nvSpPr>
          <p:spPr>
            <a:xfrm>
              <a:off x="5164137" y="3048000"/>
              <a:ext cx="779462" cy="900112"/>
            </a:xfrm>
            <a:custGeom>
              <a:rect b="b" l="l" r="r" t="t"/>
              <a:pathLst>
                <a:path extrusionOk="0" h="120000" w="120000">
                  <a:moveTo>
                    <a:pt x="2688" y="0"/>
                  </a:moveTo>
                  <a:lnTo>
                    <a:pt x="120000" y="91428"/>
                  </a:lnTo>
                  <a:lnTo>
                    <a:pt x="118289" y="120000"/>
                  </a:lnTo>
                  <a:lnTo>
                    <a:pt x="0" y="25185"/>
                  </a:lnTo>
                  <a:lnTo>
                    <a:pt x="2688"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7" name="Google Shape;227;p23"/>
            <p:cNvSpPr/>
            <p:nvPr/>
          </p:nvSpPr>
          <p:spPr>
            <a:xfrm>
              <a:off x="5918200" y="3429000"/>
              <a:ext cx="482600" cy="519112"/>
            </a:xfrm>
            <a:custGeom>
              <a:rect b="b" l="l" r="r" t="t"/>
              <a:pathLst>
                <a:path extrusionOk="0" h="120000" w="120000">
                  <a:moveTo>
                    <a:pt x="120000" y="0"/>
                  </a:moveTo>
                  <a:lnTo>
                    <a:pt x="120000" y="35229"/>
                  </a:lnTo>
                  <a:lnTo>
                    <a:pt x="0" y="120000"/>
                  </a:lnTo>
                  <a:lnTo>
                    <a:pt x="7105" y="66422"/>
                  </a:lnTo>
                  <a:lnTo>
                    <a:pt x="120000" y="0"/>
                  </a:lnTo>
                  <a:close/>
                </a:path>
              </a:pathLst>
            </a:custGeom>
            <a:solidFill>
              <a:srgbClr val="FF00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8" name="Google Shape;228;p23"/>
            <p:cNvSpPr/>
            <p:nvPr/>
          </p:nvSpPr>
          <p:spPr>
            <a:xfrm>
              <a:off x="5562600" y="3657600"/>
              <a:ext cx="381000" cy="5334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29" name="Google Shape;229;p23"/>
            <p:cNvSpPr/>
            <p:nvPr/>
          </p:nvSpPr>
          <p:spPr>
            <a:xfrm>
              <a:off x="5257800" y="3429000"/>
              <a:ext cx="3810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0" name="Google Shape;230;p23"/>
            <p:cNvSpPr/>
            <p:nvPr/>
          </p:nvSpPr>
          <p:spPr>
            <a:xfrm>
              <a:off x="5029200" y="3200400"/>
              <a:ext cx="304800" cy="457200"/>
            </a:xfrm>
            <a:custGeom>
              <a:rect b="b" l="l" r="r" t="t"/>
              <a:pathLst>
                <a:path extrusionOk="0" h="120000" w="120000">
                  <a:moveTo>
                    <a:pt x="68571" y="0"/>
                  </a:moveTo>
                  <a:lnTo>
                    <a:pt x="120000" y="26666"/>
                  </a:lnTo>
                  <a:lnTo>
                    <a:pt x="34285" y="40000"/>
                  </a:lnTo>
                  <a:lnTo>
                    <a:pt x="34285" y="120000"/>
                  </a:lnTo>
                  <a:lnTo>
                    <a:pt x="0" y="93333"/>
                  </a:lnTo>
                  <a:lnTo>
                    <a:pt x="0" y="13333"/>
                  </a:lnTo>
                  <a:lnTo>
                    <a:pt x="6857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231" name="Google Shape;231;p23"/>
          <p:cNvSpPr/>
          <p:nvPr/>
        </p:nvSpPr>
        <p:spPr>
          <a:xfrm>
            <a:off x="5029200" y="2743200"/>
            <a:ext cx="381000" cy="381000"/>
          </a:xfrm>
          <a:prstGeom prst="ellipse">
            <a:avLst/>
          </a:prstGeom>
          <a:solidFill>
            <a:schemeClr val="accent1"/>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2" name="Google Shape;232;p23"/>
          <p:cNvSpPr/>
          <p:nvPr/>
        </p:nvSpPr>
        <p:spPr>
          <a:xfrm>
            <a:off x="6705600" y="2743200"/>
            <a:ext cx="381000" cy="381000"/>
          </a:xfrm>
          <a:prstGeom prst="ellipse">
            <a:avLst/>
          </a:prstGeom>
          <a:solidFill>
            <a:srgbClr val="6666FF"/>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3" name="Google Shape;233;p23"/>
          <p:cNvSpPr/>
          <p:nvPr/>
        </p:nvSpPr>
        <p:spPr>
          <a:xfrm>
            <a:off x="5867400" y="4191000"/>
            <a:ext cx="381000" cy="381000"/>
          </a:xfrm>
          <a:prstGeom prst="ellipse">
            <a:avLst/>
          </a:prstGeom>
          <a:solidFill>
            <a:srgbClr val="FF0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4" name="Google Shape;234;p23"/>
          <p:cNvSpPr/>
          <p:nvPr/>
        </p:nvSpPr>
        <p:spPr>
          <a:xfrm>
            <a:off x="5413375" y="2532062"/>
            <a:ext cx="1320800" cy="284162"/>
          </a:xfrm>
          <a:custGeom>
            <a:rect b="b" l="l" r="r" t="t"/>
            <a:pathLst>
              <a:path extrusionOk="0" h="120000" w="120000">
                <a:moveTo>
                  <a:pt x="0" y="101229"/>
                </a:moveTo>
                <a:cubicBezTo>
                  <a:pt x="10096" y="85139"/>
                  <a:pt x="41971" y="0"/>
                  <a:pt x="62019" y="3351"/>
                </a:cubicBezTo>
                <a:cubicBezTo>
                  <a:pt x="88557" y="3351"/>
                  <a:pt x="107884" y="95865"/>
                  <a:pt x="120000" y="120000"/>
                </a:cubicBez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5" name="Google Shape;235;p23"/>
          <p:cNvSpPr/>
          <p:nvPr/>
        </p:nvSpPr>
        <p:spPr>
          <a:xfrm>
            <a:off x="6284912" y="3149600"/>
            <a:ext cx="706437" cy="1117600"/>
          </a:xfrm>
          <a:custGeom>
            <a:rect b="b" l="l" r="r" t="t"/>
            <a:pathLst>
              <a:path extrusionOk="0" h="120000" w="120000">
                <a:moveTo>
                  <a:pt x="115955" y="0"/>
                </a:moveTo>
                <a:cubicBezTo>
                  <a:pt x="113528" y="13295"/>
                  <a:pt x="120000" y="58806"/>
                  <a:pt x="100584" y="78750"/>
                </a:cubicBezTo>
                <a:cubicBezTo>
                  <a:pt x="78741" y="107045"/>
                  <a:pt x="21033" y="111477"/>
                  <a:pt x="0" y="120000"/>
                </a:cubicBez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6" name="Google Shape;236;p23"/>
          <p:cNvSpPr/>
          <p:nvPr/>
        </p:nvSpPr>
        <p:spPr>
          <a:xfrm>
            <a:off x="5130800" y="3178175"/>
            <a:ext cx="703262" cy="1074737"/>
          </a:xfrm>
          <a:custGeom>
            <a:rect b="b" l="l" r="r" t="t"/>
            <a:pathLst>
              <a:path extrusionOk="0" h="120000" w="120000">
                <a:moveTo>
                  <a:pt x="120000" y="120000"/>
                </a:moveTo>
                <a:cubicBezTo>
                  <a:pt x="103747" y="111669"/>
                  <a:pt x="39548" y="91107"/>
                  <a:pt x="21670" y="71078"/>
                </a:cubicBezTo>
                <a:cubicBezTo>
                  <a:pt x="0" y="41831"/>
                  <a:pt x="15169" y="14889"/>
                  <a:pt x="13544" y="0"/>
                </a:cubicBez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7" name="Google Shape;237;p23"/>
          <p:cNvSpPr/>
          <p:nvPr/>
        </p:nvSpPr>
        <p:spPr>
          <a:xfrm>
            <a:off x="4292600" y="2336800"/>
            <a:ext cx="1038225" cy="812800"/>
          </a:xfrm>
          <a:custGeom>
            <a:rect b="b" l="l" r="r" t="t"/>
            <a:pathLst>
              <a:path extrusionOk="0" h="120000" w="120000">
                <a:moveTo>
                  <a:pt x="85137" y="105000"/>
                </a:moveTo>
                <a:cubicBezTo>
                  <a:pt x="55779" y="112500"/>
                  <a:pt x="26422" y="120000"/>
                  <a:pt x="14678" y="105000"/>
                </a:cubicBezTo>
                <a:cubicBezTo>
                  <a:pt x="2935" y="90000"/>
                  <a:pt x="0" y="30000"/>
                  <a:pt x="14678" y="15000"/>
                </a:cubicBezTo>
                <a:cubicBezTo>
                  <a:pt x="29357" y="0"/>
                  <a:pt x="85504" y="9375"/>
                  <a:pt x="102752" y="15000"/>
                </a:cubicBezTo>
                <a:cubicBezTo>
                  <a:pt x="120000" y="20625"/>
                  <a:pt x="116513" y="42421"/>
                  <a:pt x="117981" y="48750"/>
                </a:cubicBez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38" name="Google Shape;238;p23"/>
          <p:cNvSpPr txBox="1"/>
          <p:nvPr/>
        </p:nvSpPr>
        <p:spPr>
          <a:xfrm>
            <a:off x="533400" y="2819400"/>
            <a:ext cx="2514600"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Font typeface="Comic Sans MS"/>
              <a:buNone/>
            </a:pPr>
            <a:r>
              <a:rPr b="0" i="0" lang="en-US" sz="3200" u="none">
                <a:solidFill>
                  <a:srgbClr val="0000FF"/>
                </a:solidFill>
                <a:latin typeface="Comic Sans MS"/>
                <a:ea typeface="Comic Sans MS"/>
                <a:cs typeface="Comic Sans MS"/>
                <a:sym typeface="Comic Sans MS"/>
              </a:rPr>
              <a:t>Events are transitions</a:t>
            </a:r>
            <a:endParaRPr/>
          </a:p>
        </p:txBody>
      </p:sp>
      <p:sp>
        <p:nvSpPr>
          <p:cNvPr id="239" name="Google Shape;239;p23"/>
          <p:cNvSpPr txBox="1"/>
          <p:nvPr/>
        </p:nvSpPr>
        <p:spPr>
          <a:xfrm>
            <a:off x="5791200" y="1935162"/>
            <a:ext cx="555625"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3200" u="none">
                <a:solidFill>
                  <a:schemeClr val="dk1"/>
                </a:solidFill>
                <a:latin typeface="Comic Sans MS"/>
                <a:ea typeface="Comic Sans MS"/>
                <a:cs typeface="Comic Sans MS"/>
                <a:sym typeface="Comic Sans MS"/>
              </a:rPr>
              <a:t>a</a:t>
            </a:r>
            <a:r>
              <a:rPr b="0" baseline="-25000" i="0" lang="en-US" sz="3200" u="none">
                <a:solidFill>
                  <a:schemeClr val="dk1"/>
                </a:solidFill>
                <a:latin typeface="Comic Sans MS"/>
                <a:ea typeface="Comic Sans MS"/>
                <a:cs typeface="Comic Sans MS"/>
                <a:sym typeface="Comic Sans MS"/>
              </a:rPr>
              <a:t>0</a:t>
            </a:r>
            <a:endParaRPr/>
          </a:p>
        </p:txBody>
      </p:sp>
      <p:sp>
        <p:nvSpPr>
          <p:cNvPr id="240" name="Google Shape;240;p23"/>
          <p:cNvSpPr txBox="1"/>
          <p:nvPr/>
        </p:nvSpPr>
        <p:spPr>
          <a:xfrm>
            <a:off x="6858000" y="3581400"/>
            <a:ext cx="512762"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3200" u="none">
                <a:solidFill>
                  <a:schemeClr val="dk1"/>
                </a:solidFill>
                <a:latin typeface="Comic Sans MS"/>
                <a:ea typeface="Comic Sans MS"/>
                <a:cs typeface="Comic Sans MS"/>
                <a:sym typeface="Comic Sans MS"/>
              </a:rPr>
              <a:t>a</a:t>
            </a:r>
            <a:r>
              <a:rPr b="0" baseline="-25000" i="0" lang="en-US" sz="3200" u="none">
                <a:solidFill>
                  <a:schemeClr val="dk1"/>
                </a:solidFill>
                <a:latin typeface="Comic Sans MS"/>
                <a:ea typeface="Comic Sans MS"/>
                <a:cs typeface="Comic Sans MS"/>
                <a:sym typeface="Comic Sans MS"/>
              </a:rPr>
              <a:t>1</a:t>
            </a:r>
            <a:endParaRPr/>
          </a:p>
        </p:txBody>
      </p:sp>
      <p:sp>
        <p:nvSpPr>
          <p:cNvPr id="241" name="Google Shape;241;p23"/>
          <p:cNvSpPr txBox="1"/>
          <p:nvPr/>
        </p:nvSpPr>
        <p:spPr>
          <a:xfrm>
            <a:off x="4778375" y="3581400"/>
            <a:ext cx="555625"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3200" u="none">
                <a:solidFill>
                  <a:schemeClr val="dk1"/>
                </a:solidFill>
                <a:latin typeface="Comic Sans MS"/>
                <a:ea typeface="Comic Sans MS"/>
                <a:cs typeface="Comic Sans MS"/>
                <a:sym typeface="Comic Sans MS"/>
              </a:rPr>
              <a:t>a</a:t>
            </a:r>
            <a:r>
              <a:rPr b="0" baseline="-25000" i="0" lang="en-US" sz="3200" u="none">
                <a:solidFill>
                  <a:schemeClr val="dk1"/>
                </a:solidFill>
                <a:latin typeface="Comic Sans MS"/>
                <a:ea typeface="Comic Sans MS"/>
                <a:cs typeface="Comic Sans MS"/>
                <a:sym typeface="Comic Sans MS"/>
              </a:rPr>
              <a:t>2</a:t>
            </a:r>
            <a:endParaRPr/>
          </a:p>
        </p:txBody>
      </p:sp>
      <p:sp>
        <p:nvSpPr>
          <p:cNvPr id="242" name="Google Shape;242;p23"/>
          <p:cNvSpPr txBox="1"/>
          <p:nvPr/>
        </p:nvSpPr>
        <p:spPr>
          <a:xfrm>
            <a:off x="4495800" y="2438400"/>
            <a:ext cx="555625"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3200" u="none">
                <a:solidFill>
                  <a:schemeClr val="dk1"/>
                </a:solidFill>
                <a:latin typeface="Comic Sans MS"/>
                <a:ea typeface="Comic Sans MS"/>
                <a:cs typeface="Comic Sans MS"/>
                <a:sym typeface="Comic Sans MS"/>
              </a:rPr>
              <a:t>a</a:t>
            </a:r>
            <a:r>
              <a:rPr b="0" baseline="-25000" i="0" lang="en-US" sz="3200" u="none">
                <a:solidFill>
                  <a:schemeClr val="dk1"/>
                </a:solidFill>
                <a:latin typeface="Comic Sans MS"/>
                <a:ea typeface="Comic Sans MS"/>
                <a:cs typeface="Comic Sans MS"/>
                <a:sym typeface="Comic Sans MS"/>
              </a:rPr>
              <a:t>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48" name="Google Shape;248;p2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249" name="Google Shape;249;p24"/>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250" name="Google Shape;250;p2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States</a:t>
            </a:r>
            <a:endParaRPr/>
          </a:p>
        </p:txBody>
      </p:sp>
      <p:sp>
        <p:nvSpPr>
          <p:cNvPr id="251" name="Google Shape;251;p2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Thread State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Program counter</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Local variables</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System state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Object fields (shared variables)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Union of thread states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57" name="Google Shape;257;p2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258" name="Google Shape;258;p25"/>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grpSp>
        <p:nvGrpSpPr>
          <p:cNvPr id="259" name="Google Shape;259;p25"/>
          <p:cNvGrpSpPr/>
          <p:nvPr/>
        </p:nvGrpSpPr>
        <p:grpSpPr>
          <a:xfrm>
            <a:off x="898525" y="2973387"/>
            <a:ext cx="6254750" cy="762000"/>
            <a:chOff x="838200" y="5067300"/>
            <a:chExt cx="7391400" cy="762000"/>
          </a:xfrm>
        </p:grpSpPr>
        <p:sp>
          <p:nvSpPr>
            <p:cNvPr id="260" name="Google Shape;260;p25"/>
            <p:cNvSpPr/>
            <p:nvPr/>
          </p:nvSpPr>
          <p:spPr>
            <a:xfrm>
              <a:off x="838200" y="5067300"/>
              <a:ext cx="7391400" cy="762000"/>
            </a:xfrm>
            <a:prstGeom prst="rightArrow">
              <a:avLst>
                <a:gd fmla="val 50000" name="adj1"/>
                <a:gd fmla="val 50000" name="adj2"/>
              </a:avLst>
            </a:prstGeom>
            <a:solidFill>
              <a:srgbClr val="0099FF"/>
            </a:solidFill>
            <a:ln cap="flat" cmpd="sng" w="38100">
              <a:solidFill>
                <a:srgbClr val="00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61" name="Google Shape;261;p25"/>
            <p:cNvSpPr txBox="1"/>
            <p:nvPr/>
          </p:nvSpPr>
          <p:spPr>
            <a:xfrm>
              <a:off x="896937" y="5213350"/>
              <a:ext cx="963612"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400" u="none">
                  <a:solidFill>
                    <a:schemeClr val="lt1"/>
                  </a:solidFill>
                  <a:latin typeface="Comic Sans MS"/>
                  <a:ea typeface="Comic Sans MS"/>
                  <a:cs typeface="Comic Sans MS"/>
                  <a:sym typeface="Comic Sans MS"/>
                </a:rPr>
                <a:t>time</a:t>
              </a:r>
              <a:endParaRPr/>
            </a:p>
          </p:txBody>
        </p:sp>
      </p:grpSp>
      <p:sp>
        <p:nvSpPr>
          <p:cNvPr id="262" name="Google Shape;262;p25"/>
          <p:cNvSpPr txBox="1"/>
          <p:nvPr>
            <p:ph idx="1" type="body"/>
          </p:nvPr>
        </p:nvSpPr>
        <p:spPr>
          <a:xfrm>
            <a:off x="762000" y="2286000"/>
            <a:ext cx="7772400" cy="327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Thread </a:t>
            </a:r>
            <a:r>
              <a:rPr b="0" i="0" lang="en-US" sz="3200" u="none" cap="none" strike="noStrike">
                <a:solidFill>
                  <a:schemeClr val="dk1"/>
                </a:solidFill>
                <a:latin typeface="Comic Sans MS"/>
                <a:ea typeface="Comic Sans MS"/>
                <a:cs typeface="Comic Sans MS"/>
                <a:sym typeface="Comic Sans MS"/>
              </a:rPr>
              <a:t>A</a:t>
            </a:r>
            <a:endParaRPr/>
          </a:p>
          <a:p>
            <a:pPr indent="-107950" lvl="1" marL="742950" marR="0" rtl="0" algn="l">
              <a:lnSpc>
                <a:spcPct val="100000"/>
              </a:lnSpc>
              <a:spcBef>
                <a:spcPts val="560"/>
              </a:spcBef>
              <a:spcAft>
                <a:spcPts val="0"/>
              </a:spcAft>
              <a:buClr>
                <a:srgbClr val="0000FF"/>
              </a:buClr>
              <a:buSzPts val="2800"/>
              <a:buFont typeface="Comic Sans MS"/>
              <a:buNone/>
            </a:pPr>
            <a:r>
              <a:t/>
            </a:r>
            <a:endParaRPr b="0" i="0" sz="2800" u="none" cap="none" strike="noStrike">
              <a:solidFill>
                <a:schemeClr val="dk1"/>
              </a:solidFill>
              <a:latin typeface="Comic Sans MS"/>
              <a:ea typeface="Comic Sans MS"/>
              <a:cs typeface="Comic Sans MS"/>
              <a:sym typeface="Comic Sans MS"/>
            </a:endParaRPr>
          </a:p>
          <a:p>
            <a:pPr indent="-165100" lvl="0" marL="342900" marR="0" rtl="0" algn="l">
              <a:spcBef>
                <a:spcPts val="560"/>
              </a:spcBef>
              <a:spcAft>
                <a:spcPts val="0"/>
              </a:spcAft>
              <a:buClr>
                <a:srgbClr val="0000FF"/>
              </a:buClr>
              <a:buSzPts val="2800"/>
              <a:buFont typeface="Comic Sans MS"/>
              <a:buNone/>
            </a:pPr>
            <a:r>
              <a:t/>
            </a:r>
            <a:endParaRPr b="0" i="0" sz="2800" u="none" cap="none" strike="noStrike">
              <a:solidFill>
                <a:schemeClr val="dk1"/>
              </a:solidFill>
              <a:latin typeface="Comic Sans MS"/>
              <a:ea typeface="Comic Sans MS"/>
              <a:cs typeface="Comic Sans MS"/>
              <a:sym typeface="Comic Sans MS"/>
            </a:endParaRPr>
          </a:p>
        </p:txBody>
      </p:sp>
      <p:sp>
        <p:nvSpPr>
          <p:cNvPr id="263" name="Google Shape;263;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Concurrency</a:t>
            </a:r>
            <a:endParaRPr/>
          </a:p>
        </p:txBody>
      </p:sp>
      <p:cxnSp>
        <p:nvCxnSpPr>
          <p:cNvPr id="264" name="Google Shape;264;p25"/>
          <p:cNvCxnSpPr/>
          <p:nvPr/>
        </p:nvCxnSpPr>
        <p:spPr>
          <a:xfrm>
            <a:off x="2590800" y="31242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265" name="Google Shape;265;p25"/>
          <p:cNvCxnSpPr/>
          <p:nvPr/>
        </p:nvCxnSpPr>
        <p:spPr>
          <a:xfrm>
            <a:off x="2895600" y="31242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266" name="Google Shape;266;p25"/>
          <p:cNvCxnSpPr/>
          <p:nvPr/>
        </p:nvCxnSpPr>
        <p:spPr>
          <a:xfrm>
            <a:off x="3200400" y="31242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267" name="Google Shape;267;p25"/>
          <p:cNvCxnSpPr/>
          <p:nvPr/>
        </p:nvCxnSpPr>
        <p:spPr>
          <a:xfrm>
            <a:off x="5257800" y="3124200"/>
            <a:ext cx="0" cy="457200"/>
          </a:xfrm>
          <a:prstGeom prst="straightConnector1">
            <a:avLst/>
          </a:prstGeom>
          <a:noFill/>
          <a:ln cap="flat" cmpd="sng" w="76200">
            <a:solidFill>
              <a:srgbClr val="FFFF00"/>
            </a:solidFill>
            <a:prstDash val="solid"/>
            <a:miter lim="8000"/>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73" name="Google Shape;273;p2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274" name="Google Shape;274;p26"/>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grpSp>
        <p:nvGrpSpPr>
          <p:cNvPr id="275" name="Google Shape;275;p26"/>
          <p:cNvGrpSpPr/>
          <p:nvPr/>
        </p:nvGrpSpPr>
        <p:grpSpPr>
          <a:xfrm>
            <a:off x="2466975" y="4497387"/>
            <a:ext cx="6254750" cy="762000"/>
            <a:chOff x="838200" y="5067300"/>
            <a:chExt cx="7391400" cy="762000"/>
          </a:xfrm>
        </p:grpSpPr>
        <p:sp>
          <p:nvSpPr>
            <p:cNvPr id="276" name="Google Shape;276;p26"/>
            <p:cNvSpPr/>
            <p:nvPr/>
          </p:nvSpPr>
          <p:spPr>
            <a:xfrm>
              <a:off x="838200" y="5067300"/>
              <a:ext cx="7391400" cy="762000"/>
            </a:xfrm>
            <a:prstGeom prst="rightArrow">
              <a:avLst>
                <a:gd fmla="val 50000" name="adj1"/>
                <a:gd fmla="val 50000" name="adj2"/>
              </a:avLst>
            </a:prstGeom>
            <a:solidFill>
              <a:srgbClr val="0099FF"/>
            </a:solidFill>
            <a:ln cap="flat" cmpd="sng" w="38100">
              <a:solidFill>
                <a:srgbClr val="00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77" name="Google Shape;277;p26"/>
            <p:cNvSpPr txBox="1"/>
            <p:nvPr/>
          </p:nvSpPr>
          <p:spPr>
            <a:xfrm>
              <a:off x="896937" y="5213350"/>
              <a:ext cx="963612"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400" u="none">
                  <a:solidFill>
                    <a:schemeClr val="lt1"/>
                  </a:solidFill>
                  <a:latin typeface="Comic Sans MS"/>
                  <a:ea typeface="Comic Sans MS"/>
                  <a:cs typeface="Comic Sans MS"/>
                  <a:sym typeface="Comic Sans MS"/>
                </a:rPr>
                <a:t>time</a:t>
              </a:r>
              <a:endParaRPr/>
            </a:p>
          </p:txBody>
        </p:sp>
      </p:grpSp>
      <p:grpSp>
        <p:nvGrpSpPr>
          <p:cNvPr id="278" name="Google Shape;278;p26"/>
          <p:cNvGrpSpPr/>
          <p:nvPr/>
        </p:nvGrpSpPr>
        <p:grpSpPr>
          <a:xfrm>
            <a:off x="898525" y="2973387"/>
            <a:ext cx="6254750" cy="762000"/>
            <a:chOff x="838200" y="5067300"/>
            <a:chExt cx="7391400" cy="762000"/>
          </a:xfrm>
        </p:grpSpPr>
        <p:sp>
          <p:nvSpPr>
            <p:cNvPr id="279" name="Google Shape;279;p26"/>
            <p:cNvSpPr/>
            <p:nvPr/>
          </p:nvSpPr>
          <p:spPr>
            <a:xfrm>
              <a:off x="838200" y="5067300"/>
              <a:ext cx="7391400" cy="762000"/>
            </a:xfrm>
            <a:prstGeom prst="rightArrow">
              <a:avLst>
                <a:gd fmla="val 50000" name="adj1"/>
                <a:gd fmla="val 50000" name="adj2"/>
              </a:avLst>
            </a:prstGeom>
            <a:solidFill>
              <a:srgbClr val="0099FF"/>
            </a:solidFill>
            <a:ln cap="flat" cmpd="sng" w="38100">
              <a:solidFill>
                <a:srgbClr val="00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280" name="Google Shape;280;p26"/>
            <p:cNvSpPr txBox="1"/>
            <p:nvPr/>
          </p:nvSpPr>
          <p:spPr>
            <a:xfrm>
              <a:off x="896937" y="5213350"/>
              <a:ext cx="963612"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400" u="none">
                  <a:solidFill>
                    <a:schemeClr val="lt1"/>
                  </a:solidFill>
                  <a:latin typeface="Comic Sans MS"/>
                  <a:ea typeface="Comic Sans MS"/>
                  <a:cs typeface="Comic Sans MS"/>
                  <a:sym typeface="Comic Sans MS"/>
                </a:rPr>
                <a:t>time</a:t>
              </a:r>
              <a:endParaRPr/>
            </a:p>
          </p:txBody>
        </p:sp>
      </p:grpSp>
      <p:sp>
        <p:nvSpPr>
          <p:cNvPr id="281" name="Google Shape;281;p26"/>
          <p:cNvSpPr txBox="1"/>
          <p:nvPr>
            <p:ph idx="1" type="body"/>
          </p:nvPr>
        </p:nvSpPr>
        <p:spPr>
          <a:xfrm>
            <a:off x="762000" y="2286000"/>
            <a:ext cx="7772400" cy="327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Thread </a:t>
            </a:r>
            <a:r>
              <a:rPr b="0" i="0" lang="en-US" sz="3200" u="none" cap="none" strike="noStrike">
                <a:solidFill>
                  <a:schemeClr val="dk1"/>
                </a:solidFill>
                <a:latin typeface="Comic Sans MS"/>
                <a:ea typeface="Comic Sans MS"/>
                <a:cs typeface="Comic Sans MS"/>
                <a:sym typeface="Comic Sans MS"/>
              </a:rPr>
              <a:t>A</a:t>
            </a:r>
            <a:endParaRPr/>
          </a:p>
          <a:p>
            <a:pPr indent="-107950" lvl="1" marL="742950" marR="0" rtl="0" algn="l">
              <a:lnSpc>
                <a:spcPct val="100000"/>
              </a:lnSpc>
              <a:spcBef>
                <a:spcPts val="560"/>
              </a:spcBef>
              <a:spcAft>
                <a:spcPts val="0"/>
              </a:spcAft>
              <a:buClr>
                <a:srgbClr val="0000FF"/>
              </a:buClr>
              <a:buSzPts val="2800"/>
              <a:buFont typeface="Comic Sans MS"/>
              <a:buNone/>
            </a:pPr>
            <a:r>
              <a:t/>
            </a:r>
            <a:endParaRPr b="0" i="0" sz="2800" u="none" cap="none" strike="noStrike">
              <a:solidFill>
                <a:schemeClr val="dk1"/>
              </a:solidFill>
              <a:latin typeface="Comic Sans MS"/>
              <a:ea typeface="Comic Sans MS"/>
              <a:cs typeface="Comic Sans MS"/>
              <a:sym typeface="Comic Sans MS"/>
            </a:endParaRPr>
          </a:p>
          <a:p>
            <a:pPr indent="-107950" lvl="1" marL="742950" marR="0" rtl="0" algn="l">
              <a:lnSpc>
                <a:spcPct val="100000"/>
              </a:lnSpc>
              <a:spcBef>
                <a:spcPts val="560"/>
              </a:spcBef>
              <a:spcAft>
                <a:spcPts val="0"/>
              </a:spcAft>
              <a:buClr>
                <a:srgbClr val="0000FF"/>
              </a:buClr>
              <a:buSzPts val="2800"/>
              <a:buFont typeface="Comic Sans MS"/>
              <a:buNone/>
            </a:pPr>
            <a:r>
              <a:t/>
            </a:r>
            <a:endParaRPr b="0" i="0" sz="28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Thread </a:t>
            </a:r>
            <a:r>
              <a:rPr b="0" i="0" lang="en-US" sz="3200" u="none" cap="none" strike="noStrike">
                <a:solidFill>
                  <a:schemeClr val="dk1"/>
                </a:solidFill>
                <a:latin typeface="Comic Sans MS"/>
                <a:ea typeface="Comic Sans MS"/>
                <a:cs typeface="Comic Sans MS"/>
                <a:sym typeface="Comic Sans MS"/>
              </a:rPr>
              <a:t>B</a:t>
            </a:r>
            <a:endParaRPr/>
          </a:p>
        </p:txBody>
      </p:sp>
      <p:sp>
        <p:nvSpPr>
          <p:cNvPr id="282" name="Google Shape;282;p2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Concurrency</a:t>
            </a:r>
            <a:endParaRPr/>
          </a:p>
        </p:txBody>
      </p:sp>
      <p:cxnSp>
        <p:nvCxnSpPr>
          <p:cNvPr id="283" name="Google Shape;283;p26"/>
          <p:cNvCxnSpPr/>
          <p:nvPr/>
        </p:nvCxnSpPr>
        <p:spPr>
          <a:xfrm>
            <a:off x="2590800" y="31242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284" name="Google Shape;284;p26"/>
          <p:cNvCxnSpPr/>
          <p:nvPr/>
        </p:nvCxnSpPr>
        <p:spPr>
          <a:xfrm>
            <a:off x="2895600" y="31242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285" name="Google Shape;285;p26"/>
          <p:cNvCxnSpPr/>
          <p:nvPr/>
        </p:nvCxnSpPr>
        <p:spPr>
          <a:xfrm>
            <a:off x="3200400" y="31242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286" name="Google Shape;286;p26"/>
          <p:cNvCxnSpPr/>
          <p:nvPr/>
        </p:nvCxnSpPr>
        <p:spPr>
          <a:xfrm>
            <a:off x="5257800" y="31242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287" name="Google Shape;287;p26"/>
          <p:cNvCxnSpPr/>
          <p:nvPr/>
        </p:nvCxnSpPr>
        <p:spPr>
          <a:xfrm>
            <a:off x="4349750" y="4648200"/>
            <a:ext cx="0" cy="457200"/>
          </a:xfrm>
          <a:prstGeom prst="straightConnector1">
            <a:avLst/>
          </a:prstGeom>
          <a:noFill/>
          <a:ln cap="flat" cmpd="sng" w="76200">
            <a:solidFill>
              <a:srgbClr val="008000"/>
            </a:solidFill>
            <a:prstDash val="solid"/>
            <a:miter lim="8000"/>
            <a:headEnd len="sm" w="sm" type="none"/>
            <a:tailEnd len="sm" w="sm" type="none"/>
          </a:ln>
        </p:spPr>
      </p:cxnSp>
      <p:cxnSp>
        <p:nvCxnSpPr>
          <p:cNvPr id="288" name="Google Shape;288;p26"/>
          <p:cNvCxnSpPr/>
          <p:nvPr/>
        </p:nvCxnSpPr>
        <p:spPr>
          <a:xfrm>
            <a:off x="5105400" y="4648200"/>
            <a:ext cx="0" cy="457200"/>
          </a:xfrm>
          <a:prstGeom prst="straightConnector1">
            <a:avLst/>
          </a:prstGeom>
          <a:noFill/>
          <a:ln cap="flat" cmpd="sng" w="76200">
            <a:solidFill>
              <a:srgbClr val="008000"/>
            </a:solidFill>
            <a:prstDash val="solid"/>
            <a:miter lim="8000"/>
            <a:headEnd len="sm" w="sm" type="none"/>
            <a:tailEnd len="sm" w="sm" type="none"/>
          </a:ln>
        </p:spPr>
      </p:cxnSp>
      <p:cxnSp>
        <p:nvCxnSpPr>
          <p:cNvPr id="289" name="Google Shape;289;p26"/>
          <p:cNvCxnSpPr/>
          <p:nvPr/>
        </p:nvCxnSpPr>
        <p:spPr>
          <a:xfrm>
            <a:off x="5867400" y="4648200"/>
            <a:ext cx="0" cy="457200"/>
          </a:xfrm>
          <a:prstGeom prst="straightConnector1">
            <a:avLst/>
          </a:prstGeom>
          <a:noFill/>
          <a:ln cap="flat" cmpd="sng" w="76200">
            <a:solidFill>
              <a:srgbClr val="008000"/>
            </a:solidFill>
            <a:prstDash val="solid"/>
            <a:miter lim="8000"/>
            <a:headEnd len="sm" w="sm" type="none"/>
            <a:tailEnd len="sm" w="sm" type="none"/>
          </a:ln>
        </p:spPr>
      </p:cxnSp>
      <p:cxnSp>
        <p:nvCxnSpPr>
          <p:cNvPr id="290" name="Google Shape;290;p26"/>
          <p:cNvCxnSpPr/>
          <p:nvPr/>
        </p:nvCxnSpPr>
        <p:spPr>
          <a:xfrm>
            <a:off x="6858000" y="4648200"/>
            <a:ext cx="0" cy="457200"/>
          </a:xfrm>
          <a:prstGeom prst="straightConnector1">
            <a:avLst/>
          </a:prstGeom>
          <a:noFill/>
          <a:ln cap="flat" cmpd="sng" w="76200">
            <a:solidFill>
              <a:srgbClr val="008000"/>
            </a:solidFill>
            <a:prstDash val="solid"/>
            <a:miter lim="8000"/>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296" name="Google Shape;296;p2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297" name="Google Shape;297;p27"/>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grpSp>
        <p:nvGrpSpPr>
          <p:cNvPr id="298" name="Google Shape;298;p27"/>
          <p:cNvGrpSpPr/>
          <p:nvPr/>
        </p:nvGrpSpPr>
        <p:grpSpPr>
          <a:xfrm>
            <a:off x="838200" y="4581525"/>
            <a:ext cx="7391400" cy="762000"/>
            <a:chOff x="838200" y="5067300"/>
            <a:chExt cx="7391400" cy="762000"/>
          </a:xfrm>
        </p:grpSpPr>
        <p:sp>
          <p:nvSpPr>
            <p:cNvPr id="299" name="Google Shape;299;p27"/>
            <p:cNvSpPr/>
            <p:nvPr/>
          </p:nvSpPr>
          <p:spPr>
            <a:xfrm>
              <a:off x="838200" y="5067300"/>
              <a:ext cx="7391400" cy="762000"/>
            </a:xfrm>
            <a:prstGeom prst="rightArrow">
              <a:avLst>
                <a:gd fmla="val 50000" name="adj1"/>
                <a:gd fmla="val 50000" name="adj2"/>
              </a:avLst>
            </a:prstGeom>
            <a:solidFill>
              <a:srgbClr val="0099FF"/>
            </a:solidFill>
            <a:ln cap="flat" cmpd="sng" w="38100">
              <a:solidFill>
                <a:srgbClr val="00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00" name="Google Shape;300;p27"/>
            <p:cNvSpPr txBox="1"/>
            <p:nvPr/>
          </p:nvSpPr>
          <p:spPr>
            <a:xfrm>
              <a:off x="1044575" y="5213350"/>
              <a:ext cx="81597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400" u="none">
                  <a:solidFill>
                    <a:schemeClr val="lt1"/>
                  </a:solidFill>
                  <a:latin typeface="Comic Sans MS"/>
                  <a:ea typeface="Comic Sans MS"/>
                  <a:cs typeface="Comic Sans MS"/>
                  <a:sym typeface="Comic Sans MS"/>
                </a:rPr>
                <a:t>time</a:t>
              </a:r>
              <a:endParaRPr/>
            </a:p>
          </p:txBody>
        </p:sp>
      </p:grpSp>
      <p:sp>
        <p:nvSpPr>
          <p:cNvPr id="301" name="Google Shape;301;p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Interleavings</a:t>
            </a:r>
            <a:endParaRPr/>
          </a:p>
        </p:txBody>
      </p:sp>
      <p:cxnSp>
        <p:nvCxnSpPr>
          <p:cNvPr id="302" name="Google Shape;302;p27"/>
          <p:cNvCxnSpPr/>
          <p:nvPr/>
        </p:nvCxnSpPr>
        <p:spPr>
          <a:xfrm>
            <a:off x="2590800" y="47244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303" name="Google Shape;303;p27"/>
          <p:cNvCxnSpPr/>
          <p:nvPr/>
        </p:nvCxnSpPr>
        <p:spPr>
          <a:xfrm>
            <a:off x="2895600" y="47244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304" name="Google Shape;304;p27"/>
          <p:cNvCxnSpPr/>
          <p:nvPr/>
        </p:nvCxnSpPr>
        <p:spPr>
          <a:xfrm>
            <a:off x="3200400" y="47244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305" name="Google Shape;305;p27"/>
          <p:cNvCxnSpPr/>
          <p:nvPr/>
        </p:nvCxnSpPr>
        <p:spPr>
          <a:xfrm>
            <a:off x="5257800" y="47244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306" name="Google Shape;306;p27"/>
          <p:cNvCxnSpPr/>
          <p:nvPr/>
        </p:nvCxnSpPr>
        <p:spPr>
          <a:xfrm>
            <a:off x="3048000" y="4724400"/>
            <a:ext cx="0" cy="457200"/>
          </a:xfrm>
          <a:prstGeom prst="straightConnector1">
            <a:avLst/>
          </a:prstGeom>
          <a:noFill/>
          <a:ln cap="flat" cmpd="sng" w="76200">
            <a:solidFill>
              <a:srgbClr val="008000"/>
            </a:solidFill>
            <a:prstDash val="solid"/>
            <a:miter lim="8000"/>
            <a:headEnd len="sm" w="sm" type="none"/>
            <a:tailEnd len="sm" w="sm" type="none"/>
          </a:ln>
        </p:spPr>
      </p:cxnSp>
      <p:cxnSp>
        <p:nvCxnSpPr>
          <p:cNvPr id="307" name="Google Shape;307;p27"/>
          <p:cNvCxnSpPr/>
          <p:nvPr/>
        </p:nvCxnSpPr>
        <p:spPr>
          <a:xfrm>
            <a:off x="3962400" y="4724400"/>
            <a:ext cx="0" cy="457200"/>
          </a:xfrm>
          <a:prstGeom prst="straightConnector1">
            <a:avLst/>
          </a:prstGeom>
          <a:noFill/>
          <a:ln cap="flat" cmpd="sng" w="76200">
            <a:solidFill>
              <a:srgbClr val="008000"/>
            </a:solidFill>
            <a:prstDash val="solid"/>
            <a:miter lim="8000"/>
            <a:headEnd len="sm" w="sm" type="none"/>
            <a:tailEnd len="sm" w="sm" type="none"/>
          </a:ln>
        </p:spPr>
      </p:cxnSp>
      <p:cxnSp>
        <p:nvCxnSpPr>
          <p:cNvPr id="308" name="Google Shape;308;p27"/>
          <p:cNvCxnSpPr/>
          <p:nvPr/>
        </p:nvCxnSpPr>
        <p:spPr>
          <a:xfrm>
            <a:off x="4724400" y="4724400"/>
            <a:ext cx="0" cy="457200"/>
          </a:xfrm>
          <a:prstGeom prst="straightConnector1">
            <a:avLst/>
          </a:prstGeom>
          <a:noFill/>
          <a:ln cap="flat" cmpd="sng" w="76200">
            <a:solidFill>
              <a:srgbClr val="008000"/>
            </a:solidFill>
            <a:prstDash val="solid"/>
            <a:miter lim="8000"/>
            <a:headEnd len="sm" w="sm" type="none"/>
            <a:tailEnd len="sm" w="sm" type="none"/>
          </a:ln>
        </p:spPr>
      </p:cxnSp>
      <p:cxnSp>
        <p:nvCxnSpPr>
          <p:cNvPr id="309" name="Google Shape;309;p27"/>
          <p:cNvCxnSpPr/>
          <p:nvPr/>
        </p:nvCxnSpPr>
        <p:spPr>
          <a:xfrm>
            <a:off x="5715000" y="4724400"/>
            <a:ext cx="0" cy="457200"/>
          </a:xfrm>
          <a:prstGeom prst="straightConnector1">
            <a:avLst/>
          </a:prstGeom>
          <a:noFill/>
          <a:ln cap="flat" cmpd="sng" w="76200">
            <a:solidFill>
              <a:srgbClr val="008000"/>
            </a:solidFill>
            <a:prstDash val="solid"/>
            <a:miter lim="8000"/>
            <a:headEnd len="sm" w="sm" type="none"/>
            <a:tailEnd len="sm" w="sm" type="none"/>
          </a:ln>
        </p:spPr>
      </p:cxnSp>
      <p:sp>
        <p:nvSpPr>
          <p:cNvPr id="310" name="Google Shape;310;p2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rgbClr val="0000FF"/>
              </a:buClr>
              <a:buSzPts val="3200"/>
              <a:buFont typeface="Comic Sans MS"/>
              <a:buNone/>
            </a:pPr>
            <a:r>
              <a:t/>
            </a:r>
            <a:endParaRPr b="0" i="0" sz="3200" u="none" cap="none" strike="noStrike">
              <a:solidFill>
                <a:srgbClr val="0000FF"/>
              </a:solidFill>
              <a:latin typeface="Comic Sans MS"/>
              <a:ea typeface="Comic Sans MS"/>
              <a:cs typeface="Comic Sans MS"/>
              <a:sym typeface="Comic Sans MS"/>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Events of two or more threads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Interleaved</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Not necessarily independent (why?)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16" name="Google Shape;316;p2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17" name="Google Shape;317;p28"/>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grpSp>
        <p:nvGrpSpPr>
          <p:cNvPr id="318" name="Google Shape;318;p28"/>
          <p:cNvGrpSpPr/>
          <p:nvPr/>
        </p:nvGrpSpPr>
        <p:grpSpPr>
          <a:xfrm>
            <a:off x="838200" y="5281612"/>
            <a:ext cx="7391400" cy="762000"/>
            <a:chOff x="838200" y="5067300"/>
            <a:chExt cx="7391400" cy="762000"/>
          </a:xfrm>
        </p:grpSpPr>
        <p:sp>
          <p:nvSpPr>
            <p:cNvPr id="319" name="Google Shape;319;p28"/>
            <p:cNvSpPr/>
            <p:nvPr/>
          </p:nvSpPr>
          <p:spPr>
            <a:xfrm>
              <a:off x="838200" y="5067300"/>
              <a:ext cx="7391400" cy="762000"/>
            </a:xfrm>
            <a:prstGeom prst="rightArrow">
              <a:avLst>
                <a:gd fmla="val 50000" name="adj1"/>
                <a:gd fmla="val 50000" name="adj2"/>
              </a:avLst>
            </a:prstGeom>
            <a:solidFill>
              <a:srgbClr val="0099FF"/>
            </a:solidFill>
            <a:ln cap="flat" cmpd="sng" w="38100">
              <a:solidFill>
                <a:srgbClr val="00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20" name="Google Shape;320;p28"/>
            <p:cNvSpPr txBox="1"/>
            <p:nvPr/>
          </p:nvSpPr>
          <p:spPr>
            <a:xfrm>
              <a:off x="1044575" y="5213350"/>
              <a:ext cx="81597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400" u="none">
                  <a:solidFill>
                    <a:schemeClr val="lt1"/>
                  </a:solidFill>
                  <a:latin typeface="Comic Sans MS"/>
                  <a:ea typeface="Comic Sans MS"/>
                  <a:cs typeface="Comic Sans MS"/>
                  <a:sym typeface="Comic Sans MS"/>
                </a:rPr>
                <a:t>time</a:t>
              </a:r>
              <a:endParaRPr/>
            </a:p>
          </p:txBody>
        </p:sp>
      </p:grpSp>
      <p:sp>
        <p:nvSpPr>
          <p:cNvPr id="321" name="Google Shape;321;p28"/>
          <p:cNvSpPr txBox="1"/>
          <p:nvPr>
            <p:ph idx="1" type="body"/>
          </p:nvPr>
        </p:nvSpPr>
        <p:spPr>
          <a:xfrm>
            <a:off x="762000" y="2286000"/>
            <a:ext cx="7772400" cy="327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An </a:t>
            </a:r>
            <a:r>
              <a:rPr b="0" i="1" lang="en-US" sz="3200" u="none" cap="none" strike="noStrike">
                <a:solidFill>
                  <a:srgbClr val="FF0000"/>
                </a:solidFill>
                <a:latin typeface="Comic Sans MS"/>
                <a:ea typeface="Comic Sans MS"/>
                <a:cs typeface="Comic Sans MS"/>
                <a:sym typeface="Comic Sans MS"/>
              </a:rPr>
              <a:t>interval</a:t>
            </a:r>
            <a:r>
              <a:rPr b="0" i="0" lang="en-US" sz="3200" u="none" cap="none" strike="noStrike">
                <a:solidFill>
                  <a:srgbClr val="0000FF"/>
                </a:solidFill>
                <a:latin typeface="Comic Sans MS"/>
                <a:ea typeface="Comic Sans MS"/>
                <a:cs typeface="Comic Sans MS"/>
                <a:sym typeface="Comic Sans MS"/>
              </a:rPr>
              <a:t>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0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0</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1</a:t>
            </a:r>
            <a:r>
              <a:rPr b="0" i="0" lang="en-US" sz="3200" u="none" cap="none" strike="noStrike">
                <a:solidFill>
                  <a:schemeClr val="dk1"/>
                </a:solidFill>
                <a:latin typeface="Comic Sans MS"/>
                <a:ea typeface="Comic Sans MS"/>
                <a:cs typeface="Comic Sans MS"/>
                <a:sym typeface="Comic Sans MS"/>
              </a:rPr>
              <a:t>)</a:t>
            </a:r>
            <a:r>
              <a:rPr b="0" i="0" lang="en-US" sz="3200" u="none" cap="none" strike="noStrike">
                <a:solidFill>
                  <a:srgbClr val="0000FF"/>
                </a:solidFill>
                <a:latin typeface="Comic Sans MS"/>
                <a:ea typeface="Comic Sans MS"/>
                <a:cs typeface="Comic Sans MS"/>
                <a:sym typeface="Comic Sans MS"/>
              </a:rPr>
              <a:t> is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Time between events </a:t>
            </a:r>
            <a:r>
              <a:rPr b="0" i="0" lang="en-US" sz="2800" u="none" cap="none" strike="noStrike">
                <a:solidFill>
                  <a:schemeClr val="dk1"/>
                </a:solidFill>
                <a:latin typeface="Comic Sans MS"/>
                <a:ea typeface="Comic Sans MS"/>
                <a:cs typeface="Comic Sans MS"/>
                <a:sym typeface="Comic Sans MS"/>
              </a:rPr>
              <a:t>a</a:t>
            </a:r>
            <a:r>
              <a:rPr b="0" baseline="-25000" i="0" lang="en-US" sz="2800" u="none" cap="none" strike="noStrike">
                <a:solidFill>
                  <a:schemeClr val="dk1"/>
                </a:solidFill>
                <a:latin typeface="Comic Sans MS"/>
                <a:ea typeface="Comic Sans MS"/>
                <a:cs typeface="Comic Sans MS"/>
                <a:sym typeface="Comic Sans MS"/>
              </a:rPr>
              <a:t>0 </a:t>
            </a:r>
            <a:r>
              <a:rPr b="0" i="0" lang="en-US" sz="2800" u="none" cap="none" strike="noStrike">
                <a:solidFill>
                  <a:srgbClr val="0000FF"/>
                </a:solidFill>
                <a:latin typeface="Comic Sans MS"/>
                <a:ea typeface="Comic Sans MS"/>
                <a:cs typeface="Comic Sans MS"/>
                <a:sym typeface="Comic Sans MS"/>
              </a:rPr>
              <a:t>and </a:t>
            </a:r>
            <a:r>
              <a:rPr b="0" i="0" lang="en-US" sz="2800" u="none" cap="none" strike="noStrike">
                <a:solidFill>
                  <a:schemeClr val="dk1"/>
                </a:solidFill>
                <a:latin typeface="Comic Sans MS"/>
                <a:ea typeface="Comic Sans MS"/>
                <a:cs typeface="Comic Sans MS"/>
                <a:sym typeface="Comic Sans MS"/>
              </a:rPr>
              <a:t>a</a:t>
            </a:r>
            <a:r>
              <a:rPr b="0" baseline="-25000" i="0" lang="en-US" sz="2800" u="none" cap="none" strike="noStrike">
                <a:solidFill>
                  <a:schemeClr val="dk1"/>
                </a:solidFill>
                <a:latin typeface="Comic Sans MS"/>
                <a:ea typeface="Comic Sans MS"/>
                <a:cs typeface="Comic Sans MS"/>
                <a:sym typeface="Comic Sans MS"/>
              </a:rPr>
              <a:t>1</a:t>
            </a:r>
            <a:r>
              <a:rPr b="0" i="0" lang="en-US" sz="2800" u="none" cap="none" strike="noStrike">
                <a:solidFill>
                  <a:srgbClr val="0000FF"/>
                </a:solidFill>
                <a:latin typeface="Comic Sans MS"/>
                <a:ea typeface="Comic Sans MS"/>
                <a:cs typeface="Comic Sans MS"/>
                <a:sym typeface="Comic Sans MS"/>
              </a:rPr>
              <a:t> </a:t>
            </a:r>
            <a:endParaRPr/>
          </a:p>
        </p:txBody>
      </p:sp>
      <p:cxnSp>
        <p:nvCxnSpPr>
          <p:cNvPr id="322" name="Google Shape;322;p28"/>
          <p:cNvCxnSpPr/>
          <p:nvPr/>
        </p:nvCxnSpPr>
        <p:spPr>
          <a:xfrm>
            <a:off x="2743200" y="4572000"/>
            <a:ext cx="0" cy="838200"/>
          </a:xfrm>
          <a:prstGeom prst="straightConnector1">
            <a:avLst/>
          </a:prstGeom>
          <a:noFill/>
          <a:ln cap="flat" cmpd="sng" w="38100">
            <a:solidFill>
              <a:schemeClr val="dk1"/>
            </a:solidFill>
            <a:prstDash val="solid"/>
            <a:miter lim="8000"/>
            <a:headEnd len="sm" w="sm" type="none"/>
            <a:tailEnd len="sm" w="sm" type="none"/>
          </a:ln>
        </p:spPr>
      </p:cxnSp>
      <p:sp>
        <p:nvSpPr>
          <p:cNvPr id="323" name="Google Shape;323;p28"/>
          <p:cNvSpPr txBox="1"/>
          <p:nvPr/>
        </p:nvSpPr>
        <p:spPr>
          <a:xfrm>
            <a:off x="2209800" y="4205287"/>
            <a:ext cx="51435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0</a:t>
            </a:r>
            <a:endParaRPr/>
          </a:p>
        </p:txBody>
      </p:sp>
      <p:cxnSp>
        <p:nvCxnSpPr>
          <p:cNvPr id="324" name="Google Shape;324;p28"/>
          <p:cNvCxnSpPr/>
          <p:nvPr/>
        </p:nvCxnSpPr>
        <p:spPr>
          <a:xfrm>
            <a:off x="3986212" y="4572000"/>
            <a:ext cx="0" cy="838200"/>
          </a:xfrm>
          <a:prstGeom prst="straightConnector1">
            <a:avLst/>
          </a:prstGeom>
          <a:noFill/>
          <a:ln cap="flat" cmpd="sng" w="38100">
            <a:solidFill>
              <a:schemeClr val="dk1"/>
            </a:solidFill>
            <a:prstDash val="solid"/>
            <a:miter lim="8000"/>
            <a:headEnd len="sm" w="sm" type="none"/>
            <a:tailEnd len="sm" w="sm" type="none"/>
          </a:ln>
        </p:spPr>
      </p:cxnSp>
      <p:sp>
        <p:nvSpPr>
          <p:cNvPr id="325" name="Google Shape;325;p28"/>
          <p:cNvSpPr txBox="1"/>
          <p:nvPr/>
        </p:nvSpPr>
        <p:spPr>
          <a:xfrm>
            <a:off x="3944937" y="4205287"/>
            <a:ext cx="474662"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1</a:t>
            </a:r>
            <a:endParaRPr/>
          </a:p>
        </p:txBody>
      </p:sp>
      <p:sp>
        <p:nvSpPr>
          <p:cNvPr id="326" name="Google Shape;326;p28"/>
          <p:cNvSpPr/>
          <p:nvPr/>
        </p:nvSpPr>
        <p:spPr>
          <a:xfrm rot="10800000">
            <a:off x="2743200" y="4038600"/>
            <a:ext cx="1219200" cy="990600"/>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27" name="Google Shape;327;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Intervals</a:t>
            </a:r>
            <a:endParaRPr/>
          </a:p>
        </p:txBody>
      </p:sp>
      <p:sp>
        <p:nvSpPr>
          <p:cNvPr id="328" name="Google Shape;328;p28"/>
          <p:cNvSpPr txBox="1"/>
          <p:nvPr/>
        </p:nvSpPr>
        <p:spPr>
          <a:xfrm>
            <a:off x="3057525" y="4273550"/>
            <a:ext cx="59213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0</a:t>
            </a:r>
            <a:endParaRPr/>
          </a:p>
        </p:txBody>
      </p:sp>
      <p:cxnSp>
        <p:nvCxnSpPr>
          <p:cNvPr id="329" name="Google Shape;329;p28"/>
          <p:cNvCxnSpPr/>
          <p:nvPr/>
        </p:nvCxnSpPr>
        <p:spPr>
          <a:xfrm>
            <a:off x="2743200" y="54102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330" name="Google Shape;330;p28"/>
          <p:cNvCxnSpPr/>
          <p:nvPr/>
        </p:nvCxnSpPr>
        <p:spPr>
          <a:xfrm>
            <a:off x="3962400" y="5410200"/>
            <a:ext cx="0" cy="457200"/>
          </a:xfrm>
          <a:prstGeom prst="straightConnector1">
            <a:avLst/>
          </a:prstGeom>
          <a:noFill/>
          <a:ln cap="flat" cmpd="sng" w="76200">
            <a:solidFill>
              <a:srgbClr val="FFFF00"/>
            </a:solidFill>
            <a:prstDash val="solid"/>
            <a:miter lim="8000"/>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38" name="Google Shape;338;p2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39" name="Google Shape;339;p29"/>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grpSp>
        <p:nvGrpSpPr>
          <p:cNvPr id="340" name="Google Shape;340;p29"/>
          <p:cNvGrpSpPr/>
          <p:nvPr/>
        </p:nvGrpSpPr>
        <p:grpSpPr>
          <a:xfrm>
            <a:off x="990600" y="5248275"/>
            <a:ext cx="7391400" cy="762000"/>
            <a:chOff x="838200" y="5067300"/>
            <a:chExt cx="7391400" cy="762000"/>
          </a:xfrm>
        </p:grpSpPr>
        <p:sp>
          <p:nvSpPr>
            <p:cNvPr id="341" name="Google Shape;341;p29"/>
            <p:cNvSpPr/>
            <p:nvPr/>
          </p:nvSpPr>
          <p:spPr>
            <a:xfrm>
              <a:off x="838200" y="5067300"/>
              <a:ext cx="7391400" cy="762000"/>
            </a:xfrm>
            <a:prstGeom prst="rightArrow">
              <a:avLst>
                <a:gd fmla="val 50000" name="adj1"/>
                <a:gd fmla="val 50000" name="adj2"/>
              </a:avLst>
            </a:prstGeom>
            <a:solidFill>
              <a:srgbClr val="0099FF"/>
            </a:solidFill>
            <a:ln cap="flat" cmpd="sng" w="38100">
              <a:solidFill>
                <a:srgbClr val="00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42" name="Google Shape;342;p29"/>
            <p:cNvSpPr txBox="1"/>
            <p:nvPr/>
          </p:nvSpPr>
          <p:spPr>
            <a:xfrm>
              <a:off x="1044575" y="5213350"/>
              <a:ext cx="81597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400" u="none">
                  <a:solidFill>
                    <a:schemeClr val="lt1"/>
                  </a:solidFill>
                  <a:latin typeface="Comic Sans MS"/>
                  <a:ea typeface="Comic Sans MS"/>
                  <a:cs typeface="Comic Sans MS"/>
                  <a:sym typeface="Comic Sans MS"/>
                </a:rPr>
                <a:t>time</a:t>
              </a:r>
              <a:endParaRPr/>
            </a:p>
          </p:txBody>
        </p:sp>
      </p:grpSp>
      <p:cxnSp>
        <p:nvCxnSpPr>
          <p:cNvPr id="343" name="Google Shape;343;p29"/>
          <p:cNvCxnSpPr/>
          <p:nvPr/>
        </p:nvCxnSpPr>
        <p:spPr>
          <a:xfrm>
            <a:off x="3352800" y="3352800"/>
            <a:ext cx="0" cy="2514600"/>
          </a:xfrm>
          <a:prstGeom prst="straightConnector1">
            <a:avLst/>
          </a:prstGeom>
          <a:noFill/>
          <a:ln cap="flat" cmpd="sng" w="38100">
            <a:solidFill>
              <a:schemeClr val="dk1"/>
            </a:solidFill>
            <a:prstDash val="solid"/>
            <a:miter lim="8000"/>
            <a:headEnd len="sm" w="sm" type="none"/>
            <a:tailEnd len="sm" w="sm" type="none"/>
          </a:ln>
        </p:spPr>
      </p:cxnSp>
      <p:cxnSp>
        <p:nvCxnSpPr>
          <p:cNvPr id="344" name="Google Shape;344;p29"/>
          <p:cNvCxnSpPr/>
          <p:nvPr/>
        </p:nvCxnSpPr>
        <p:spPr>
          <a:xfrm>
            <a:off x="2743200" y="4572000"/>
            <a:ext cx="0" cy="838200"/>
          </a:xfrm>
          <a:prstGeom prst="straightConnector1">
            <a:avLst/>
          </a:prstGeom>
          <a:noFill/>
          <a:ln cap="flat" cmpd="sng" w="38100">
            <a:solidFill>
              <a:schemeClr val="dk1"/>
            </a:solidFill>
            <a:prstDash val="solid"/>
            <a:miter lim="8000"/>
            <a:headEnd len="sm" w="sm" type="none"/>
            <a:tailEnd len="sm" w="sm" type="none"/>
          </a:ln>
        </p:spPr>
      </p:cxnSp>
      <p:cxnSp>
        <p:nvCxnSpPr>
          <p:cNvPr id="345" name="Google Shape;345;p29"/>
          <p:cNvCxnSpPr/>
          <p:nvPr/>
        </p:nvCxnSpPr>
        <p:spPr>
          <a:xfrm>
            <a:off x="3986212" y="4572000"/>
            <a:ext cx="0" cy="838200"/>
          </a:xfrm>
          <a:prstGeom prst="straightConnector1">
            <a:avLst/>
          </a:prstGeom>
          <a:noFill/>
          <a:ln cap="flat" cmpd="sng" w="38100">
            <a:solidFill>
              <a:schemeClr val="dk1"/>
            </a:solidFill>
            <a:prstDash val="solid"/>
            <a:miter lim="8000"/>
            <a:headEnd len="sm" w="sm" type="none"/>
            <a:tailEnd len="sm" w="sm" type="none"/>
          </a:ln>
        </p:spPr>
      </p:cxnSp>
      <p:sp>
        <p:nvSpPr>
          <p:cNvPr id="346" name="Google Shape;346;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Intervals may Overlap</a:t>
            </a:r>
            <a:endParaRPr/>
          </a:p>
        </p:txBody>
      </p:sp>
      <p:grpSp>
        <p:nvGrpSpPr>
          <p:cNvPr id="347" name="Google Shape;347;p29"/>
          <p:cNvGrpSpPr/>
          <p:nvPr/>
        </p:nvGrpSpPr>
        <p:grpSpPr>
          <a:xfrm>
            <a:off x="2209800" y="4038600"/>
            <a:ext cx="2209799" cy="990600"/>
            <a:chOff x="2209800" y="4038600"/>
            <a:chExt cx="2209799" cy="990600"/>
          </a:xfrm>
        </p:grpSpPr>
        <p:sp>
          <p:nvSpPr>
            <p:cNvPr id="348" name="Google Shape;348;p29"/>
            <p:cNvSpPr txBox="1"/>
            <p:nvPr/>
          </p:nvSpPr>
          <p:spPr>
            <a:xfrm>
              <a:off x="2209800" y="4205287"/>
              <a:ext cx="51435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0</a:t>
              </a:r>
              <a:endParaRPr/>
            </a:p>
          </p:txBody>
        </p:sp>
        <p:sp>
          <p:nvSpPr>
            <p:cNvPr id="349" name="Google Shape;349;p29"/>
            <p:cNvSpPr txBox="1"/>
            <p:nvPr/>
          </p:nvSpPr>
          <p:spPr>
            <a:xfrm>
              <a:off x="3944937" y="4205287"/>
              <a:ext cx="474662"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1</a:t>
              </a:r>
              <a:endParaRPr/>
            </a:p>
          </p:txBody>
        </p:sp>
        <p:sp>
          <p:nvSpPr>
            <p:cNvPr id="350" name="Google Shape;350;p29"/>
            <p:cNvSpPr/>
            <p:nvPr/>
          </p:nvSpPr>
          <p:spPr>
            <a:xfrm rot="10800000">
              <a:off x="2743200" y="4038600"/>
              <a:ext cx="1219200" cy="990600"/>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51" name="Google Shape;351;p29"/>
            <p:cNvSpPr txBox="1"/>
            <p:nvPr/>
          </p:nvSpPr>
          <p:spPr>
            <a:xfrm>
              <a:off x="3057525" y="4273550"/>
              <a:ext cx="59213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0</a:t>
              </a:r>
              <a:endParaRPr/>
            </a:p>
          </p:txBody>
        </p:sp>
      </p:grpSp>
      <p:cxnSp>
        <p:nvCxnSpPr>
          <p:cNvPr id="352" name="Google Shape;352;p29"/>
          <p:cNvCxnSpPr/>
          <p:nvPr/>
        </p:nvCxnSpPr>
        <p:spPr>
          <a:xfrm>
            <a:off x="2743200" y="54102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353" name="Google Shape;353;p29"/>
          <p:cNvCxnSpPr/>
          <p:nvPr/>
        </p:nvCxnSpPr>
        <p:spPr>
          <a:xfrm>
            <a:off x="3962400" y="5410200"/>
            <a:ext cx="0" cy="457200"/>
          </a:xfrm>
          <a:prstGeom prst="straightConnector1">
            <a:avLst/>
          </a:prstGeom>
          <a:noFill/>
          <a:ln cap="flat" cmpd="sng" w="76200">
            <a:solidFill>
              <a:srgbClr val="FFFF00"/>
            </a:solidFill>
            <a:prstDash val="solid"/>
            <a:miter lim="8000"/>
            <a:headEnd len="sm" w="sm" type="none"/>
            <a:tailEnd len="sm" w="sm" type="none"/>
          </a:ln>
        </p:spPr>
      </p:cxnSp>
      <p:sp>
        <p:nvSpPr>
          <p:cNvPr id="354" name="Google Shape;354;p29"/>
          <p:cNvSpPr txBox="1"/>
          <p:nvPr/>
        </p:nvSpPr>
        <p:spPr>
          <a:xfrm>
            <a:off x="2790825" y="3062287"/>
            <a:ext cx="542925"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b</a:t>
            </a:r>
            <a:r>
              <a:rPr b="0" baseline="-25000" i="0" lang="en-US" sz="2800" u="none">
                <a:solidFill>
                  <a:schemeClr val="dk1"/>
                </a:solidFill>
                <a:latin typeface="Comic Sans MS"/>
                <a:ea typeface="Comic Sans MS"/>
                <a:cs typeface="Comic Sans MS"/>
                <a:sym typeface="Comic Sans MS"/>
              </a:rPr>
              <a:t>0</a:t>
            </a:r>
            <a:endParaRPr/>
          </a:p>
        </p:txBody>
      </p:sp>
      <p:sp>
        <p:nvSpPr>
          <p:cNvPr id="355" name="Google Shape;355;p29"/>
          <p:cNvSpPr txBox="1"/>
          <p:nvPr/>
        </p:nvSpPr>
        <p:spPr>
          <a:xfrm>
            <a:off x="4525962" y="3062287"/>
            <a:ext cx="50323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b</a:t>
            </a:r>
            <a:r>
              <a:rPr b="0" baseline="-25000" i="0" lang="en-US" sz="2800" u="none">
                <a:solidFill>
                  <a:schemeClr val="dk1"/>
                </a:solidFill>
                <a:latin typeface="Comic Sans MS"/>
                <a:ea typeface="Comic Sans MS"/>
                <a:cs typeface="Comic Sans MS"/>
                <a:sym typeface="Comic Sans MS"/>
              </a:rPr>
              <a:t>1</a:t>
            </a:r>
            <a:endParaRPr/>
          </a:p>
        </p:txBody>
      </p:sp>
      <p:sp>
        <p:nvSpPr>
          <p:cNvPr id="356" name="Google Shape;356;p29"/>
          <p:cNvSpPr/>
          <p:nvPr/>
        </p:nvSpPr>
        <p:spPr>
          <a:xfrm rot="10800000">
            <a:off x="3352800" y="2895600"/>
            <a:ext cx="1219200" cy="990600"/>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57" name="Google Shape;357;p29"/>
          <p:cNvSpPr txBox="1"/>
          <p:nvPr/>
        </p:nvSpPr>
        <p:spPr>
          <a:xfrm>
            <a:off x="3703637" y="3130550"/>
            <a:ext cx="555625"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r>
              <a:rPr b="0" baseline="-25000" i="0" lang="en-US" sz="2800" u="none">
                <a:solidFill>
                  <a:schemeClr val="lt1"/>
                </a:solidFill>
                <a:latin typeface="Comic Sans MS"/>
                <a:ea typeface="Comic Sans MS"/>
                <a:cs typeface="Comic Sans MS"/>
                <a:sym typeface="Comic Sans MS"/>
              </a:rPr>
              <a:t>0</a:t>
            </a:r>
            <a:endParaRPr/>
          </a:p>
        </p:txBody>
      </p:sp>
      <p:cxnSp>
        <p:nvCxnSpPr>
          <p:cNvPr id="358" name="Google Shape;358;p29"/>
          <p:cNvCxnSpPr/>
          <p:nvPr/>
        </p:nvCxnSpPr>
        <p:spPr>
          <a:xfrm>
            <a:off x="3352800" y="5410200"/>
            <a:ext cx="0" cy="457200"/>
          </a:xfrm>
          <a:prstGeom prst="straightConnector1">
            <a:avLst/>
          </a:prstGeom>
          <a:noFill/>
          <a:ln cap="flat" cmpd="sng" w="76200">
            <a:solidFill>
              <a:srgbClr val="008000"/>
            </a:solidFill>
            <a:prstDash val="solid"/>
            <a:miter lim="8000"/>
            <a:headEnd len="sm" w="sm" type="none"/>
            <a:tailEnd len="sm" w="sm" type="none"/>
          </a:ln>
        </p:spPr>
      </p:cxnSp>
      <p:cxnSp>
        <p:nvCxnSpPr>
          <p:cNvPr id="359" name="Google Shape;359;p29"/>
          <p:cNvCxnSpPr/>
          <p:nvPr/>
        </p:nvCxnSpPr>
        <p:spPr>
          <a:xfrm>
            <a:off x="4572000" y="3352800"/>
            <a:ext cx="0" cy="2514600"/>
          </a:xfrm>
          <a:prstGeom prst="straightConnector1">
            <a:avLst/>
          </a:prstGeom>
          <a:noFill/>
          <a:ln cap="flat" cmpd="sng" w="38100">
            <a:solidFill>
              <a:schemeClr val="dk1"/>
            </a:solidFill>
            <a:prstDash val="solid"/>
            <a:miter lim="8000"/>
            <a:headEnd len="sm" w="sm" type="none"/>
            <a:tailEnd len="sm" w="sm" type="none"/>
          </a:ln>
        </p:spPr>
      </p:cxnSp>
      <p:cxnSp>
        <p:nvCxnSpPr>
          <p:cNvPr id="360" name="Google Shape;360;p29"/>
          <p:cNvCxnSpPr/>
          <p:nvPr/>
        </p:nvCxnSpPr>
        <p:spPr>
          <a:xfrm>
            <a:off x="4572000" y="5410200"/>
            <a:ext cx="0" cy="457200"/>
          </a:xfrm>
          <a:prstGeom prst="straightConnector1">
            <a:avLst/>
          </a:prstGeom>
          <a:noFill/>
          <a:ln cap="flat" cmpd="sng" w="76200">
            <a:solidFill>
              <a:srgbClr val="008000"/>
            </a:solidFill>
            <a:prstDash val="solid"/>
            <a:miter lim="8000"/>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68" name="Google Shape;368;p3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69" name="Google Shape;369;p30"/>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grpSp>
        <p:nvGrpSpPr>
          <p:cNvPr id="370" name="Google Shape;370;p30"/>
          <p:cNvGrpSpPr/>
          <p:nvPr/>
        </p:nvGrpSpPr>
        <p:grpSpPr>
          <a:xfrm>
            <a:off x="990600" y="5248275"/>
            <a:ext cx="7391400" cy="762000"/>
            <a:chOff x="838200" y="5067300"/>
            <a:chExt cx="7391400" cy="762000"/>
          </a:xfrm>
        </p:grpSpPr>
        <p:sp>
          <p:nvSpPr>
            <p:cNvPr id="371" name="Google Shape;371;p30"/>
            <p:cNvSpPr/>
            <p:nvPr/>
          </p:nvSpPr>
          <p:spPr>
            <a:xfrm>
              <a:off x="838200" y="5067300"/>
              <a:ext cx="7391400" cy="762000"/>
            </a:xfrm>
            <a:prstGeom prst="rightArrow">
              <a:avLst>
                <a:gd fmla="val 50000" name="adj1"/>
                <a:gd fmla="val 50000" name="adj2"/>
              </a:avLst>
            </a:prstGeom>
            <a:solidFill>
              <a:srgbClr val="0099FF"/>
            </a:solidFill>
            <a:ln cap="flat" cmpd="sng" w="38100">
              <a:solidFill>
                <a:srgbClr val="00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72" name="Google Shape;372;p30"/>
            <p:cNvSpPr txBox="1"/>
            <p:nvPr/>
          </p:nvSpPr>
          <p:spPr>
            <a:xfrm>
              <a:off x="1044575" y="5213350"/>
              <a:ext cx="81597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400" u="none">
                  <a:solidFill>
                    <a:schemeClr val="lt1"/>
                  </a:solidFill>
                  <a:latin typeface="Comic Sans MS"/>
                  <a:ea typeface="Comic Sans MS"/>
                  <a:cs typeface="Comic Sans MS"/>
                  <a:sym typeface="Comic Sans MS"/>
                </a:rPr>
                <a:t>time</a:t>
              </a:r>
              <a:endParaRPr/>
            </a:p>
          </p:txBody>
        </p:sp>
      </p:grpSp>
      <p:cxnSp>
        <p:nvCxnSpPr>
          <p:cNvPr id="373" name="Google Shape;373;p30"/>
          <p:cNvCxnSpPr/>
          <p:nvPr/>
        </p:nvCxnSpPr>
        <p:spPr>
          <a:xfrm>
            <a:off x="4343400" y="3352800"/>
            <a:ext cx="0" cy="2514600"/>
          </a:xfrm>
          <a:prstGeom prst="straightConnector1">
            <a:avLst/>
          </a:prstGeom>
          <a:noFill/>
          <a:ln cap="flat" cmpd="sng" w="38100">
            <a:solidFill>
              <a:schemeClr val="dk1"/>
            </a:solidFill>
            <a:prstDash val="solid"/>
            <a:miter lim="8000"/>
            <a:headEnd len="sm" w="sm" type="none"/>
            <a:tailEnd len="sm" w="sm" type="none"/>
          </a:ln>
        </p:spPr>
      </p:cxnSp>
      <p:cxnSp>
        <p:nvCxnSpPr>
          <p:cNvPr id="374" name="Google Shape;374;p30"/>
          <p:cNvCxnSpPr/>
          <p:nvPr/>
        </p:nvCxnSpPr>
        <p:spPr>
          <a:xfrm>
            <a:off x="2743200" y="4572000"/>
            <a:ext cx="0" cy="838200"/>
          </a:xfrm>
          <a:prstGeom prst="straightConnector1">
            <a:avLst/>
          </a:prstGeom>
          <a:noFill/>
          <a:ln cap="flat" cmpd="sng" w="38100">
            <a:solidFill>
              <a:schemeClr val="dk1"/>
            </a:solidFill>
            <a:prstDash val="solid"/>
            <a:miter lim="8000"/>
            <a:headEnd len="sm" w="sm" type="none"/>
            <a:tailEnd len="sm" w="sm" type="none"/>
          </a:ln>
        </p:spPr>
      </p:cxnSp>
      <p:cxnSp>
        <p:nvCxnSpPr>
          <p:cNvPr id="375" name="Google Shape;375;p30"/>
          <p:cNvCxnSpPr/>
          <p:nvPr/>
        </p:nvCxnSpPr>
        <p:spPr>
          <a:xfrm>
            <a:off x="3986212" y="4572000"/>
            <a:ext cx="0" cy="838200"/>
          </a:xfrm>
          <a:prstGeom prst="straightConnector1">
            <a:avLst/>
          </a:prstGeom>
          <a:noFill/>
          <a:ln cap="flat" cmpd="sng" w="38100">
            <a:solidFill>
              <a:schemeClr val="dk1"/>
            </a:solidFill>
            <a:prstDash val="solid"/>
            <a:miter lim="8000"/>
            <a:headEnd len="sm" w="sm" type="none"/>
            <a:tailEnd len="sm" w="sm" type="none"/>
          </a:ln>
        </p:spPr>
      </p:cxnSp>
      <p:sp>
        <p:nvSpPr>
          <p:cNvPr id="376" name="Google Shape;376;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Intervals may be Disjoint</a:t>
            </a:r>
            <a:endParaRPr/>
          </a:p>
        </p:txBody>
      </p:sp>
      <p:grpSp>
        <p:nvGrpSpPr>
          <p:cNvPr id="377" name="Google Shape;377;p30"/>
          <p:cNvGrpSpPr/>
          <p:nvPr/>
        </p:nvGrpSpPr>
        <p:grpSpPr>
          <a:xfrm>
            <a:off x="2209800" y="4038600"/>
            <a:ext cx="2209799" cy="990600"/>
            <a:chOff x="2209800" y="4038600"/>
            <a:chExt cx="2209799" cy="990600"/>
          </a:xfrm>
        </p:grpSpPr>
        <p:sp>
          <p:nvSpPr>
            <p:cNvPr id="378" name="Google Shape;378;p30"/>
            <p:cNvSpPr txBox="1"/>
            <p:nvPr/>
          </p:nvSpPr>
          <p:spPr>
            <a:xfrm>
              <a:off x="2209800" y="4205287"/>
              <a:ext cx="51435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0</a:t>
              </a:r>
              <a:endParaRPr/>
            </a:p>
          </p:txBody>
        </p:sp>
        <p:sp>
          <p:nvSpPr>
            <p:cNvPr id="379" name="Google Shape;379;p30"/>
            <p:cNvSpPr txBox="1"/>
            <p:nvPr/>
          </p:nvSpPr>
          <p:spPr>
            <a:xfrm>
              <a:off x="3944937" y="4205287"/>
              <a:ext cx="474662"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1</a:t>
              </a:r>
              <a:endParaRPr/>
            </a:p>
          </p:txBody>
        </p:sp>
        <p:sp>
          <p:nvSpPr>
            <p:cNvPr id="380" name="Google Shape;380;p30"/>
            <p:cNvSpPr/>
            <p:nvPr/>
          </p:nvSpPr>
          <p:spPr>
            <a:xfrm rot="10800000">
              <a:off x="2743200" y="4038600"/>
              <a:ext cx="1219200" cy="990600"/>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81" name="Google Shape;381;p30"/>
            <p:cNvSpPr txBox="1"/>
            <p:nvPr/>
          </p:nvSpPr>
          <p:spPr>
            <a:xfrm>
              <a:off x="3057525" y="4273550"/>
              <a:ext cx="59213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0</a:t>
              </a:r>
              <a:endParaRPr/>
            </a:p>
          </p:txBody>
        </p:sp>
      </p:grpSp>
      <p:cxnSp>
        <p:nvCxnSpPr>
          <p:cNvPr id="382" name="Google Shape;382;p30"/>
          <p:cNvCxnSpPr/>
          <p:nvPr/>
        </p:nvCxnSpPr>
        <p:spPr>
          <a:xfrm>
            <a:off x="2743200" y="54102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383" name="Google Shape;383;p30"/>
          <p:cNvCxnSpPr/>
          <p:nvPr/>
        </p:nvCxnSpPr>
        <p:spPr>
          <a:xfrm>
            <a:off x="3962400" y="5410200"/>
            <a:ext cx="0" cy="457200"/>
          </a:xfrm>
          <a:prstGeom prst="straightConnector1">
            <a:avLst/>
          </a:prstGeom>
          <a:noFill/>
          <a:ln cap="flat" cmpd="sng" w="76200">
            <a:solidFill>
              <a:srgbClr val="FFFF00"/>
            </a:solidFill>
            <a:prstDash val="solid"/>
            <a:miter lim="8000"/>
            <a:headEnd len="sm" w="sm" type="none"/>
            <a:tailEnd len="sm" w="sm" type="none"/>
          </a:ln>
        </p:spPr>
      </p:cxnSp>
      <p:sp>
        <p:nvSpPr>
          <p:cNvPr id="384" name="Google Shape;384;p30"/>
          <p:cNvSpPr txBox="1"/>
          <p:nvPr/>
        </p:nvSpPr>
        <p:spPr>
          <a:xfrm>
            <a:off x="3781425" y="3062287"/>
            <a:ext cx="542925"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b</a:t>
            </a:r>
            <a:r>
              <a:rPr b="0" baseline="-25000" i="0" lang="en-US" sz="2800" u="none">
                <a:solidFill>
                  <a:schemeClr val="dk1"/>
                </a:solidFill>
                <a:latin typeface="Comic Sans MS"/>
                <a:ea typeface="Comic Sans MS"/>
                <a:cs typeface="Comic Sans MS"/>
                <a:sym typeface="Comic Sans MS"/>
              </a:rPr>
              <a:t>0</a:t>
            </a:r>
            <a:endParaRPr/>
          </a:p>
        </p:txBody>
      </p:sp>
      <p:sp>
        <p:nvSpPr>
          <p:cNvPr id="385" name="Google Shape;385;p30"/>
          <p:cNvSpPr txBox="1"/>
          <p:nvPr/>
        </p:nvSpPr>
        <p:spPr>
          <a:xfrm>
            <a:off x="5516562" y="3062287"/>
            <a:ext cx="50323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b</a:t>
            </a:r>
            <a:r>
              <a:rPr b="0" baseline="-25000" i="0" lang="en-US" sz="2800" u="none">
                <a:solidFill>
                  <a:schemeClr val="dk1"/>
                </a:solidFill>
                <a:latin typeface="Comic Sans MS"/>
                <a:ea typeface="Comic Sans MS"/>
                <a:cs typeface="Comic Sans MS"/>
                <a:sym typeface="Comic Sans MS"/>
              </a:rPr>
              <a:t>1</a:t>
            </a:r>
            <a:endParaRPr/>
          </a:p>
        </p:txBody>
      </p:sp>
      <p:sp>
        <p:nvSpPr>
          <p:cNvPr id="386" name="Google Shape;386;p30"/>
          <p:cNvSpPr/>
          <p:nvPr/>
        </p:nvSpPr>
        <p:spPr>
          <a:xfrm rot="10800000">
            <a:off x="4343400" y="2895600"/>
            <a:ext cx="1219200" cy="990600"/>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387" name="Google Shape;387;p30"/>
          <p:cNvSpPr txBox="1"/>
          <p:nvPr/>
        </p:nvSpPr>
        <p:spPr>
          <a:xfrm>
            <a:off x="4694237" y="3130550"/>
            <a:ext cx="555625"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r>
              <a:rPr b="0" baseline="-25000" i="0" lang="en-US" sz="2800" u="none">
                <a:solidFill>
                  <a:schemeClr val="lt1"/>
                </a:solidFill>
                <a:latin typeface="Comic Sans MS"/>
                <a:ea typeface="Comic Sans MS"/>
                <a:cs typeface="Comic Sans MS"/>
                <a:sym typeface="Comic Sans MS"/>
              </a:rPr>
              <a:t>0</a:t>
            </a:r>
            <a:endParaRPr/>
          </a:p>
        </p:txBody>
      </p:sp>
      <p:cxnSp>
        <p:nvCxnSpPr>
          <p:cNvPr id="388" name="Google Shape;388;p30"/>
          <p:cNvCxnSpPr/>
          <p:nvPr/>
        </p:nvCxnSpPr>
        <p:spPr>
          <a:xfrm>
            <a:off x="4343400" y="5410200"/>
            <a:ext cx="0" cy="457200"/>
          </a:xfrm>
          <a:prstGeom prst="straightConnector1">
            <a:avLst/>
          </a:prstGeom>
          <a:noFill/>
          <a:ln cap="flat" cmpd="sng" w="76200">
            <a:solidFill>
              <a:srgbClr val="008000"/>
            </a:solidFill>
            <a:prstDash val="solid"/>
            <a:miter lim="8000"/>
            <a:headEnd len="sm" w="sm" type="none"/>
            <a:tailEnd len="sm" w="sm" type="none"/>
          </a:ln>
        </p:spPr>
      </p:cxnSp>
      <p:cxnSp>
        <p:nvCxnSpPr>
          <p:cNvPr id="389" name="Google Shape;389;p30"/>
          <p:cNvCxnSpPr/>
          <p:nvPr/>
        </p:nvCxnSpPr>
        <p:spPr>
          <a:xfrm>
            <a:off x="5562600" y="3352800"/>
            <a:ext cx="0" cy="2514600"/>
          </a:xfrm>
          <a:prstGeom prst="straightConnector1">
            <a:avLst/>
          </a:prstGeom>
          <a:noFill/>
          <a:ln cap="flat" cmpd="sng" w="38100">
            <a:solidFill>
              <a:schemeClr val="dk1"/>
            </a:solidFill>
            <a:prstDash val="solid"/>
            <a:miter lim="8000"/>
            <a:headEnd len="sm" w="sm" type="none"/>
            <a:tailEnd len="sm" w="sm" type="none"/>
          </a:ln>
        </p:spPr>
      </p:cxnSp>
      <p:cxnSp>
        <p:nvCxnSpPr>
          <p:cNvPr id="390" name="Google Shape;390;p30"/>
          <p:cNvCxnSpPr/>
          <p:nvPr/>
        </p:nvCxnSpPr>
        <p:spPr>
          <a:xfrm>
            <a:off x="5562600" y="5410200"/>
            <a:ext cx="0" cy="457200"/>
          </a:xfrm>
          <a:prstGeom prst="straightConnector1">
            <a:avLst/>
          </a:prstGeom>
          <a:noFill/>
          <a:ln cap="flat" cmpd="sng" w="76200">
            <a:solidFill>
              <a:srgbClr val="008000"/>
            </a:solidFill>
            <a:prstDash val="solid"/>
            <a:miter lim="8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398" name="Google Shape;398;p3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399" name="Google Shape;399;p31"/>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grpSp>
        <p:nvGrpSpPr>
          <p:cNvPr id="400" name="Google Shape;400;p31"/>
          <p:cNvGrpSpPr/>
          <p:nvPr/>
        </p:nvGrpSpPr>
        <p:grpSpPr>
          <a:xfrm>
            <a:off x="990600" y="5248275"/>
            <a:ext cx="7391400" cy="762000"/>
            <a:chOff x="838200" y="5067300"/>
            <a:chExt cx="7391400" cy="762000"/>
          </a:xfrm>
        </p:grpSpPr>
        <p:sp>
          <p:nvSpPr>
            <p:cNvPr id="401" name="Google Shape;401;p31"/>
            <p:cNvSpPr/>
            <p:nvPr/>
          </p:nvSpPr>
          <p:spPr>
            <a:xfrm>
              <a:off x="838200" y="5067300"/>
              <a:ext cx="7391400" cy="762000"/>
            </a:xfrm>
            <a:prstGeom prst="rightArrow">
              <a:avLst>
                <a:gd fmla="val 50000" name="adj1"/>
                <a:gd fmla="val 50000" name="adj2"/>
              </a:avLst>
            </a:prstGeom>
            <a:solidFill>
              <a:srgbClr val="0099FF"/>
            </a:solidFill>
            <a:ln cap="flat" cmpd="sng" w="38100">
              <a:solidFill>
                <a:srgbClr val="00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02" name="Google Shape;402;p31"/>
            <p:cNvSpPr txBox="1"/>
            <p:nvPr/>
          </p:nvSpPr>
          <p:spPr>
            <a:xfrm>
              <a:off x="1044575" y="5213350"/>
              <a:ext cx="81597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400" u="none">
                  <a:solidFill>
                    <a:schemeClr val="lt1"/>
                  </a:solidFill>
                  <a:latin typeface="Comic Sans MS"/>
                  <a:ea typeface="Comic Sans MS"/>
                  <a:cs typeface="Comic Sans MS"/>
                  <a:sym typeface="Comic Sans MS"/>
                </a:rPr>
                <a:t>time</a:t>
              </a:r>
              <a:endParaRPr/>
            </a:p>
          </p:txBody>
        </p:sp>
      </p:grpSp>
      <p:cxnSp>
        <p:nvCxnSpPr>
          <p:cNvPr id="403" name="Google Shape;403;p31"/>
          <p:cNvCxnSpPr/>
          <p:nvPr/>
        </p:nvCxnSpPr>
        <p:spPr>
          <a:xfrm>
            <a:off x="4343400" y="3733800"/>
            <a:ext cx="0" cy="2133600"/>
          </a:xfrm>
          <a:prstGeom prst="straightConnector1">
            <a:avLst/>
          </a:prstGeom>
          <a:noFill/>
          <a:ln cap="flat" cmpd="sng" w="38100">
            <a:solidFill>
              <a:schemeClr val="dk1"/>
            </a:solidFill>
            <a:prstDash val="solid"/>
            <a:miter lim="8000"/>
            <a:headEnd len="sm" w="sm" type="none"/>
            <a:tailEnd len="sm" w="sm" type="none"/>
          </a:ln>
        </p:spPr>
      </p:cxnSp>
      <p:cxnSp>
        <p:nvCxnSpPr>
          <p:cNvPr id="404" name="Google Shape;404;p31"/>
          <p:cNvCxnSpPr/>
          <p:nvPr/>
        </p:nvCxnSpPr>
        <p:spPr>
          <a:xfrm>
            <a:off x="2743200" y="4572000"/>
            <a:ext cx="0" cy="838200"/>
          </a:xfrm>
          <a:prstGeom prst="straightConnector1">
            <a:avLst/>
          </a:prstGeom>
          <a:noFill/>
          <a:ln cap="flat" cmpd="sng" w="38100">
            <a:solidFill>
              <a:schemeClr val="dk1"/>
            </a:solidFill>
            <a:prstDash val="solid"/>
            <a:miter lim="8000"/>
            <a:headEnd len="sm" w="sm" type="none"/>
            <a:tailEnd len="sm" w="sm" type="none"/>
          </a:ln>
        </p:spPr>
      </p:cxnSp>
      <p:cxnSp>
        <p:nvCxnSpPr>
          <p:cNvPr id="405" name="Google Shape;405;p31"/>
          <p:cNvCxnSpPr/>
          <p:nvPr/>
        </p:nvCxnSpPr>
        <p:spPr>
          <a:xfrm>
            <a:off x="3986212" y="4572000"/>
            <a:ext cx="0" cy="838200"/>
          </a:xfrm>
          <a:prstGeom prst="straightConnector1">
            <a:avLst/>
          </a:prstGeom>
          <a:noFill/>
          <a:ln cap="flat" cmpd="sng" w="38100">
            <a:solidFill>
              <a:schemeClr val="dk1"/>
            </a:solidFill>
            <a:prstDash val="solid"/>
            <a:miter lim="8000"/>
            <a:headEnd len="sm" w="sm" type="none"/>
            <a:tailEnd len="sm" w="sm" type="none"/>
          </a:ln>
        </p:spPr>
      </p:cxnSp>
      <p:sp>
        <p:nvSpPr>
          <p:cNvPr id="406" name="Google Shape;406;p3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Precedence</a:t>
            </a:r>
            <a:endParaRPr/>
          </a:p>
        </p:txBody>
      </p:sp>
      <p:grpSp>
        <p:nvGrpSpPr>
          <p:cNvPr id="407" name="Google Shape;407;p31"/>
          <p:cNvGrpSpPr/>
          <p:nvPr/>
        </p:nvGrpSpPr>
        <p:grpSpPr>
          <a:xfrm>
            <a:off x="2209800" y="4038600"/>
            <a:ext cx="2209799" cy="990600"/>
            <a:chOff x="2209800" y="4038600"/>
            <a:chExt cx="2209799" cy="990600"/>
          </a:xfrm>
        </p:grpSpPr>
        <p:sp>
          <p:nvSpPr>
            <p:cNvPr id="408" name="Google Shape;408;p31"/>
            <p:cNvSpPr txBox="1"/>
            <p:nvPr/>
          </p:nvSpPr>
          <p:spPr>
            <a:xfrm>
              <a:off x="2209800" y="4205287"/>
              <a:ext cx="51435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0</a:t>
              </a:r>
              <a:endParaRPr/>
            </a:p>
          </p:txBody>
        </p:sp>
        <p:sp>
          <p:nvSpPr>
            <p:cNvPr id="409" name="Google Shape;409;p31"/>
            <p:cNvSpPr txBox="1"/>
            <p:nvPr/>
          </p:nvSpPr>
          <p:spPr>
            <a:xfrm>
              <a:off x="3944937" y="4205287"/>
              <a:ext cx="474662"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1</a:t>
              </a:r>
              <a:endParaRPr/>
            </a:p>
          </p:txBody>
        </p:sp>
        <p:sp>
          <p:nvSpPr>
            <p:cNvPr id="410" name="Google Shape;410;p31"/>
            <p:cNvSpPr/>
            <p:nvPr/>
          </p:nvSpPr>
          <p:spPr>
            <a:xfrm rot="10800000">
              <a:off x="2743200" y="4038600"/>
              <a:ext cx="1219200" cy="990600"/>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11" name="Google Shape;411;p31"/>
            <p:cNvSpPr txBox="1"/>
            <p:nvPr/>
          </p:nvSpPr>
          <p:spPr>
            <a:xfrm>
              <a:off x="3057525" y="4273550"/>
              <a:ext cx="59213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0</a:t>
              </a:r>
              <a:endParaRPr/>
            </a:p>
          </p:txBody>
        </p:sp>
      </p:grpSp>
      <p:cxnSp>
        <p:nvCxnSpPr>
          <p:cNvPr id="412" name="Google Shape;412;p31"/>
          <p:cNvCxnSpPr/>
          <p:nvPr/>
        </p:nvCxnSpPr>
        <p:spPr>
          <a:xfrm>
            <a:off x="2743200" y="54102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413" name="Google Shape;413;p31"/>
          <p:cNvCxnSpPr/>
          <p:nvPr/>
        </p:nvCxnSpPr>
        <p:spPr>
          <a:xfrm>
            <a:off x="3962400" y="5410200"/>
            <a:ext cx="0" cy="457200"/>
          </a:xfrm>
          <a:prstGeom prst="straightConnector1">
            <a:avLst/>
          </a:prstGeom>
          <a:noFill/>
          <a:ln cap="flat" cmpd="sng" w="76200">
            <a:solidFill>
              <a:srgbClr val="FFFF00"/>
            </a:solidFill>
            <a:prstDash val="solid"/>
            <a:miter lim="8000"/>
            <a:headEnd len="sm" w="sm" type="none"/>
            <a:tailEnd len="sm" w="sm" type="none"/>
          </a:ln>
        </p:spPr>
      </p:cxnSp>
      <p:sp>
        <p:nvSpPr>
          <p:cNvPr id="414" name="Google Shape;414;p31"/>
          <p:cNvSpPr txBox="1"/>
          <p:nvPr/>
        </p:nvSpPr>
        <p:spPr>
          <a:xfrm>
            <a:off x="3781425" y="3443287"/>
            <a:ext cx="542925"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b</a:t>
            </a:r>
            <a:r>
              <a:rPr b="0" baseline="-25000" i="0" lang="en-US" sz="2800" u="none">
                <a:solidFill>
                  <a:schemeClr val="dk1"/>
                </a:solidFill>
                <a:latin typeface="Comic Sans MS"/>
                <a:ea typeface="Comic Sans MS"/>
                <a:cs typeface="Comic Sans MS"/>
                <a:sym typeface="Comic Sans MS"/>
              </a:rPr>
              <a:t>0</a:t>
            </a:r>
            <a:endParaRPr/>
          </a:p>
        </p:txBody>
      </p:sp>
      <p:sp>
        <p:nvSpPr>
          <p:cNvPr id="415" name="Google Shape;415;p31"/>
          <p:cNvSpPr txBox="1"/>
          <p:nvPr/>
        </p:nvSpPr>
        <p:spPr>
          <a:xfrm>
            <a:off x="5516562" y="3443287"/>
            <a:ext cx="503237"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b</a:t>
            </a:r>
            <a:r>
              <a:rPr b="0" baseline="-25000" i="0" lang="en-US" sz="2800" u="none">
                <a:solidFill>
                  <a:schemeClr val="dk1"/>
                </a:solidFill>
                <a:latin typeface="Comic Sans MS"/>
                <a:ea typeface="Comic Sans MS"/>
                <a:cs typeface="Comic Sans MS"/>
                <a:sym typeface="Comic Sans MS"/>
              </a:rPr>
              <a:t>1</a:t>
            </a:r>
            <a:endParaRPr/>
          </a:p>
        </p:txBody>
      </p:sp>
      <p:sp>
        <p:nvSpPr>
          <p:cNvPr id="416" name="Google Shape;416;p31"/>
          <p:cNvSpPr/>
          <p:nvPr/>
        </p:nvSpPr>
        <p:spPr>
          <a:xfrm rot="10800000">
            <a:off x="4343400" y="3276600"/>
            <a:ext cx="1219200" cy="990600"/>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417" name="Google Shape;417;p31"/>
          <p:cNvSpPr txBox="1"/>
          <p:nvPr/>
        </p:nvSpPr>
        <p:spPr>
          <a:xfrm>
            <a:off x="4694237" y="3511550"/>
            <a:ext cx="555625"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800" u="none">
                <a:solidFill>
                  <a:schemeClr val="lt1"/>
                </a:solidFill>
                <a:latin typeface="Comic Sans MS"/>
                <a:ea typeface="Comic Sans MS"/>
                <a:cs typeface="Comic Sans MS"/>
                <a:sym typeface="Comic Sans MS"/>
              </a:rPr>
              <a:t>B</a:t>
            </a:r>
            <a:r>
              <a:rPr b="0" baseline="-25000" i="0" lang="en-US" sz="2800" u="none">
                <a:solidFill>
                  <a:schemeClr val="lt1"/>
                </a:solidFill>
                <a:latin typeface="Comic Sans MS"/>
                <a:ea typeface="Comic Sans MS"/>
                <a:cs typeface="Comic Sans MS"/>
                <a:sym typeface="Comic Sans MS"/>
              </a:rPr>
              <a:t>0</a:t>
            </a:r>
            <a:endParaRPr/>
          </a:p>
        </p:txBody>
      </p:sp>
      <p:cxnSp>
        <p:nvCxnSpPr>
          <p:cNvPr id="418" name="Google Shape;418;p31"/>
          <p:cNvCxnSpPr/>
          <p:nvPr/>
        </p:nvCxnSpPr>
        <p:spPr>
          <a:xfrm>
            <a:off x="4343400" y="5410200"/>
            <a:ext cx="0" cy="457200"/>
          </a:xfrm>
          <a:prstGeom prst="straightConnector1">
            <a:avLst/>
          </a:prstGeom>
          <a:noFill/>
          <a:ln cap="flat" cmpd="sng" w="76200">
            <a:solidFill>
              <a:srgbClr val="008000"/>
            </a:solidFill>
            <a:prstDash val="solid"/>
            <a:miter lim="8000"/>
            <a:headEnd len="sm" w="sm" type="none"/>
            <a:tailEnd len="sm" w="sm" type="none"/>
          </a:ln>
        </p:spPr>
      </p:cxnSp>
      <p:cxnSp>
        <p:nvCxnSpPr>
          <p:cNvPr id="419" name="Google Shape;419;p31"/>
          <p:cNvCxnSpPr/>
          <p:nvPr/>
        </p:nvCxnSpPr>
        <p:spPr>
          <a:xfrm>
            <a:off x="5562600" y="3733800"/>
            <a:ext cx="0" cy="2133600"/>
          </a:xfrm>
          <a:prstGeom prst="straightConnector1">
            <a:avLst/>
          </a:prstGeom>
          <a:noFill/>
          <a:ln cap="flat" cmpd="sng" w="38100">
            <a:solidFill>
              <a:schemeClr val="dk1"/>
            </a:solidFill>
            <a:prstDash val="solid"/>
            <a:miter lim="8000"/>
            <a:headEnd len="sm" w="sm" type="none"/>
            <a:tailEnd len="sm" w="sm" type="none"/>
          </a:ln>
        </p:spPr>
      </p:cxnSp>
      <p:cxnSp>
        <p:nvCxnSpPr>
          <p:cNvPr id="420" name="Google Shape;420;p31"/>
          <p:cNvCxnSpPr/>
          <p:nvPr/>
        </p:nvCxnSpPr>
        <p:spPr>
          <a:xfrm>
            <a:off x="5562600" y="5410200"/>
            <a:ext cx="0" cy="457200"/>
          </a:xfrm>
          <a:prstGeom prst="straightConnector1">
            <a:avLst/>
          </a:prstGeom>
          <a:noFill/>
          <a:ln cap="flat" cmpd="sng" w="76200">
            <a:solidFill>
              <a:srgbClr val="008000"/>
            </a:solidFill>
            <a:prstDash val="solid"/>
            <a:miter lim="8000"/>
            <a:headEnd len="sm" w="sm" type="none"/>
            <a:tailEnd len="sm" w="sm" type="none"/>
          </a:ln>
        </p:spPr>
      </p:cxnSp>
      <p:sp>
        <p:nvSpPr>
          <p:cNvPr id="421" name="Google Shape;421;p31"/>
          <p:cNvSpPr txBox="1"/>
          <p:nvPr>
            <p:ph idx="1" type="body"/>
          </p:nvPr>
        </p:nvSpPr>
        <p:spPr>
          <a:xfrm>
            <a:off x="609600" y="1676400"/>
            <a:ext cx="7772400" cy="9906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FF"/>
              </a:buClr>
              <a:buFont typeface="Comic Sans MS"/>
              <a:buNone/>
            </a:pPr>
            <a:r>
              <a:rPr b="0" i="0" lang="en-US" sz="3200" u="none" cap="none" strike="noStrike">
                <a:solidFill>
                  <a:srgbClr val="0000FF"/>
                </a:solidFill>
                <a:latin typeface="Comic Sans MS"/>
                <a:ea typeface="Comic Sans MS"/>
                <a:cs typeface="Comic Sans MS"/>
                <a:sym typeface="Comic Sans MS"/>
              </a:rPr>
              <a:t>Interval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0</a:t>
            </a:r>
            <a:r>
              <a:rPr b="0" i="0" lang="en-US" sz="3200" u="none" cap="none" strike="noStrike">
                <a:solidFill>
                  <a:srgbClr val="0000FF"/>
                </a:solidFill>
                <a:latin typeface="Comic Sans MS"/>
                <a:ea typeface="Comic Sans MS"/>
                <a:cs typeface="Comic Sans MS"/>
                <a:sym typeface="Comic Sans MS"/>
              </a:rPr>
              <a:t> </a:t>
            </a:r>
            <a:r>
              <a:rPr b="0" i="0" lang="en-US" sz="3200" u="none" cap="none" strike="noStrike">
                <a:solidFill>
                  <a:srgbClr val="FF0000"/>
                </a:solidFill>
                <a:latin typeface="Comic Sans MS"/>
                <a:ea typeface="Comic Sans MS"/>
                <a:cs typeface="Comic Sans MS"/>
                <a:sym typeface="Comic Sans MS"/>
              </a:rPr>
              <a:t>precedes</a:t>
            </a:r>
            <a:r>
              <a:rPr b="0" i="0" lang="en-US" sz="3200" u="none" cap="none" strike="noStrike">
                <a:solidFill>
                  <a:srgbClr val="0000FF"/>
                </a:solidFill>
                <a:latin typeface="Comic Sans MS"/>
                <a:ea typeface="Comic Sans MS"/>
                <a:cs typeface="Comic Sans MS"/>
                <a:sym typeface="Comic Sans MS"/>
              </a:rPr>
              <a:t> interval </a:t>
            </a:r>
            <a:r>
              <a:rPr b="0" i="0" lang="en-US" sz="3200" u="none" cap="none" strike="noStrike">
                <a:solidFill>
                  <a:schemeClr val="dk1"/>
                </a:solidFill>
                <a:latin typeface="Comic Sans MS"/>
                <a:ea typeface="Comic Sans MS"/>
                <a:cs typeface="Comic Sans MS"/>
                <a:sym typeface="Comic Sans MS"/>
              </a:rPr>
              <a:t>B</a:t>
            </a:r>
            <a:r>
              <a:rPr b="0" baseline="-25000" i="0" lang="en-US" sz="3200" u="none" cap="none" strike="noStrike">
                <a:solidFill>
                  <a:schemeClr val="dk1"/>
                </a:solidFill>
                <a:latin typeface="Comic Sans MS"/>
                <a:ea typeface="Comic Sans MS"/>
                <a:cs typeface="Comic Sans MS"/>
                <a:sym typeface="Comic Sans MS"/>
              </a:rPr>
              <a:t>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88" name="Google Shape;88;p1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89" name="Google Shape;89;p14"/>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90" name="Google Shape;90;p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Mutual Exclusion</a:t>
            </a:r>
            <a:endParaRPr/>
          </a:p>
        </p:txBody>
      </p:sp>
      <p:sp>
        <p:nvSpPr>
          <p:cNvPr id="91" name="Google Shape;91;p14"/>
          <p:cNvSpPr txBox="1"/>
          <p:nvPr>
            <p:ph idx="1" type="body"/>
          </p:nvPr>
        </p:nvSpPr>
        <p:spPr>
          <a:xfrm>
            <a:off x="609600" y="2743200"/>
            <a:ext cx="77724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Today we will try to formalize our understanding of mutual exclusion</a:t>
            </a:r>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We will also use the opportunity to show you how to argue about and prove various properties in an asynchronous concurrent setting</a:t>
            </a:r>
            <a:endParaRPr/>
          </a:p>
        </p:txBody>
      </p:sp>
      <p:grpSp>
        <p:nvGrpSpPr>
          <p:cNvPr id="92" name="Google Shape;92;p14"/>
          <p:cNvGrpSpPr/>
          <p:nvPr/>
        </p:nvGrpSpPr>
        <p:grpSpPr>
          <a:xfrm>
            <a:off x="7323137" y="1006475"/>
            <a:ext cx="1327150" cy="1374775"/>
            <a:chOff x="1212850" y="3714750"/>
            <a:chExt cx="946150" cy="968375"/>
          </a:xfrm>
        </p:grpSpPr>
        <p:sp>
          <p:nvSpPr>
            <p:cNvPr id="93" name="Google Shape;93;p14"/>
            <p:cNvSpPr/>
            <p:nvPr/>
          </p:nvSpPr>
          <p:spPr>
            <a:xfrm>
              <a:off x="1212850" y="3714750"/>
              <a:ext cx="946150" cy="968375"/>
            </a:xfrm>
            <a:prstGeom prst="ellipse">
              <a:avLst/>
            </a:prstGeom>
            <a:solidFill>
              <a:srgbClr val="CF0E30"/>
            </a:solidFill>
            <a:ln cap="flat" cmpd="sng" w="12700">
              <a:solidFill>
                <a:srgbClr val="CF0E3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4" name="Google Shape;94;p14"/>
            <p:cNvSpPr/>
            <p:nvPr/>
          </p:nvSpPr>
          <p:spPr>
            <a:xfrm>
              <a:off x="1330325" y="3822700"/>
              <a:ext cx="712787" cy="752475"/>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5" name="Google Shape;95;p14"/>
            <p:cNvSpPr/>
            <p:nvPr/>
          </p:nvSpPr>
          <p:spPr>
            <a:xfrm>
              <a:off x="1462087" y="3883025"/>
              <a:ext cx="452437" cy="461962"/>
            </a:xfrm>
            <a:prstGeom prst="ellipse">
              <a:avLst/>
            </a:prstGeom>
            <a:solidFill>
              <a:schemeClr val="dk2"/>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6" name="Google Shape;96;p14"/>
            <p:cNvSpPr/>
            <p:nvPr/>
          </p:nvSpPr>
          <p:spPr>
            <a:xfrm>
              <a:off x="1527175" y="3944937"/>
              <a:ext cx="317500" cy="363537"/>
            </a:xfrm>
            <a:prstGeom prst="ellipse">
              <a:avLst/>
            </a:prstGeom>
            <a:solidFill>
              <a:schemeClr val="lt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7" name="Google Shape;97;p14"/>
            <p:cNvSpPr/>
            <p:nvPr/>
          </p:nvSpPr>
          <p:spPr>
            <a:xfrm>
              <a:off x="1465262" y="4068762"/>
              <a:ext cx="449262" cy="452437"/>
            </a:xfrm>
            <a:prstGeom prst="ellipse">
              <a:avLst/>
            </a:prstGeom>
            <a:solidFill>
              <a:schemeClr val="dk2"/>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8" name="Google Shape;98;p14"/>
            <p:cNvSpPr/>
            <p:nvPr/>
          </p:nvSpPr>
          <p:spPr>
            <a:xfrm>
              <a:off x="1606550" y="4162425"/>
              <a:ext cx="161925" cy="155575"/>
            </a:xfrm>
            <a:prstGeom prst="ellipse">
              <a:avLst/>
            </a:prstGeom>
            <a:solidFill>
              <a:schemeClr val="lt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9" name="Google Shape;99;p14"/>
            <p:cNvSpPr/>
            <p:nvPr/>
          </p:nvSpPr>
          <p:spPr>
            <a:xfrm flipH="1" rot="10800000">
              <a:off x="1639887" y="4291012"/>
              <a:ext cx="107950" cy="134937"/>
            </a:xfrm>
            <a:custGeom>
              <a:rect b="b" l="l" r="r" t="t"/>
              <a:pathLst>
                <a:path extrusionOk="0" h="120000" w="120000">
                  <a:moveTo>
                    <a:pt x="0" y="0"/>
                  </a:moveTo>
                  <a:lnTo>
                    <a:pt x="29994" y="120000"/>
                  </a:lnTo>
                  <a:lnTo>
                    <a:pt x="90005" y="120000"/>
                  </a:lnTo>
                  <a:lnTo>
                    <a:pt x="120000" y="0"/>
                  </a:lnTo>
                  <a:close/>
                </a:path>
              </a:pathLst>
            </a:cu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429" name="Google Shape;429;p3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430" name="Google Shape;430;p32"/>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431" name="Google Shape;431;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Precedence</a:t>
            </a:r>
            <a:endParaRPr/>
          </a:p>
        </p:txBody>
      </p:sp>
      <p:cxnSp>
        <p:nvCxnSpPr>
          <p:cNvPr id="432" name="Google Shape;432;p32"/>
          <p:cNvCxnSpPr/>
          <p:nvPr/>
        </p:nvCxnSpPr>
        <p:spPr>
          <a:xfrm>
            <a:off x="4330700" y="2063750"/>
            <a:ext cx="0" cy="862012"/>
          </a:xfrm>
          <a:prstGeom prst="straightConnector1">
            <a:avLst/>
          </a:prstGeom>
          <a:noFill/>
          <a:ln cap="flat" cmpd="sng" w="38100">
            <a:solidFill>
              <a:schemeClr val="dk1"/>
            </a:solidFill>
            <a:prstDash val="solid"/>
            <a:miter lim="8000"/>
            <a:headEnd len="sm" w="sm" type="none"/>
            <a:tailEnd len="sm" w="sm" type="none"/>
          </a:ln>
        </p:spPr>
      </p:cxnSp>
      <p:sp>
        <p:nvSpPr>
          <p:cNvPr id="433" name="Google Shape;433;p32"/>
          <p:cNvSpPr/>
          <p:nvPr/>
        </p:nvSpPr>
        <p:spPr>
          <a:xfrm>
            <a:off x="2476500" y="2617787"/>
            <a:ext cx="4038600" cy="430212"/>
          </a:xfrm>
          <a:prstGeom prst="rightArrow">
            <a:avLst>
              <a:gd fmla="val 50000" name="adj1"/>
              <a:gd fmla="val 50000" name="adj2"/>
            </a:avLst>
          </a:prstGeom>
          <a:solidFill>
            <a:srgbClr val="3399FF"/>
          </a:solidFill>
          <a:ln cap="flat" cmpd="sng" w="38100">
            <a:solidFill>
              <a:srgbClr val="33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434" name="Google Shape;434;p32"/>
          <p:cNvCxnSpPr/>
          <p:nvPr/>
        </p:nvCxnSpPr>
        <p:spPr>
          <a:xfrm>
            <a:off x="3465512" y="2401887"/>
            <a:ext cx="0" cy="338137"/>
          </a:xfrm>
          <a:prstGeom prst="straightConnector1">
            <a:avLst/>
          </a:prstGeom>
          <a:noFill/>
          <a:ln cap="flat" cmpd="sng" w="38100">
            <a:solidFill>
              <a:schemeClr val="dk1"/>
            </a:solidFill>
            <a:prstDash val="solid"/>
            <a:miter lim="8000"/>
            <a:headEnd len="sm" w="sm" type="none"/>
            <a:tailEnd len="sm" w="sm" type="none"/>
          </a:ln>
        </p:spPr>
      </p:cxnSp>
      <p:cxnSp>
        <p:nvCxnSpPr>
          <p:cNvPr id="435" name="Google Shape;435;p32"/>
          <p:cNvCxnSpPr/>
          <p:nvPr/>
        </p:nvCxnSpPr>
        <p:spPr>
          <a:xfrm>
            <a:off x="4137025" y="2401887"/>
            <a:ext cx="0" cy="338137"/>
          </a:xfrm>
          <a:prstGeom prst="straightConnector1">
            <a:avLst/>
          </a:prstGeom>
          <a:noFill/>
          <a:ln cap="flat" cmpd="sng" w="38100">
            <a:solidFill>
              <a:schemeClr val="dk1"/>
            </a:solidFill>
            <a:prstDash val="solid"/>
            <a:miter lim="8000"/>
            <a:headEnd len="sm" w="sm" type="none"/>
            <a:tailEnd len="sm" w="sm" type="none"/>
          </a:ln>
        </p:spPr>
      </p:cxnSp>
      <p:sp>
        <p:nvSpPr>
          <p:cNvPr id="436" name="Google Shape;436;p32"/>
          <p:cNvSpPr/>
          <p:nvPr/>
        </p:nvSpPr>
        <p:spPr>
          <a:xfrm rot="10800000">
            <a:off x="3465512" y="2187575"/>
            <a:ext cx="658812" cy="398462"/>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437" name="Google Shape;437;p32"/>
          <p:cNvCxnSpPr/>
          <p:nvPr/>
        </p:nvCxnSpPr>
        <p:spPr>
          <a:xfrm>
            <a:off x="3465512" y="2740025"/>
            <a:ext cx="0" cy="185737"/>
          </a:xfrm>
          <a:prstGeom prst="straightConnector1">
            <a:avLst/>
          </a:prstGeom>
          <a:noFill/>
          <a:ln cap="flat" cmpd="sng" w="38100">
            <a:solidFill>
              <a:srgbClr val="FFFF00"/>
            </a:solidFill>
            <a:prstDash val="solid"/>
            <a:miter lim="8000"/>
            <a:headEnd len="sm" w="sm" type="none"/>
            <a:tailEnd len="sm" w="sm" type="none"/>
          </a:ln>
        </p:spPr>
      </p:cxnSp>
      <p:cxnSp>
        <p:nvCxnSpPr>
          <p:cNvPr id="438" name="Google Shape;438;p32"/>
          <p:cNvCxnSpPr/>
          <p:nvPr/>
        </p:nvCxnSpPr>
        <p:spPr>
          <a:xfrm>
            <a:off x="4124325" y="2740025"/>
            <a:ext cx="0" cy="185737"/>
          </a:xfrm>
          <a:prstGeom prst="straightConnector1">
            <a:avLst/>
          </a:prstGeom>
          <a:noFill/>
          <a:ln cap="flat" cmpd="sng" w="38100">
            <a:solidFill>
              <a:srgbClr val="FFFF00"/>
            </a:solidFill>
            <a:prstDash val="solid"/>
            <a:miter lim="8000"/>
            <a:headEnd len="sm" w="sm" type="none"/>
            <a:tailEnd len="sm" w="sm" type="none"/>
          </a:ln>
        </p:spPr>
      </p:cxnSp>
      <p:sp>
        <p:nvSpPr>
          <p:cNvPr id="439" name="Google Shape;439;p32"/>
          <p:cNvSpPr/>
          <p:nvPr/>
        </p:nvSpPr>
        <p:spPr>
          <a:xfrm rot="10800000">
            <a:off x="4330700" y="1879600"/>
            <a:ext cx="660400" cy="400050"/>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440" name="Google Shape;440;p32"/>
          <p:cNvCxnSpPr/>
          <p:nvPr/>
        </p:nvCxnSpPr>
        <p:spPr>
          <a:xfrm>
            <a:off x="4330700" y="2740025"/>
            <a:ext cx="0" cy="185737"/>
          </a:xfrm>
          <a:prstGeom prst="straightConnector1">
            <a:avLst/>
          </a:prstGeom>
          <a:noFill/>
          <a:ln cap="flat" cmpd="sng" w="38100">
            <a:solidFill>
              <a:srgbClr val="008000"/>
            </a:solidFill>
            <a:prstDash val="solid"/>
            <a:miter lim="8000"/>
            <a:headEnd len="sm" w="sm" type="none"/>
            <a:tailEnd len="sm" w="sm" type="none"/>
          </a:ln>
        </p:spPr>
      </p:cxnSp>
      <p:cxnSp>
        <p:nvCxnSpPr>
          <p:cNvPr id="441" name="Google Shape;441;p32"/>
          <p:cNvCxnSpPr/>
          <p:nvPr/>
        </p:nvCxnSpPr>
        <p:spPr>
          <a:xfrm>
            <a:off x="4991100" y="2063750"/>
            <a:ext cx="0" cy="862012"/>
          </a:xfrm>
          <a:prstGeom prst="straightConnector1">
            <a:avLst/>
          </a:prstGeom>
          <a:noFill/>
          <a:ln cap="flat" cmpd="sng" w="38100">
            <a:solidFill>
              <a:schemeClr val="dk1"/>
            </a:solidFill>
            <a:prstDash val="solid"/>
            <a:miter lim="8000"/>
            <a:headEnd len="sm" w="sm" type="none"/>
            <a:tailEnd len="sm" w="sm" type="none"/>
          </a:ln>
        </p:spPr>
      </p:cxnSp>
      <p:cxnSp>
        <p:nvCxnSpPr>
          <p:cNvPr id="442" name="Google Shape;442;p32"/>
          <p:cNvCxnSpPr/>
          <p:nvPr/>
        </p:nvCxnSpPr>
        <p:spPr>
          <a:xfrm>
            <a:off x="4991100" y="2740025"/>
            <a:ext cx="0" cy="185737"/>
          </a:xfrm>
          <a:prstGeom prst="straightConnector1">
            <a:avLst/>
          </a:prstGeom>
          <a:noFill/>
          <a:ln cap="flat" cmpd="sng" w="38100">
            <a:solidFill>
              <a:srgbClr val="008000"/>
            </a:solidFill>
            <a:prstDash val="solid"/>
            <a:miter lim="8000"/>
            <a:headEnd len="sm" w="sm" type="none"/>
            <a:tailEnd len="sm" w="sm" type="none"/>
          </a:ln>
        </p:spPr>
      </p:cxnSp>
      <p:sp>
        <p:nvSpPr>
          <p:cNvPr id="443" name="Google Shape;443;p32"/>
          <p:cNvSpPr txBox="1"/>
          <p:nvPr>
            <p:ph idx="1" type="body"/>
          </p:nvPr>
        </p:nvSpPr>
        <p:spPr>
          <a:xfrm>
            <a:off x="685800" y="3276600"/>
            <a:ext cx="77724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Notation: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0 </a:t>
            </a:r>
            <a:r>
              <a:rPr b="0" i="0" lang="en-US" sz="2400" u="none" cap="none" strike="noStrike">
                <a:solidFill>
                  <a:schemeClr val="dk1"/>
                </a:solidFill>
                <a:latin typeface="Comic Sans MS"/>
                <a:ea typeface="Comic Sans MS"/>
                <a:cs typeface="Comic Sans MS"/>
                <a:sym typeface="Comic Sans MS"/>
              </a:rPr>
              <a:t>➔</a:t>
            </a:r>
            <a:r>
              <a:rPr b="0" i="0" lang="en-US" sz="3200" u="none" cap="none" strike="noStrike">
                <a:solidFill>
                  <a:schemeClr val="dk1"/>
                </a:solidFill>
                <a:latin typeface="Comic Sans MS"/>
                <a:ea typeface="Comic Sans MS"/>
                <a:cs typeface="Comic Sans MS"/>
                <a:sym typeface="Comic Sans MS"/>
              </a:rPr>
              <a:t> B</a:t>
            </a:r>
            <a:r>
              <a:rPr b="0" baseline="-25000" i="0" lang="en-US" sz="3200" u="none" cap="none" strike="noStrike">
                <a:solidFill>
                  <a:schemeClr val="dk1"/>
                </a:solidFill>
                <a:latin typeface="Comic Sans MS"/>
                <a:ea typeface="Comic Sans MS"/>
                <a:cs typeface="Comic Sans MS"/>
                <a:sym typeface="Comic Sans MS"/>
              </a:rPr>
              <a:t>0</a:t>
            </a:r>
            <a:endParaRPr b="0" i="0" sz="32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Formally,</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End event of </a:t>
            </a:r>
            <a:r>
              <a:rPr b="0" i="0" lang="en-US" sz="2800" u="none" cap="none" strike="noStrike">
                <a:solidFill>
                  <a:schemeClr val="dk1"/>
                </a:solidFill>
                <a:latin typeface="Comic Sans MS"/>
                <a:ea typeface="Comic Sans MS"/>
                <a:cs typeface="Comic Sans MS"/>
                <a:sym typeface="Comic Sans MS"/>
              </a:rPr>
              <a:t>A</a:t>
            </a:r>
            <a:r>
              <a:rPr b="0" baseline="-25000" i="0" lang="en-US" sz="2800" u="none" cap="none" strike="noStrike">
                <a:solidFill>
                  <a:schemeClr val="dk1"/>
                </a:solidFill>
                <a:latin typeface="Comic Sans MS"/>
                <a:ea typeface="Comic Sans MS"/>
                <a:cs typeface="Comic Sans MS"/>
                <a:sym typeface="Comic Sans MS"/>
              </a:rPr>
              <a:t>0</a:t>
            </a:r>
            <a:r>
              <a:rPr b="0" i="0" lang="en-US" sz="2800" u="none" cap="none" strike="noStrike">
                <a:solidFill>
                  <a:srgbClr val="0000FF"/>
                </a:solidFill>
                <a:latin typeface="Comic Sans MS"/>
                <a:ea typeface="Comic Sans MS"/>
                <a:cs typeface="Comic Sans MS"/>
                <a:sym typeface="Comic Sans MS"/>
              </a:rPr>
              <a:t> before start event of </a:t>
            </a:r>
            <a:r>
              <a:rPr b="0" i="0" lang="en-US" sz="2800" u="none" cap="none" strike="noStrike">
                <a:solidFill>
                  <a:schemeClr val="dk1"/>
                </a:solidFill>
                <a:latin typeface="Comic Sans MS"/>
                <a:ea typeface="Comic Sans MS"/>
                <a:cs typeface="Comic Sans MS"/>
                <a:sym typeface="Comic Sans MS"/>
              </a:rPr>
              <a:t>B</a:t>
            </a:r>
            <a:r>
              <a:rPr b="0" baseline="-25000" i="0" lang="en-US" sz="2800" u="none" cap="none" strike="noStrike">
                <a:solidFill>
                  <a:schemeClr val="dk1"/>
                </a:solidFill>
                <a:latin typeface="Comic Sans MS"/>
                <a:ea typeface="Comic Sans MS"/>
                <a:cs typeface="Comic Sans MS"/>
                <a:sym typeface="Comic Sans MS"/>
              </a:rPr>
              <a:t>0</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Also called “</a:t>
            </a:r>
            <a:r>
              <a:rPr b="0" i="0" lang="en-US" sz="2800" u="none" cap="none" strike="noStrike">
                <a:solidFill>
                  <a:schemeClr val="dk1"/>
                </a:solidFill>
                <a:latin typeface="Comic Sans MS"/>
                <a:ea typeface="Comic Sans MS"/>
                <a:cs typeface="Comic Sans MS"/>
                <a:sym typeface="Comic Sans MS"/>
              </a:rPr>
              <a:t>happens before</a:t>
            </a:r>
            <a:r>
              <a:rPr b="0" i="0" lang="en-US" sz="2800" u="none" cap="none" strike="noStrike">
                <a:solidFill>
                  <a:srgbClr val="0000FF"/>
                </a:solidFill>
                <a:latin typeface="Comic Sans MS"/>
                <a:ea typeface="Comic Sans MS"/>
                <a:cs typeface="Comic Sans MS"/>
                <a:sym typeface="Comic Sans MS"/>
              </a:rPr>
              <a:t>” or “</a:t>
            </a:r>
            <a:r>
              <a:rPr b="0" i="0" lang="en-US" sz="2800" u="none" cap="none" strike="noStrike">
                <a:solidFill>
                  <a:schemeClr val="dk1"/>
                </a:solidFill>
                <a:latin typeface="Comic Sans MS"/>
                <a:ea typeface="Comic Sans MS"/>
                <a:cs typeface="Comic Sans MS"/>
                <a:sym typeface="Comic Sans MS"/>
              </a:rPr>
              <a:t>precedes</a:t>
            </a:r>
            <a:r>
              <a:rPr b="0" i="0" lang="en-US" sz="2800" u="none" cap="none" strike="noStrike">
                <a:solidFill>
                  <a:srgbClr val="0000FF"/>
                </a:solidFill>
                <a:latin typeface="Comic Sans MS"/>
                <a:ea typeface="Comic Sans MS"/>
                <a:cs typeface="Comic Sans MS"/>
                <a:sym typeface="Comic Sans MS"/>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451" name="Google Shape;451;p3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452" name="Google Shape;452;p33"/>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453" name="Google Shape;453;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Precedence Ordering</a:t>
            </a:r>
            <a:endParaRPr/>
          </a:p>
        </p:txBody>
      </p:sp>
      <p:cxnSp>
        <p:nvCxnSpPr>
          <p:cNvPr id="454" name="Google Shape;454;p33"/>
          <p:cNvCxnSpPr/>
          <p:nvPr/>
        </p:nvCxnSpPr>
        <p:spPr>
          <a:xfrm>
            <a:off x="4330700" y="2063750"/>
            <a:ext cx="0" cy="862012"/>
          </a:xfrm>
          <a:prstGeom prst="straightConnector1">
            <a:avLst/>
          </a:prstGeom>
          <a:noFill/>
          <a:ln cap="flat" cmpd="sng" w="38100">
            <a:solidFill>
              <a:schemeClr val="dk1"/>
            </a:solidFill>
            <a:prstDash val="solid"/>
            <a:miter lim="8000"/>
            <a:headEnd len="sm" w="sm" type="none"/>
            <a:tailEnd len="sm" w="sm" type="none"/>
          </a:ln>
        </p:spPr>
      </p:cxnSp>
      <p:sp>
        <p:nvSpPr>
          <p:cNvPr id="455" name="Google Shape;455;p33"/>
          <p:cNvSpPr/>
          <p:nvPr/>
        </p:nvSpPr>
        <p:spPr>
          <a:xfrm>
            <a:off x="2476500" y="2617787"/>
            <a:ext cx="4038600" cy="430212"/>
          </a:xfrm>
          <a:prstGeom prst="rightArrow">
            <a:avLst>
              <a:gd fmla="val 50000" name="adj1"/>
              <a:gd fmla="val 50000" name="adj2"/>
            </a:avLst>
          </a:prstGeom>
          <a:solidFill>
            <a:srgbClr val="3399FF"/>
          </a:solidFill>
          <a:ln cap="flat" cmpd="sng" w="38100">
            <a:solidFill>
              <a:srgbClr val="33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456" name="Google Shape;456;p33"/>
          <p:cNvCxnSpPr/>
          <p:nvPr/>
        </p:nvCxnSpPr>
        <p:spPr>
          <a:xfrm>
            <a:off x="3465512" y="2401887"/>
            <a:ext cx="0" cy="338137"/>
          </a:xfrm>
          <a:prstGeom prst="straightConnector1">
            <a:avLst/>
          </a:prstGeom>
          <a:noFill/>
          <a:ln cap="flat" cmpd="sng" w="38100">
            <a:solidFill>
              <a:schemeClr val="dk1"/>
            </a:solidFill>
            <a:prstDash val="solid"/>
            <a:miter lim="8000"/>
            <a:headEnd len="sm" w="sm" type="none"/>
            <a:tailEnd len="sm" w="sm" type="none"/>
          </a:ln>
        </p:spPr>
      </p:cxnSp>
      <p:cxnSp>
        <p:nvCxnSpPr>
          <p:cNvPr id="457" name="Google Shape;457;p33"/>
          <p:cNvCxnSpPr/>
          <p:nvPr/>
        </p:nvCxnSpPr>
        <p:spPr>
          <a:xfrm>
            <a:off x="4137025" y="2401887"/>
            <a:ext cx="0" cy="338137"/>
          </a:xfrm>
          <a:prstGeom prst="straightConnector1">
            <a:avLst/>
          </a:prstGeom>
          <a:noFill/>
          <a:ln cap="flat" cmpd="sng" w="38100">
            <a:solidFill>
              <a:schemeClr val="dk1"/>
            </a:solidFill>
            <a:prstDash val="solid"/>
            <a:miter lim="8000"/>
            <a:headEnd len="sm" w="sm" type="none"/>
            <a:tailEnd len="sm" w="sm" type="none"/>
          </a:ln>
        </p:spPr>
      </p:cxnSp>
      <p:sp>
        <p:nvSpPr>
          <p:cNvPr id="458" name="Google Shape;458;p33"/>
          <p:cNvSpPr/>
          <p:nvPr/>
        </p:nvSpPr>
        <p:spPr>
          <a:xfrm rot="10800000">
            <a:off x="3465512" y="2187575"/>
            <a:ext cx="658812" cy="398462"/>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459" name="Google Shape;459;p33"/>
          <p:cNvCxnSpPr/>
          <p:nvPr/>
        </p:nvCxnSpPr>
        <p:spPr>
          <a:xfrm>
            <a:off x="3465512" y="2740025"/>
            <a:ext cx="0" cy="185737"/>
          </a:xfrm>
          <a:prstGeom prst="straightConnector1">
            <a:avLst/>
          </a:prstGeom>
          <a:noFill/>
          <a:ln cap="flat" cmpd="sng" w="38100">
            <a:solidFill>
              <a:srgbClr val="FFFF00"/>
            </a:solidFill>
            <a:prstDash val="solid"/>
            <a:miter lim="8000"/>
            <a:headEnd len="sm" w="sm" type="none"/>
            <a:tailEnd len="sm" w="sm" type="none"/>
          </a:ln>
        </p:spPr>
      </p:cxnSp>
      <p:cxnSp>
        <p:nvCxnSpPr>
          <p:cNvPr id="460" name="Google Shape;460;p33"/>
          <p:cNvCxnSpPr/>
          <p:nvPr/>
        </p:nvCxnSpPr>
        <p:spPr>
          <a:xfrm>
            <a:off x="4124325" y="2740025"/>
            <a:ext cx="0" cy="185737"/>
          </a:xfrm>
          <a:prstGeom prst="straightConnector1">
            <a:avLst/>
          </a:prstGeom>
          <a:noFill/>
          <a:ln cap="flat" cmpd="sng" w="38100">
            <a:solidFill>
              <a:srgbClr val="FFFF00"/>
            </a:solidFill>
            <a:prstDash val="solid"/>
            <a:miter lim="8000"/>
            <a:headEnd len="sm" w="sm" type="none"/>
            <a:tailEnd len="sm" w="sm" type="none"/>
          </a:ln>
        </p:spPr>
      </p:cxnSp>
      <p:sp>
        <p:nvSpPr>
          <p:cNvPr id="461" name="Google Shape;461;p33"/>
          <p:cNvSpPr/>
          <p:nvPr/>
        </p:nvSpPr>
        <p:spPr>
          <a:xfrm rot="10800000">
            <a:off x="4330700" y="1879600"/>
            <a:ext cx="660400" cy="400050"/>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462" name="Google Shape;462;p33"/>
          <p:cNvCxnSpPr/>
          <p:nvPr/>
        </p:nvCxnSpPr>
        <p:spPr>
          <a:xfrm>
            <a:off x="4330700" y="2740025"/>
            <a:ext cx="0" cy="185737"/>
          </a:xfrm>
          <a:prstGeom prst="straightConnector1">
            <a:avLst/>
          </a:prstGeom>
          <a:noFill/>
          <a:ln cap="flat" cmpd="sng" w="38100">
            <a:solidFill>
              <a:srgbClr val="008000"/>
            </a:solidFill>
            <a:prstDash val="solid"/>
            <a:miter lim="8000"/>
            <a:headEnd len="sm" w="sm" type="none"/>
            <a:tailEnd len="sm" w="sm" type="none"/>
          </a:ln>
        </p:spPr>
      </p:cxnSp>
      <p:cxnSp>
        <p:nvCxnSpPr>
          <p:cNvPr id="463" name="Google Shape;463;p33"/>
          <p:cNvCxnSpPr/>
          <p:nvPr/>
        </p:nvCxnSpPr>
        <p:spPr>
          <a:xfrm>
            <a:off x="4991100" y="2063750"/>
            <a:ext cx="0" cy="862012"/>
          </a:xfrm>
          <a:prstGeom prst="straightConnector1">
            <a:avLst/>
          </a:prstGeom>
          <a:noFill/>
          <a:ln cap="flat" cmpd="sng" w="38100">
            <a:solidFill>
              <a:schemeClr val="dk1"/>
            </a:solidFill>
            <a:prstDash val="solid"/>
            <a:miter lim="8000"/>
            <a:headEnd len="sm" w="sm" type="none"/>
            <a:tailEnd len="sm" w="sm" type="none"/>
          </a:ln>
        </p:spPr>
      </p:cxnSp>
      <p:cxnSp>
        <p:nvCxnSpPr>
          <p:cNvPr id="464" name="Google Shape;464;p33"/>
          <p:cNvCxnSpPr/>
          <p:nvPr/>
        </p:nvCxnSpPr>
        <p:spPr>
          <a:xfrm>
            <a:off x="4991100" y="2740025"/>
            <a:ext cx="0" cy="185737"/>
          </a:xfrm>
          <a:prstGeom prst="straightConnector1">
            <a:avLst/>
          </a:prstGeom>
          <a:noFill/>
          <a:ln cap="flat" cmpd="sng" w="38100">
            <a:solidFill>
              <a:srgbClr val="008000"/>
            </a:solidFill>
            <a:prstDash val="solid"/>
            <a:miter lim="8000"/>
            <a:headEnd len="sm" w="sm" type="none"/>
            <a:tailEnd len="sm" w="sm" type="none"/>
          </a:ln>
        </p:spPr>
      </p:cxnSp>
      <p:sp>
        <p:nvSpPr>
          <p:cNvPr id="465" name="Google Shape;465;p33"/>
          <p:cNvSpPr txBox="1"/>
          <p:nvPr>
            <p:ph idx="1" type="body"/>
          </p:nvPr>
        </p:nvSpPr>
        <p:spPr>
          <a:xfrm>
            <a:off x="685800" y="3276600"/>
            <a:ext cx="77724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Remark: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0 </a:t>
            </a:r>
            <a:r>
              <a:rPr b="0" i="0" lang="en-US" sz="2400" u="none" cap="none" strike="noStrike">
                <a:solidFill>
                  <a:schemeClr val="dk1"/>
                </a:solidFill>
                <a:latin typeface="Comic Sans MS"/>
                <a:ea typeface="Comic Sans MS"/>
                <a:cs typeface="Comic Sans MS"/>
                <a:sym typeface="Comic Sans MS"/>
              </a:rPr>
              <a:t>➔</a:t>
            </a:r>
            <a:r>
              <a:rPr b="0" i="0" lang="en-US" sz="3200" u="none" cap="none" strike="noStrike">
                <a:solidFill>
                  <a:schemeClr val="dk1"/>
                </a:solidFill>
                <a:latin typeface="Comic Sans MS"/>
                <a:ea typeface="Comic Sans MS"/>
                <a:cs typeface="Comic Sans MS"/>
                <a:sym typeface="Comic Sans MS"/>
              </a:rPr>
              <a:t> B</a:t>
            </a:r>
            <a:r>
              <a:rPr b="0" baseline="-25000" i="0" lang="en-US" sz="3200" u="none" cap="none" strike="noStrike">
                <a:solidFill>
                  <a:schemeClr val="dk1"/>
                </a:solidFill>
                <a:latin typeface="Comic Sans MS"/>
                <a:ea typeface="Comic Sans MS"/>
                <a:cs typeface="Comic Sans MS"/>
                <a:sym typeface="Comic Sans MS"/>
              </a:rPr>
              <a:t>0 </a:t>
            </a:r>
            <a:r>
              <a:rPr b="0" i="0" lang="en-US" sz="3200" u="none" cap="none" strike="noStrike">
                <a:solidFill>
                  <a:srgbClr val="0000FF"/>
                </a:solidFill>
                <a:latin typeface="Comic Sans MS"/>
                <a:ea typeface="Comic Sans MS"/>
                <a:cs typeface="Comic Sans MS"/>
                <a:sym typeface="Comic Sans MS"/>
              </a:rPr>
              <a:t>is just like saying </a:t>
            </a:r>
            <a:endParaRPr b="0" baseline="-25000" i="0" sz="32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560"/>
              </a:spcBef>
              <a:spcAft>
                <a:spcPts val="0"/>
              </a:spcAft>
              <a:buClr>
                <a:schemeClr val="dk1"/>
              </a:buClr>
              <a:buSzPts val="2800"/>
              <a:buFont typeface="Comic Sans MS"/>
              <a:buChar char="–"/>
            </a:pPr>
            <a:r>
              <a:rPr b="0" i="0" lang="en-US" sz="2800" u="none" cap="none" strike="noStrike">
                <a:solidFill>
                  <a:schemeClr val="dk1"/>
                </a:solidFill>
                <a:latin typeface="Comic Sans MS"/>
                <a:ea typeface="Comic Sans MS"/>
                <a:cs typeface="Comic Sans MS"/>
                <a:sym typeface="Comic Sans MS"/>
              </a:rPr>
              <a:t>1066 AD </a:t>
            </a:r>
            <a:r>
              <a:rPr b="0" i="0" lang="en-US" sz="2000" u="none" cap="none" strike="noStrike">
                <a:solidFill>
                  <a:schemeClr val="dk1"/>
                </a:solidFill>
                <a:latin typeface="Comic Sans MS"/>
                <a:ea typeface="Comic Sans MS"/>
                <a:cs typeface="Comic Sans MS"/>
                <a:sym typeface="Comic Sans MS"/>
              </a:rPr>
              <a:t>➔ </a:t>
            </a:r>
            <a:r>
              <a:rPr b="0" i="0" lang="en-US" sz="2800" u="none" cap="none" strike="noStrike">
                <a:solidFill>
                  <a:schemeClr val="dk1"/>
                </a:solidFill>
                <a:latin typeface="Comic Sans MS"/>
                <a:ea typeface="Comic Sans MS"/>
                <a:cs typeface="Comic Sans MS"/>
                <a:sym typeface="Comic Sans MS"/>
              </a:rPr>
              <a:t>1492 AD</a:t>
            </a:r>
            <a:r>
              <a:rPr b="0" i="0" lang="en-US" sz="2800" u="none" cap="none" strike="noStrike">
                <a:solidFill>
                  <a:srgbClr val="0000FF"/>
                </a:solidFill>
                <a:latin typeface="Comic Sans MS"/>
                <a:ea typeface="Comic Sans MS"/>
                <a:cs typeface="Comic Sans MS"/>
                <a:sym typeface="Comic Sans MS"/>
              </a:rPr>
              <a:t>, </a:t>
            </a:r>
            <a:endParaRPr/>
          </a:p>
          <a:p>
            <a:pPr indent="-285750" lvl="1" marL="742950" marR="0" rtl="0" algn="l">
              <a:lnSpc>
                <a:spcPct val="100000"/>
              </a:lnSpc>
              <a:spcBef>
                <a:spcPts val="560"/>
              </a:spcBef>
              <a:spcAft>
                <a:spcPts val="0"/>
              </a:spcAft>
              <a:buClr>
                <a:schemeClr val="dk1"/>
              </a:buClr>
              <a:buSzPts val="2800"/>
              <a:buFont typeface="Comic Sans MS"/>
              <a:buChar char="–"/>
            </a:pPr>
            <a:r>
              <a:rPr b="0" i="0" lang="en-US" sz="2800" u="none" cap="none" strike="noStrike">
                <a:solidFill>
                  <a:schemeClr val="dk1"/>
                </a:solidFill>
                <a:latin typeface="Comic Sans MS"/>
                <a:ea typeface="Comic Sans MS"/>
                <a:cs typeface="Comic Sans MS"/>
                <a:sym typeface="Comic Sans MS"/>
              </a:rPr>
              <a:t>Middle Ages </a:t>
            </a:r>
            <a:r>
              <a:rPr b="0" i="0" lang="en-US" sz="2000" u="none" cap="none" strike="noStrike">
                <a:solidFill>
                  <a:schemeClr val="dk1"/>
                </a:solidFill>
                <a:latin typeface="Comic Sans MS"/>
                <a:ea typeface="Comic Sans MS"/>
                <a:cs typeface="Comic Sans MS"/>
                <a:sym typeface="Comic Sans MS"/>
              </a:rPr>
              <a:t>➔ </a:t>
            </a:r>
            <a:r>
              <a:rPr b="0" i="0" lang="en-US" sz="2800" u="none" cap="none" strike="noStrike">
                <a:solidFill>
                  <a:schemeClr val="dk1"/>
                </a:solidFill>
                <a:latin typeface="Comic Sans MS"/>
                <a:ea typeface="Comic Sans MS"/>
                <a:cs typeface="Comic Sans MS"/>
                <a:sym typeface="Comic Sans MS"/>
              </a:rPr>
              <a:t>Renaissance</a:t>
            </a:r>
            <a:r>
              <a:rPr b="0" i="0" lang="en-US" sz="2800" u="none" cap="none" strike="noStrike">
                <a:solidFill>
                  <a:srgbClr val="0000FF"/>
                </a:solidFill>
                <a:latin typeface="Comic Sans MS"/>
                <a:ea typeface="Comic Sans MS"/>
                <a:cs typeface="Comic Sans MS"/>
                <a:sym typeface="Comic Sans MS"/>
              </a:rPr>
              <a:t>,</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Oh wait, </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what about </a:t>
            </a:r>
            <a:r>
              <a:rPr b="0" i="0" lang="en-US" sz="2800" u="none" cap="none" strike="noStrike">
                <a:solidFill>
                  <a:schemeClr val="dk1"/>
                </a:solidFill>
                <a:latin typeface="Comic Sans MS"/>
                <a:ea typeface="Comic Sans MS"/>
                <a:cs typeface="Comic Sans MS"/>
                <a:sym typeface="Comic Sans MS"/>
              </a:rPr>
              <a:t>this week</a:t>
            </a:r>
            <a:r>
              <a:rPr b="0" i="0" lang="en-US" sz="2800" u="none" cap="none" strike="noStrike">
                <a:solidFill>
                  <a:srgbClr val="0000FF"/>
                </a:solidFill>
                <a:latin typeface="Comic Sans MS"/>
                <a:ea typeface="Comic Sans MS"/>
                <a:cs typeface="Comic Sans MS"/>
                <a:sym typeface="Comic Sans MS"/>
              </a:rPr>
              <a:t> vs </a:t>
            </a:r>
            <a:r>
              <a:rPr b="0" i="0" lang="en-US" sz="2800" u="none" cap="none" strike="noStrike">
                <a:solidFill>
                  <a:schemeClr val="dk1"/>
                </a:solidFill>
                <a:latin typeface="Comic Sans MS"/>
                <a:ea typeface="Comic Sans MS"/>
                <a:cs typeface="Comic Sans MS"/>
                <a:sym typeface="Comic Sans MS"/>
              </a:rPr>
              <a:t>this month</a:t>
            </a:r>
            <a:r>
              <a:rPr b="0" i="0" lang="en-US" sz="2800" u="none" cap="none" strike="noStrike">
                <a:solidFill>
                  <a:srgbClr val="0000FF"/>
                </a:solidFill>
                <a:latin typeface="Comic Sans MS"/>
                <a:ea typeface="Comic Sans MS"/>
                <a:cs typeface="Comic Sans MS"/>
                <a:sym typeface="Comic Sans MS"/>
              </a:rPr>
              <a:t>?</a:t>
            </a:r>
            <a:endParaRPr/>
          </a:p>
          <a:p>
            <a:pPr indent="-165100" lvl="0" marL="342900" marR="0" rtl="0" algn="l">
              <a:spcBef>
                <a:spcPts val="560"/>
              </a:spcBef>
              <a:spcAft>
                <a:spcPts val="0"/>
              </a:spcAft>
              <a:buClr>
                <a:srgbClr val="0000FF"/>
              </a:buClr>
              <a:buSzPts val="2800"/>
              <a:buFont typeface="Comic Sans MS"/>
              <a:buNone/>
            </a:pPr>
            <a:r>
              <a:t/>
            </a:r>
            <a:endParaRPr b="0" i="0" sz="2800" u="none" cap="none" strike="noStrike">
              <a:solidFill>
                <a:srgbClr val="0000FF"/>
              </a:solidFill>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471" name="Google Shape;471;p3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472" name="Google Shape;472;p34"/>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473" name="Google Shape;473;p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Precedence Ordering</a:t>
            </a:r>
            <a:endParaRPr/>
          </a:p>
        </p:txBody>
      </p:sp>
      <p:cxnSp>
        <p:nvCxnSpPr>
          <p:cNvPr id="474" name="Google Shape;474;p34"/>
          <p:cNvCxnSpPr/>
          <p:nvPr/>
        </p:nvCxnSpPr>
        <p:spPr>
          <a:xfrm>
            <a:off x="4076700" y="1809750"/>
            <a:ext cx="0" cy="862012"/>
          </a:xfrm>
          <a:prstGeom prst="straightConnector1">
            <a:avLst/>
          </a:prstGeom>
          <a:noFill/>
          <a:ln cap="flat" cmpd="sng" w="38100">
            <a:solidFill>
              <a:schemeClr val="dk1"/>
            </a:solidFill>
            <a:prstDash val="solid"/>
            <a:miter lim="8000"/>
            <a:headEnd len="sm" w="sm" type="none"/>
            <a:tailEnd len="sm" w="sm" type="none"/>
          </a:ln>
        </p:spPr>
      </p:cxnSp>
      <p:sp>
        <p:nvSpPr>
          <p:cNvPr id="475" name="Google Shape;475;p34"/>
          <p:cNvSpPr/>
          <p:nvPr/>
        </p:nvSpPr>
        <p:spPr>
          <a:xfrm>
            <a:off x="2476500" y="2363787"/>
            <a:ext cx="4038600" cy="430212"/>
          </a:xfrm>
          <a:prstGeom prst="rightArrow">
            <a:avLst>
              <a:gd fmla="val 50000" name="adj1"/>
              <a:gd fmla="val 50000" name="adj2"/>
            </a:avLst>
          </a:prstGeom>
          <a:solidFill>
            <a:srgbClr val="3399FF"/>
          </a:solidFill>
          <a:ln cap="flat" cmpd="sng" w="38100">
            <a:solidFill>
              <a:srgbClr val="33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476" name="Google Shape;476;p34"/>
          <p:cNvCxnSpPr/>
          <p:nvPr/>
        </p:nvCxnSpPr>
        <p:spPr>
          <a:xfrm>
            <a:off x="3783012" y="2147887"/>
            <a:ext cx="0" cy="338137"/>
          </a:xfrm>
          <a:prstGeom prst="straightConnector1">
            <a:avLst/>
          </a:prstGeom>
          <a:noFill/>
          <a:ln cap="flat" cmpd="sng" w="38100">
            <a:solidFill>
              <a:schemeClr val="dk1"/>
            </a:solidFill>
            <a:prstDash val="solid"/>
            <a:miter lim="8000"/>
            <a:headEnd len="sm" w="sm" type="none"/>
            <a:tailEnd len="sm" w="sm" type="none"/>
          </a:ln>
        </p:spPr>
      </p:cxnSp>
      <p:cxnSp>
        <p:nvCxnSpPr>
          <p:cNvPr id="477" name="Google Shape;477;p34"/>
          <p:cNvCxnSpPr/>
          <p:nvPr/>
        </p:nvCxnSpPr>
        <p:spPr>
          <a:xfrm>
            <a:off x="4438650" y="2147887"/>
            <a:ext cx="0" cy="338137"/>
          </a:xfrm>
          <a:prstGeom prst="straightConnector1">
            <a:avLst/>
          </a:prstGeom>
          <a:noFill/>
          <a:ln cap="flat" cmpd="sng" w="38100">
            <a:solidFill>
              <a:schemeClr val="dk1"/>
            </a:solidFill>
            <a:prstDash val="solid"/>
            <a:miter lim="8000"/>
            <a:headEnd len="sm" w="sm" type="none"/>
            <a:tailEnd len="sm" w="sm" type="none"/>
          </a:ln>
        </p:spPr>
      </p:cxnSp>
      <p:sp>
        <p:nvSpPr>
          <p:cNvPr id="478" name="Google Shape;478;p34"/>
          <p:cNvSpPr/>
          <p:nvPr/>
        </p:nvSpPr>
        <p:spPr>
          <a:xfrm rot="10800000">
            <a:off x="3783012" y="1933575"/>
            <a:ext cx="658812" cy="398462"/>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479" name="Google Shape;479;p34"/>
          <p:cNvCxnSpPr/>
          <p:nvPr/>
        </p:nvCxnSpPr>
        <p:spPr>
          <a:xfrm>
            <a:off x="3783012" y="2486025"/>
            <a:ext cx="0" cy="185737"/>
          </a:xfrm>
          <a:prstGeom prst="straightConnector1">
            <a:avLst/>
          </a:prstGeom>
          <a:noFill/>
          <a:ln cap="flat" cmpd="sng" w="38100">
            <a:solidFill>
              <a:srgbClr val="FFFF00"/>
            </a:solidFill>
            <a:prstDash val="solid"/>
            <a:miter lim="8000"/>
            <a:headEnd len="sm" w="sm" type="none"/>
            <a:tailEnd len="sm" w="sm" type="none"/>
          </a:ln>
        </p:spPr>
      </p:cxnSp>
      <p:cxnSp>
        <p:nvCxnSpPr>
          <p:cNvPr id="480" name="Google Shape;480;p34"/>
          <p:cNvCxnSpPr/>
          <p:nvPr/>
        </p:nvCxnSpPr>
        <p:spPr>
          <a:xfrm>
            <a:off x="4425950" y="2486025"/>
            <a:ext cx="0" cy="185737"/>
          </a:xfrm>
          <a:prstGeom prst="straightConnector1">
            <a:avLst/>
          </a:prstGeom>
          <a:noFill/>
          <a:ln cap="flat" cmpd="sng" w="38100">
            <a:solidFill>
              <a:srgbClr val="FFFF00"/>
            </a:solidFill>
            <a:prstDash val="solid"/>
            <a:miter lim="8000"/>
            <a:headEnd len="sm" w="sm" type="none"/>
            <a:tailEnd len="sm" w="sm" type="none"/>
          </a:ln>
        </p:spPr>
      </p:cxnSp>
      <p:sp>
        <p:nvSpPr>
          <p:cNvPr id="481" name="Google Shape;481;p34"/>
          <p:cNvSpPr/>
          <p:nvPr/>
        </p:nvSpPr>
        <p:spPr>
          <a:xfrm rot="10800000">
            <a:off x="4076700" y="1625600"/>
            <a:ext cx="660400" cy="400050"/>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cxnSp>
        <p:nvCxnSpPr>
          <p:cNvPr id="482" name="Google Shape;482;p34"/>
          <p:cNvCxnSpPr/>
          <p:nvPr/>
        </p:nvCxnSpPr>
        <p:spPr>
          <a:xfrm>
            <a:off x="4076700" y="2486025"/>
            <a:ext cx="0" cy="185737"/>
          </a:xfrm>
          <a:prstGeom prst="straightConnector1">
            <a:avLst/>
          </a:prstGeom>
          <a:noFill/>
          <a:ln cap="flat" cmpd="sng" w="38100">
            <a:solidFill>
              <a:srgbClr val="008000"/>
            </a:solidFill>
            <a:prstDash val="solid"/>
            <a:miter lim="8000"/>
            <a:headEnd len="sm" w="sm" type="none"/>
            <a:tailEnd len="sm" w="sm" type="none"/>
          </a:ln>
        </p:spPr>
      </p:cxnSp>
      <p:cxnSp>
        <p:nvCxnSpPr>
          <p:cNvPr id="483" name="Google Shape;483;p34"/>
          <p:cNvCxnSpPr/>
          <p:nvPr/>
        </p:nvCxnSpPr>
        <p:spPr>
          <a:xfrm>
            <a:off x="4737100" y="1809750"/>
            <a:ext cx="0" cy="862012"/>
          </a:xfrm>
          <a:prstGeom prst="straightConnector1">
            <a:avLst/>
          </a:prstGeom>
          <a:noFill/>
          <a:ln cap="flat" cmpd="sng" w="38100">
            <a:solidFill>
              <a:schemeClr val="dk1"/>
            </a:solidFill>
            <a:prstDash val="solid"/>
            <a:miter lim="8000"/>
            <a:headEnd len="sm" w="sm" type="none"/>
            <a:tailEnd len="sm" w="sm" type="none"/>
          </a:ln>
        </p:spPr>
      </p:cxnSp>
      <p:cxnSp>
        <p:nvCxnSpPr>
          <p:cNvPr id="484" name="Google Shape;484;p34"/>
          <p:cNvCxnSpPr/>
          <p:nvPr/>
        </p:nvCxnSpPr>
        <p:spPr>
          <a:xfrm>
            <a:off x="4737100" y="2486025"/>
            <a:ext cx="0" cy="185737"/>
          </a:xfrm>
          <a:prstGeom prst="straightConnector1">
            <a:avLst/>
          </a:prstGeom>
          <a:noFill/>
          <a:ln cap="flat" cmpd="sng" w="38100">
            <a:solidFill>
              <a:srgbClr val="008000"/>
            </a:solidFill>
            <a:prstDash val="solid"/>
            <a:miter lim="8000"/>
            <a:headEnd len="sm" w="sm" type="none"/>
            <a:tailEnd len="sm" w="sm" type="none"/>
          </a:ln>
        </p:spPr>
      </p:cxnSp>
      <p:sp>
        <p:nvSpPr>
          <p:cNvPr id="485" name="Google Shape;485;p34"/>
          <p:cNvSpPr txBox="1"/>
          <p:nvPr>
            <p:ph idx="1" type="body"/>
          </p:nvPr>
        </p:nvSpPr>
        <p:spPr>
          <a:xfrm>
            <a:off x="685800" y="3038475"/>
            <a:ext cx="77724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Never true that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 </a:t>
            </a:r>
            <a:r>
              <a:rPr b="0" i="0" lang="en-US" sz="2400" u="none" cap="none" strike="noStrike">
                <a:solidFill>
                  <a:schemeClr val="dk1"/>
                </a:solidFill>
                <a:latin typeface="Comic Sans MS"/>
                <a:ea typeface="Comic Sans MS"/>
                <a:cs typeface="Comic Sans MS"/>
                <a:sym typeface="Comic Sans MS"/>
              </a:rPr>
              <a:t>➔</a:t>
            </a:r>
            <a:r>
              <a:rPr b="0" i="0" lang="en-US" sz="3200" u="none" cap="none" strike="noStrike">
                <a:solidFill>
                  <a:schemeClr val="dk1"/>
                </a:solidFill>
                <a:latin typeface="Noto Sans Symbols"/>
                <a:ea typeface="Noto Sans Symbols"/>
                <a:cs typeface="Noto Sans Symbols"/>
                <a:sym typeface="Noto Sans Symbols"/>
              </a:rPr>
              <a:t>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 </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If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 </a:t>
            </a:r>
            <a:r>
              <a:rPr b="0" i="0" lang="en-US" sz="2400" u="none" cap="none" strike="noStrike">
                <a:solidFill>
                  <a:schemeClr val="dk1"/>
                </a:solidFill>
                <a:latin typeface="Comic Sans MS"/>
                <a:ea typeface="Comic Sans MS"/>
                <a:cs typeface="Comic Sans MS"/>
                <a:sym typeface="Comic Sans MS"/>
              </a:rPr>
              <a:t>➔</a:t>
            </a:r>
            <a:r>
              <a:rPr b="0" i="0" lang="en-US" sz="3200" u="none" cap="none" strike="noStrike">
                <a:solidFill>
                  <a:schemeClr val="dk1"/>
                </a:solidFill>
                <a:latin typeface="Comic Sans MS"/>
                <a:ea typeface="Comic Sans MS"/>
                <a:cs typeface="Comic Sans MS"/>
                <a:sym typeface="Comic Sans MS"/>
              </a:rPr>
              <a:t>B</a:t>
            </a:r>
            <a:r>
              <a:rPr b="0" baseline="-25000" i="0" lang="en-US" sz="3200" u="none" cap="none" strike="noStrike">
                <a:solidFill>
                  <a:schemeClr val="dk1"/>
                </a:solidFill>
                <a:latin typeface="Comic Sans MS"/>
                <a:ea typeface="Comic Sans MS"/>
                <a:cs typeface="Comic Sans MS"/>
                <a:sym typeface="Comic Sans MS"/>
              </a:rPr>
              <a:t> </a:t>
            </a:r>
            <a:r>
              <a:rPr b="0" i="0" lang="en-US" sz="3200" u="none" cap="none" strike="noStrike">
                <a:solidFill>
                  <a:srgbClr val="0000FF"/>
                </a:solidFill>
                <a:latin typeface="Comic Sans MS"/>
                <a:ea typeface="Comic Sans MS"/>
                <a:cs typeface="Comic Sans MS"/>
                <a:sym typeface="Comic Sans MS"/>
              </a:rPr>
              <a:t>then not true that </a:t>
            </a:r>
            <a:r>
              <a:rPr b="0" i="0" lang="en-US" sz="3200" u="none" cap="none" strike="noStrike">
                <a:solidFill>
                  <a:schemeClr val="dk1"/>
                </a:solidFill>
                <a:latin typeface="Comic Sans MS"/>
                <a:ea typeface="Comic Sans MS"/>
                <a:cs typeface="Comic Sans MS"/>
                <a:sym typeface="Comic Sans MS"/>
              </a:rPr>
              <a:t>B</a:t>
            </a:r>
            <a:r>
              <a:rPr b="0" baseline="-25000" i="0" lang="en-US" sz="3200" u="none" cap="none" strike="noStrike">
                <a:solidFill>
                  <a:schemeClr val="dk1"/>
                </a:solidFill>
                <a:latin typeface="Comic Sans MS"/>
                <a:ea typeface="Comic Sans MS"/>
                <a:cs typeface="Comic Sans MS"/>
                <a:sym typeface="Comic Sans MS"/>
              </a:rPr>
              <a:t> </a:t>
            </a:r>
            <a:r>
              <a:rPr b="0" i="0" lang="en-US" sz="2400" u="none" cap="none" strike="noStrike">
                <a:solidFill>
                  <a:schemeClr val="dk1"/>
                </a:solidFill>
                <a:latin typeface="Comic Sans MS"/>
                <a:ea typeface="Comic Sans MS"/>
                <a:cs typeface="Comic Sans MS"/>
                <a:sym typeface="Comic Sans MS"/>
              </a:rPr>
              <a:t>➔</a:t>
            </a:r>
            <a:r>
              <a:rPr b="0" i="0" lang="en-US" sz="3200" u="none" cap="none" strike="noStrike">
                <a:solidFill>
                  <a:schemeClr val="dk1"/>
                </a:solidFill>
                <a:latin typeface="Comic Sans MS"/>
                <a:ea typeface="Comic Sans MS"/>
                <a:cs typeface="Comic Sans MS"/>
                <a:sym typeface="Comic Sans MS"/>
              </a:rPr>
              <a:t>A</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If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 </a:t>
            </a:r>
            <a:r>
              <a:rPr b="0" i="0" lang="en-US" sz="2400" u="none" cap="none" strike="noStrike">
                <a:solidFill>
                  <a:schemeClr val="dk1"/>
                </a:solidFill>
                <a:latin typeface="Comic Sans MS"/>
                <a:ea typeface="Comic Sans MS"/>
                <a:cs typeface="Comic Sans MS"/>
                <a:sym typeface="Comic Sans MS"/>
              </a:rPr>
              <a:t>➔</a:t>
            </a:r>
            <a:r>
              <a:rPr b="0" i="0" lang="en-US" sz="3200" u="none" cap="none" strike="noStrike">
                <a:solidFill>
                  <a:schemeClr val="dk1"/>
                </a:solidFill>
                <a:latin typeface="Comic Sans MS"/>
                <a:ea typeface="Comic Sans MS"/>
                <a:cs typeface="Comic Sans MS"/>
                <a:sym typeface="Comic Sans MS"/>
              </a:rPr>
              <a:t>B</a:t>
            </a:r>
            <a:r>
              <a:rPr b="0" baseline="-25000" i="0" lang="en-US" sz="3200" u="none" cap="none" strike="noStrike">
                <a:solidFill>
                  <a:schemeClr val="dk1"/>
                </a:solidFill>
                <a:latin typeface="Comic Sans MS"/>
                <a:ea typeface="Comic Sans MS"/>
                <a:cs typeface="Comic Sans MS"/>
                <a:sym typeface="Comic Sans MS"/>
              </a:rPr>
              <a:t> </a:t>
            </a:r>
            <a:r>
              <a:rPr b="0" i="0" lang="en-US" sz="3200" u="none" cap="none" strike="noStrike">
                <a:solidFill>
                  <a:schemeClr val="accent2"/>
                </a:solidFill>
                <a:latin typeface="Comic Sans MS"/>
                <a:ea typeface="Comic Sans MS"/>
                <a:cs typeface="Comic Sans MS"/>
                <a:sym typeface="Comic Sans MS"/>
              </a:rPr>
              <a:t>&amp;</a:t>
            </a:r>
            <a:r>
              <a:rPr b="0" i="0" lang="en-US" sz="3200" u="none" cap="none" strike="noStrike">
                <a:solidFill>
                  <a:srgbClr val="0000FF"/>
                </a:solidFill>
                <a:latin typeface="Comic Sans MS"/>
                <a:ea typeface="Comic Sans MS"/>
                <a:cs typeface="Comic Sans MS"/>
                <a:sym typeface="Comic Sans MS"/>
              </a:rPr>
              <a:t> </a:t>
            </a:r>
            <a:r>
              <a:rPr b="0" i="0" lang="en-US" sz="3200" u="none" cap="none" strike="noStrike">
                <a:solidFill>
                  <a:schemeClr val="dk1"/>
                </a:solidFill>
                <a:latin typeface="Comic Sans MS"/>
                <a:ea typeface="Comic Sans MS"/>
                <a:cs typeface="Comic Sans MS"/>
                <a:sym typeface="Comic Sans MS"/>
              </a:rPr>
              <a:t>B</a:t>
            </a:r>
            <a:r>
              <a:rPr b="0" baseline="-25000" i="0" lang="en-US" sz="3200" u="none" cap="none" strike="noStrike">
                <a:solidFill>
                  <a:schemeClr val="dk1"/>
                </a:solidFill>
                <a:latin typeface="Comic Sans MS"/>
                <a:ea typeface="Comic Sans MS"/>
                <a:cs typeface="Comic Sans MS"/>
                <a:sym typeface="Comic Sans MS"/>
              </a:rPr>
              <a:t> </a:t>
            </a:r>
            <a:r>
              <a:rPr b="0" i="0" lang="en-US" sz="2400" u="none" cap="none" strike="noStrike">
                <a:solidFill>
                  <a:schemeClr val="dk1"/>
                </a:solidFill>
                <a:latin typeface="Comic Sans MS"/>
                <a:ea typeface="Comic Sans MS"/>
                <a:cs typeface="Comic Sans MS"/>
                <a:sym typeface="Comic Sans MS"/>
              </a:rPr>
              <a:t>➔</a:t>
            </a:r>
            <a:r>
              <a:rPr b="0" i="0" lang="en-US" sz="3200" u="none" cap="none" strike="noStrike">
                <a:solidFill>
                  <a:schemeClr val="dk1"/>
                </a:solidFill>
                <a:latin typeface="Comic Sans MS"/>
                <a:ea typeface="Comic Sans MS"/>
                <a:cs typeface="Comic Sans MS"/>
                <a:sym typeface="Comic Sans MS"/>
              </a:rPr>
              <a:t>C</a:t>
            </a:r>
            <a:r>
              <a:rPr b="0" baseline="-25000" i="0" lang="en-US" sz="3200" u="none" cap="none" strike="noStrike">
                <a:solidFill>
                  <a:schemeClr val="dk1"/>
                </a:solidFill>
                <a:latin typeface="Comic Sans MS"/>
                <a:ea typeface="Comic Sans MS"/>
                <a:cs typeface="Comic Sans MS"/>
                <a:sym typeface="Comic Sans MS"/>
              </a:rPr>
              <a:t> </a:t>
            </a:r>
            <a:r>
              <a:rPr b="0" i="0" lang="en-US" sz="3200" u="none" cap="none" strike="noStrike">
                <a:solidFill>
                  <a:srgbClr val="0000FF"/>
                </a:solidFill>
                <a:latin typeface="Comic Sans MS"/>
                <a:ea typeface="Comic Sans MS"/>
                <a:cs typeface="Comic Sans MS"/>
                <a:sym typeface="Comic Sans MS"/>
              </a:rPr>
              <a:t>then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 </a:t>
            </a:r>
            <a:r>
              <a:rPr b="0" i="0" lang="en-US" sz="2400" u="none" cap="none" strike="noStrike">
                <a:solidFill>
                  <a:schemeClr val="dk1"/>
                </a:solidFill>
                <a:latin typeface="Comic Sans MS"/>
                <a:ea typeface="Comic Sans MS"/>
                <a:cs typeface="Comic Sans MS"/>
                <a:sym typeface="Comic Sans MS"/>
              </a:rPr>
              <a:t>➔</a:t>
            </a:r>
            <a:r>
              <a:rPr b="0" i="0" lang="en-US" sz="3200" u="none" cap="none" strike="noStrike">
                <a:solidFill>
                  <a:schemeClr val="dk1"/>
                </a:solidFill>
                <a:latin typeface="Comic Sans MS"/>
                <a:ea typeface="Comic Sans MS"/>
                <a:cs typeface="Comic Sans MS"/>
                <a:sym typeface="Comic Sans MS"/>
              </a:rPr>
              <a:t>C</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Funny thing: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 </a:t>
            </a:r>
            <a:r>
              <a:rPr b="0" i="0" lang="en-US" sz="2400" u="none" cap="none" strike="noStrike">
                <a:solidFill>
                  <a:schemeClr val="dk1"/>
                </a:solidFill>
                <a:latin typeface="Comic Sans MS"/>
                <a:ea typeface="Comic Sans MS"/>
                <a:cs typeface="Comic Sans MS"/>
                <a:sym typeface="Comic Sans MS"/>
              </a:rPr>
              <a:t>➔</a:t>
            </a:r>
            <a:r>
              <a:rPr b="0" i="0" lang="en-US" sz="3200" u="none" cap="none" strike="noStrike">
                <a:solidFill>
                  <a:schemeClr val="dk1"/>
                </a:solidFill>
                <a:latin typeface="Comic Sans MS"/>
                <a:ea typeface="Comic Sans MS"/>
                <a:cs typeface="Comic Sans MS"/>
                <a:sym typeface="Comic Sans MS"/>
              </a:rPr>
              <a:t>B</a:t>
            </a:r>
            <a:r>
              <a:rPr b="0" baseline="-25000" i="0" lang="en-US" sz="3200" u="none" cap="none" strike="noStrike">
                <a:solidFill>
                  <a:schemeClr val="dk1"/>
                </a:solidFill>
                <a:latin typeface="Comic Sans MS"/>
                <a:ea typeface="Comic Sans MS"/>
                <a:cs typeface="Comic Sans MS"/>
                <a:sym typeface="Comic Sans MS"/>
              </a:rPr>
              <a:t> </a:t>
            </a:r>
            <a:r>
              <a:rPr b="0" i="0" lang="en-US" sz="3200" u="none" cap="none" strike="noStrike">
                <a:solidFill>
                  <a:schemeClr val="accent2"/>
                </a:solidFill>
                <a:latin typeface="Comic Sans MS"/>
                <a:ea typeface="Comic Sans MS"/>
                <a:cs typeface="Comic Sans MS"/>
                <a:sym typeface="Comic Sans MS"/>
              </a:rPr>
              <a:t>&amp;</a:t>
            </a:r>
            <a:r>
              <a:rPr b="0" i="0" lang="en-US" sz="3200" u="none" cap="none" strike="noStrike">
                <a:solidFill>
                  <a:srgbClr val="0000FF"/>
                </a:solidFill>
                <a:latin typeface="Comic Sans MS"/>
                <a:ea typeface="Comic Sans MS"/>
                <a:cs typeface="Comic Sans MS"/>
                <a:sym typeface="Comic Sans MS"/>
              </a:rPr>
              <a:t> </a:t>
            </a:r>
            <a:r>
              <a:rPr b="0" i="0" lang="en-US" sz="3200" u="none" cap="none" strike="noStrike">
                <a:solidFill>
                  <a:schemeClr val="dk1"/>
                </a:solidFill>
                <a:latin typeface="Comic Sans MS"/>
                <a:ea typeface="Comic Sans MS"/>
                <a:cs typeface="Comic Sans MS"/>
                <a:sym typeface="Comic Sans MS"/>
              </a:rPr>
              <a:t>B</a:t>
            </a:r>
            <a:r>
              <a:rPr b="0" baseline="-25000" i="0" lang="en-US" sz="3200" u="none" cap="none" strike="noStrike">
                <a:solidFill>
                  <a:schemeClr val="dk1"/>
                </a:solidFill>
                <a:latin typeface="Comic Sans MS"/>
                <a:ea typeface="Comic Sans MS"/>
                <a:cs typeface="Comic Sans MS"/>
                <a:sym typeface="Comic Sans MS"/>
              </a:rPr>
              <a:t> </a:t>
            </a:r>
            <a:r>
              <a:rPr b="0" i="0" lang="en-US" sz="2400" u="none" cap="none" strike="noStrike">
                <a:solidFill>
                  <a:schemeClr val="dk1"/>
                </a:solidFill>
                <a:latin typeface="Comic Sans MS"/>
                <a:ea typeface="Comic Sans MS"/>
                <a:cs typeface="Comic Sans MS"/>
                <a:sym typeface="Comic Sans MS"/>
              </a:rPr>
              <a:t>➔</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 </a:t>
            </a:r>
            <a:r>
              <a:rPr b="0" i="0" lang="en-US" sz="3200" u="none" cap="none" strike="noStrike">
                <a:solidFill>
                  <a:srgbClr val="0000FF"/>
                </a:solidFill>
                <a:latin typeface="Comic Sans MS"/>
                <a:ea typeface="Comic Sans MS"/>
                <a:cs typeface="Comic Sans MS"/>
                <a:sym typeface="Comic Sans MS"/>
              </a:rPr>
              <a:t>might both be false! </a:t>
            </a:r>
            <a:endParaRPr b="0" i="0" sz="3200" u="none" cap="none" strike="noStrike">
              <a:solidFill>
                <a:schemeClr val="dk1"/>
              </a:solidFill>
              <a:latin typeface="Comic Sans MS"/>
              <a:ea typeface="Comic Sans MS"/>
              <a:cs typeface="Comic Sans MS"/>
              <a:sym typeface="Comic Sans MS"/>
            </a:endParaRPr>
          </a:p>
          <a:p>
            <a:pPr indent="-139700" lvl="0" marL="342900" marR="0" rtl="0" algn="l">
              <a:lnSpc>
                <a:spcPct val="100000"/>
              </a:lnSpc>
              <a:spcBef>
                <a:spcPts val="640"/>
              </a:spcBef>
              <a:spcAft>
                <a:spcPts val="0"/>
              </a:spcAft>
              <a:buClr>
                <a:srgbClr val="0000FF"/>
              </a:buClr>
              <a:buSzPts val="3200"/>
              <a:buFont typeface="Comic Sans MS"/>
              <a:buNone/>
            </a:pPr>
            <a:r>
              <a:t/>
            </a:r>
            <a:endParaRPr b="0" baseline="-25000" i="0" sz="3200" u="none" cap="none" strike="noStrike">
              <a:solidFill>
                <a:schemeClr val="dk1"/>
              </a:solidFill>
              <a:latin typeface="Comic Sans MS"/>
              <a:ea typeface="Comic Sans MS"/>
              <a:cs typeface="Comic Sans MS"/>
              <a:sym typeface="Comic Sans MS"/>
            </a:endParaRPr>
          </a:p>
          <a:p>
            <a:pPr indent="-139700" lvl="0" marL="342900" marR="0" rtl="0" algn="l">
              <a:spcBef>
                <a:spcPts val="640"/>
              </a:spcBef>
              <a:spcAft>
                <a:spcPts val="0"/>
              </a:spcAft>
              <a:buClr>
                <a:srgbClr val="0000FF"/>
              </a:buClr>
              <a:buSzPts val="3200"/>
              <a:buFont typeface="Comic Sans MS"/>
              <a:buNone/>
            </a:pPr>
            <a:r>
              <a:t/>
            </a:r>
            <a:endParaRPr b="0" baseline="-25000" i="0" sz="32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493" name="Google Shape;493;p3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494" name="Google Shape;494;p35"/>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495" name="Google Shape;495;p3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Partial Orders</a:t>
            </a:r>
            <a:br>
              <a:rPr b="0" i="0" lang="en-US" sz="4000" u="none" cap="none" strike="noStrike">
                <a:solidFill>
                  <a:schemeClr val="dk2"/>
                </a:solidFill>
                <a:latin typeface="Comic Sans MS"/>
                <a:ea typeface="Comic Sans MS"/>
                <a:cs typeface="Comic Sans MS"/>
                <a:sym typeface="Comic Sans MS"/>
              </a:rPr>
            </a:br>
            <a:r>
              <a:rPr b="0" i="0" lang="en-US" sz="2000" u="none" cap="none" strike="noStrike">
                <a:solidFill>
                  <a:schemeClr val="dk2"/>
                </a:solidFill>
                <a:latin typeface="Comic Sans MS"/>
                <a:ea typeface="Comic Sans MS"/>
                <a:cs typeface="Comic Sans MS"/>
                <a:sym typeface="Comic Sans MS"/>
              </a:rPr>
              <a:t>(you may know this already)</a:t>
            </a:r>
            <a:endParaRPr/>
          </a:p>
        </p:txBody>
      </p:sp>
      <p:sp>
        <p:nvSpPr>
          <p:cNvPr id="496" name="Google Shape;496;p3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3200"/>
              <a:buFont typeface="Comic Sans MS"/>
              <a:buChar char="•"/>
            </a:pPr>
            <a:r>
              <a:rPr b="0" i="0" lang="en-US" sz="3200" u="none" cap="none" strike="noStrike">
                <a:solidFill>
                  <a:schemeClr val="accent1"/>
                </a:solidFill>
                <a:latin typeface="Comic Sans MS"/>
                <a:ea typeface="Comic Sans MS"/>
                <a:cs typeface="Comic Sans MS"/>
                <a:sym typeface="Comic Sans MS"/>
              </a:rPr>
              <a:t>Irreflexive: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Never true that </a:t>
            </a:r>
            <a:r>
              <a:rPr b="0" i="0" lang="en-US" sz="2800" u="none" cap="none" strike="noStrike">
                <a:solidFill>
                  <a:schemeClr val="dk1"/>
                </a:solidFill>
                <a:latin typeface="Comic Sans MS"/>
                <a:ea typeface="Comic Sans MS"/>
                <a:cs typeface="Comic Sans MS"/>
                <a:sym typeface="Comic Sans MS"/>
              </a:rPr>
              <a:t>A</a:t>
            </a:r>
            <a:r>
              <a:rPr b="0" baseline="-25000" i="0" lang="en-US" sz="2800" u="none" cap="none" strike="noStrike">
                <a:solidFill>
                  <a:schemeClr val="dk1"/>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a:t>
            </a:r>
            <a:r>
              <a:rPr b="0" i="0" lang="en-US" sz="2800" u="none" cap="none" strike="noStrike">
                <a:solidFill>
                  <a:schemeClr val="dk1"/>
                </a:solidFill>
                <a:latin typeface="Noto Sans Symbols"/>
                <a:ea typeface="Noto Sans Symbols"/>
                <a:cs typeface="Noto Sans Symbols"/>
                <a:sym typeface="Noto Sans Symbols"/>
              </a:rPr>
              <a:t> </a:t>
            </a:r>
            <a:r>
              <a:rPr b="0" i="0" lang="en-US" sz="2800" u="none" cap="none" strike="noStrike">
                <a:solidFill>
                  <a:schemeClr val="dk1"/>
                </a:solidFill>
                <a:latin typeface="Comic Sans MS"/>
                <a:ea typeface="Comic Sans MS"/>
                <a:cs typeface="Comic Sans MS"/>
                <a:sym typeface="Comic Sans MS"/>
              </a:rPr>
              <a:t>A</a:t>
            </a:r>
            <a:r>
              <a:rPr b="0" baseline="-25000" i="0" lang="en-US" sz="2800" u="none" cap="none" strike="noStrike">
                <a:solidFill>
                  <a:schemeClr val="dk1"/>
                </a:solidFill>
                <a:latin typeface="Comic Sans MS"/>
                <a:ea typeface="Comic Sans MS"/>
                <a:cs typeface="Comic Sans MS"/>
                <a:sym typeface="Comic Sans MS"/>
              </a:rPr>
              <a:t> </a:t>
            </a:r>
            <a:endParaRPr/>
          </a:p>
          <a:p>
            <a:pPr indent="-342900" lvl="0" marL="342900" marR="0" rtl="0" algn="l">
              <a:lnSpc>
                <a:spcPct val="100000"/>
              </a:lnSpc>
              <a:spcBef>
                <a:spcPts val="640"/>
              </a:spcBef>
              <a:spcAft>
                <a:spcPts val="0"/>
              </a:spcAft>
              <a:buClr>
                <a:schemeClr val="accent1"/>
              </a:buClr>
              <a:buSzPts val="3200"/>
              <a:buFont typeface="Comic Sans MS"/>
              <a:buChar char="•"/>
            </a:pPr>
            <a:r>
              <a:rPr b="0" i="0" lang="en-US" sz="3200" u="none" cap="none" strike="noStrike">
                <a:solidFill>
                  <a:schemeClr val="accent1"/>
                </a:solidFill>
                <a:latin typeface="Comic Sans MS"/>
                <a:ea typeface="Comic Sans MS"/>
                <a:cs typeface="Comic Sans MS"/>
                <a:sym typeface="Comic Sans MS"/>
              </a:rPr>
              <a:t>Antisymmetric:</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If </a:t>
            </a:r>
            <a:r>
              <a:rPr b="0" i="0" lang="en-US" sz="2800" u="none" cap="none" strike="noStrike">
                <a:solidFill>
                  <a:schemeClr val="dk1"/>
                </a:solidFill>
                <a:latin typeface="Comic Sans MS"/>
                <a:ea typeface="Comic Sans MS"/>
                <a:cs typeface="Comic Sans MS"/>
                <a:sym typeface="Comic Sans MS"/>
              </a:rPr>
              <a:t>A</a:t>
            </a:r>
            <a:r>
              <a:rPr b="0" baseline="-25000" i="0" lang="en-US" sz="2800" u="none" cap="none" strike="noStrike">
                <a:solidFill>
                  <a:schemeClr val="dk1"/>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a:t>
            </a:r>
            <a:r>
              <a:rPr b="0" i="0" lang="en-US" sz="2800" u="none" cap="none" strike="noStrike">
                <a:solidFill>
                  <a:schemeClr val="dk1"/>
                </a:solidFill>
                <a:latin typeface="Noto Sans Symbols"/>
                <a:ea typeface="Noto Sans Symbols"/>
                <a:cs typeface="Noto Sans Symbols"/>
                <a:sym typeface="Noto Sans Symbols"/>
              </a:rPr>
              <a:t> </a:t>
            </a:r>
            <a:r>
              <a:rPr b="0" i="0" lang="en-US" sz="2800" u="none" cap="none" strike="noStrike">
                <a:solidFill>
                  <a:schemeClr val="dk1"/>
                </a:solidFill>
                <a:latin typeface="Comic Sans MS"/>
                <a:ea typeface="Comic Sans MS"/>
                <a:cs typeface="Comic Sans MS"/>
                <a:sym typeface="Comic Sans MS"/>
              </a:rPr>
              <a:t>B</a:t>
            </a:r>
            <a:r>
              <a:rPr b="0" baseline="-25000" i="0" lang="en-US" sz="2800" u="none" cap="none" strike="noStrike">
                <a:solidFill>
                  <a:schemeClr val="dk1"/>
                </a:solidFill>
                <a:latin typeface="Comic Sans MS"/>
                <a:ea typeface="Comic Sans MS"/>
                <a:cs typeface="Comic Sans MS"/>
                <a:sym typeface="Comic Sans MS"/>
              </a:rPr>
              <a:t> </a:t>
            </a:r>
            <a:r>
              <a:rPr b="0" i="0" lang="en-US" sz="2800" u="none" cap="none" strike="noStrike">
                <a:solidFill>
                  <a:srgbClr val="0000FF"/>
                </a:solidFill>
                <a:latin typeface="Comic Sans MS"/>
                <a:ea typeface="Comic Sans MS"/>
                <a:cs typeface="Comic Sans MS"/>
                <a:sym typeface="Comic Sans MS"/>
              </a:rPr>
              <a:t>then not true that </a:t>
            </a:r>
            <a:r>
              <a:rPr b="0" i="0" lang="en-US" sz="2800" u="none" cap="none" strike="noStrike">
                <a:solidFill>
                  <a:schemeClr val="dk1"/>
                </a:solidFill>
                <a:latin typeface="Comic Sans MS"/>
                <a:ea typeface="Comic Sans MS"/>
                <a:cs typeface="Comic Sans MS"/>
                <a:sym typeface="Comic Sans MS"/>
              </a:rPr>
              <a:t>B</a:t>
            </a:r>
            <a:r>
              <a:rPr b="0" baseline="-25000" i="0" lang="en-US" sz="2800" u="none" cap="none" strike="noStrike">
                <a:solidFill>
                  <a:schemeClr val="dk1"/>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a:t>
            </a:r>
            <a:r>
              <a:rPr b="0" i="0" lang="en-US" sz="2800" u="none" cap="none" strike="noStrike">
                <a:solidFill>
                  <a:schemeClr val="dk1"/>
                </a:solidFill>
                <a:latin typeface="Noto Sans Symbols"/>
                <a:ea typeface="Noto Sans Symbols"/>
                <a:cs typeface="Noto Sans Symbols"/>
                <a:sym typeface="Noto Sans Symbols"/>
              </a:rPr>
              <a:t> </a:t>
            </a:r>
            <a:r>
              <a:rPr b="0" i="0" lang="en-US" sz="2800" u="none" cap="none" strike="noStrike">
                <a:solidFill>
                  <a:schemeClr val="dk1"/>
                </a:solidFill>
                <a:latin typeface="Comic Sans MS"/>
                <a:ea typeface="Comic Sans MS"/>
                <a:cs typeface="Comic Sans MS"/>
                <a:sym typeface="Comic Sans MS"/>
              </a:rPr>
              <a:t>A </a:t>
            </a:r>
            <a:endParaRPr/>
          </a:p>
          <a:p>
            <a:pPr indent="-342900" lvl="0" marL="342900" marR="0" rtl="0" algn="l">
              <a:lnSpc>
                <a:spcPct val="100000"/>
              </a:lnSpc>
              <a:spcBef>
                <a:spcPts val="640"/>
              </a:spcBef>
              <a:spcAft>
                <a:spcPts val="0"/>
              </a:spcAft>
              <a:buClr>
                <a:schemeClr val="accent1"/>
              </a:buClr>
              <a:buSzPts val="3200"/>
              <a:buFont typeface="Comic Sans MS"/>
              <a:buChar char="•"/>
            </a:pPr>
            <a:r>
              <a:rPr b="0" i="0" lang="en-US" sz="3200" u="none" cap="none" strike="noStrike">
                <a:solidFill>
                  <a:schemeClr val="accent1"/>
                </a:solidFill>
                <a:latin typeface="Comic Sans MS"/>
                <a:ea typeface="Comic Sans MS"/>
                <a:cs typeface="Comic Sans MS"/>
                <a:sym typeface="Comic Sans MS"/>
              </a:rPr>
              <a:t>Transitive: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If </a:t>
            </a:r>
            <a:r>
              <a:rPr b="0" i="0" lang="en-US" sz="2800" u="none" cap="none" strike="noStrike">
                <a:solidFill>
                  <a:schemeClr val="dk1"/>
                </a:solidFill>
                <a:latin typeface="Comic Sans MS"/>
                <a:ea typeface="Comic Sans MS"/>
                <a:cs typeface="Comic Sans MS"/>
                <a:sym typeface="Comic Sans MS"/>
              </a:rPr>
              <a:t>A</a:t>
            </a:r>
            <a:r>
              <a:rPr b="0" baseline="-25000" i="0" lang="en-US" sz="2800" u="none" cap="none" strike="noStrike">
                <a:solidFill>
                  <a:schemeClr val="dk1"/>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a:t>
            </a:r>
            <a:r>
              <a:rPr b="0" i="0" lang="en-US" sz="2800" u="none" cap="none" strike="noStrike">
                <a:solidFill>
                  <a:schemeClr val="dk1"/>
                </a:solidFill>
                <a:latin typeface="Noto Sans Symbols"/>
                <a:ea typeface="Noto Sans Symbols"/>
                <a:cs typeface="Noto Sans Symbols"/>
                <a:sym typeface="Noto Sans Symbols"/>
              </a:rPr>
              <a:t> </a:t>
            </a:r>
            <a:r>
              <a:rPr b="0" i="0" lang="en-US" sz="2800" u="none" cap="none" strike="noStrike">
                <a:solidFill>
                  <a:schemeClr val="dk1"/>
                </a:solidFill>
                <a:latin typeface="Comic Sans MS"/>
                <a:ea typeface="Comic Sans MS"/>
                <a:cs typeface="Comic Sans MS"/>
                <a:sym typeface="Comic Sans MS"/>
              </a:rPr>
              <a:t>B</a:t>
            </a:r>
            <a:r>
              <a:rPr b="0" baseline="-25000" i="0" lang="en-US" sz="2800" u="none" cap="none" strike="noStrike">
                <a:solidFill>
                  <a:schemeClr val="dk1"/>
                </a:solidFill>
                <a:latin typeface="Comic Sans MS"/>
                <a:ea typeface="Comic Sans MS"/>
                <a:cs typeface="Comic Sans MS"/>
                <a:sym typeface="Comic Sans MS"/>
              </a:rPr>
              <a:t> </a:t>
            </a:r>
            <a:r>
              <a:rPr b="0" i="0" lang="en-US" sz="2800" u="none" cap="none" strike="noStrike">
                <a:solidFill>
                  <a:schemeClr val="accent2"/>
                </a:solidFill>
                <a:latin typeface="Comic Sans MS"/>
                <a:ea typeface="Comic Sans MS"/>
                <a:cs typeface="Comic Sans MS"/>
                <a:sym typeface="Comic Sans MS"/>
              </a:rPr>
              <a:t>&amp;</a:t>
            </a:r>
            <a:r>
              <a:rPr b="0" i="0" lang="en-US" sz="2800" u="none" cap="none" strike="noStrike">
                <a:solidFill>
                  <a:srgbClr val="0000FF"/>
                </a:solidFill>
                <a:latin typeface="Comic Sans MS"/>
                <a:ea typeface="Comic Sans MS"/>
                <a:cs typeface="Comic Sans MS"/>
                <a:sym typeface="Comic Sans MS"/>
              </a:rPr>
              <a:t> </a:t>
            </a:r>
            <a:r>
              <a:rPr b="0" i="0" lang="en-US" sz="2800" u="none" cap="none" strike="noStrike">
                <a:solidFill>
                  <a:schemeClr val="dk1"/>
                </a:solidFill>
                <a:latin typeface="Comic Sans MS"/>
                <a:ea typeface="Comic Sans MS"/>
                <a:cs typeface="Comic Sans MS"/>
                <a:sym typeface="Comic Sans MS"/>
              </a:rPr>
              <a:t>B</a:t>
            </a:r>
            <a:r>
              <a:rPr b="0" baseline="-25000" i="0" lang="en-US" sz="2800" u="none" cap="none" strike="noStrike">
                <a:solidFill>
                  <a:schemeClr val="dk1"/>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a:t>
            </a:r>
            <a:r>
              <a:rPr b="0" i="0" lang="en-US" sz="2800" u="none" cap="none" strike="noStrike">
                <a:solidFill>
                  <a:schemeClr val="dk1"/>
                </a:solidFill>
                <a:latin typeface="Noto Sans Symbols"/>
                <a:ea typeface="Noto Sans Symbols"/>
                <a:cs typeface="Noto Sans Symbols"/>
                <a:sym typeface="Noto Sans Symbols"/>
              </a:rPr>
              <a:t> </a:t>
            </a:r>
            <a:r>
              <a:rPr b="0" i="0" lang="en-US" sz="2800" u="none" cap="none" strike="noStrike">
                <a:solidFill>
                  <a:schemeClr val="dk1"/>
                </a:solidFill>
                <a:latin typeface="Comic Sans MS"/>
                <a:ea typeface="Comic Sans MS"/>
                <a:cs typeface="Comic Sans MS"/>
                <a:sym typeface="Comic Sans MS"/>
              </a:rPr>
              <a:t>C</a:t>
            </a:r>
            <a:r>
              <a:rPr b="0" baseline="-25000" i="0" lang="en-US" sz="2800" u="none" cap="none" strike="noStrike">
                <a:solidFill>
                  <a:schemeClr val="dk1"/>
                </a:solidFill>
                <a:latin typeface="Comic Sans MS"/>
                <a:ea typeface="Comic Sans MS"/>
                <a:cs typeface="Comic Sans MS"/>
                <a:sym typeface="Comic Sans MS"/>
              </a:rPr>
              <a:t> </a:t>
            </a:r>
            <a:r>
              <a:rPr b="0" i="0" lang="en-US" sz="2800" u="none" cap="none" strike="noStrike">
                <a:solidFill>
                  <a:srgbClr val="0000FF"/>
                </a:solidFill>
                <a:latin typeface="Comic Sans MS"/>
                <a:ea typeface="Comic Sans MS"/>
                <a:cs typeface="Comic Sans MS"/>
                <a:sym typeface="Comic Sans MS"/>
              </a:rPr>
              <a:t>then </a:t>
            </a:r>
            <a:r>
              <a:rPr b="0" i="0" lang="en-US" sz="2800" u="none" cap="none" strike="noStrike">
                <a:solidFill>
                  <a:schemeClr val="dk1"/>
                </a:solidFill>
                <a:latin typeface="Comic Sans MS"/>
                <a:ea typeface="Comic Sans MS"/>
                <a:cs typeface="Comic Sans MS"/>
                <a:sym typeface="Comic Sans MS"/>
              </a:rPr>
              <a:t>A</a:t>
            </a:r>
            <a:r>
              <a:rPr b="0" baseline="-25000" i="0" lang="en-US" sz="2800" u="none" cap="none" strike="noStrike">
                <a:solidFill>
                  <a:schemeClr val="dk1"/>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a:t>
            </a:r>
            <a:r>
              <a:rPr b="0" i="0" lang="en-US" sz="2800" u="none" cap="none" strike="noStrike">
                <a:solidFill>
                  <a:schemeClr val="dk1"/>
                </a:solidFill>
                <a:latin typeface="Noto Sans Symbols"/>
                <a:ea typeface="Noto Sans Symbols"/>
                <a:cs typeface="Noto Sans Symbols"/>
                <a:sym typeface="Noto Sans Symbols"/>
              </a:rPr>
              <a:t> </a:t>
            </a:r>
            <a:r>
              <a:rPr b="0" i="0" lang="en-US" sz="2800" u="none" cap="none" strike="noStrike">
                <a:solidFill>
                  <a:schemeClr val="dk1"/>
                </a:solidFill>
                <a:latin typeface="Comic Sans MS"/>
                <a:ea typeface="Comic Sans MS"/>
                <a:cs typeface="Comic Sans MS"/>
                <a:sym typeface="Comic Sans MS"/>
              </a:rPr>
              <a:t>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504" name="Google Shape;504;p3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505" name="Google Shape;505;p36"/>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506" name="Google Shape;506;p3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Total Orders</a:t>
            </a:r>
            <a:br>
              <a:rPr b="0" i="0" lang="en-US" sz="4400" u="none" cap="none" strike="noStrike">
                <a:solidFill>
                  <a:schemeClr val="dk2"/>
                </a:solidFill>
                <a:latin typeface="Comic Sans MS"/>
                <a:ea typeface="Comic Sans MS"/>
                <a:cs typeface="Comic Sans MS"/>
                <a:sym typeface="Comic Sans MS"/>
              </a:rPr>
            </a:br>
            <a:r>
              <a:rPr b="0" i="0" lang="en-US" sz="2400" u="none" cap="none" strike="noStrike">
                <a:solidFill>
                  <a:schemeClr val="dk2"/>
                </a:solidFill>
                <a:latin typeface="Comic Sans MS"/>
                <a:ea typeface="Comic Sans MS"/>
                <a:cs typeface="Comic Sans MS"/>
                <a:sym typeface="Comic Sans MS"/>
              </a:rPr>
              <a:t>(you may know this already)</a:t>
            </a:r>
            <a:endParaRPr/>
          </a:p>
        </p:txBody>
      </p:sp>
      <p:sp>
        <p:nvSpPr>
          <p:cNvPr id="507" name="Google Shape;507;p36"/>
          <p:cNvSpPr txBox="1"/>
          <p:nvPr>
            <p:ph idx="1" type="body"/>
          </p:nvPr>
        </p:nvSpPr>
        <p:spPr>
          <a:xfrm>
            <a:off x="639762" y="2355850"/>
            <a:ext cx="7772400" cy="33051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Also</a:t>
            </a:r>
            <a:endParaRPr/>
          </a:p>
          <a:p>
            <a:pPr indent="-285750" lvl="1" marL="742950" marR="0" rtl="0" algn="l">
              <a:lnSpc>
                <a:spcPct val="100000"/>
              </a:lnSpc>
              <a:spcBef>
                <a:spcPts val="560"/>
              </a:spcBef>
              <a:spcAft>
                <a:spcPts val="0"/>
              </a:spcAft>
              <a:buClr>
                <a:schemeClr val="accent1"/>
              </a:buClr>
              <a:buSzPts val="2800"/>
              <a:buFont typeface="Comic Sans MS"/>
              <a:buChar char="–"/>
            </a:pPr>
            <a:r>
              <a:rPr b="0" i="0" lang="en-US" sz="2800" u="none" cap="none" strike="noStrike">
                <a:solidFill>
                  <a:schemeClr val="accent1"/>
                </a:solidFill>
                <a:latin typeface="Comic Sans MS"/>
                <a:ea typeface="Comic Sans MS"/>
                <a:cs typeface="Comic Sans MS"/>
                <a:sym typeface="Comic Sans MS"/>
              </a:rPr>
              <a:t>Irreflexive</a:t>
            </a:r>
            <a:endParaRPr/>
          </a:p>
          <a:p>
            <a:pPr indent="-285750" lvl="1" marL="742950" marR="0" rtl="0" algn="l">
              <a:lnSpc>
                <a:spcPct val="100000"/>
              </a:lnSpc>
              <a:spcBef>
                <a:spcPts val="560"/>
              </a:spcBef>
              <a:spcAft>
                <a:spcPts val="0"/>
              </a:spcAft>
              <a:buClr>
                <a:schemeClr val="accent1"/>
              </a:buClr>
              <a:buSzPts val="2800"/>
              <a:buFont typeface="Comic Sans MS"/>
              <a:buChar char="–"/>
            </a:pPr>
            <a:r>
              <a:rPr b="0" i="0" lang="en-US" sz="2800" u="none" cap="none" strike="noStrike">
                <a:solidFill>
                  <a:schemeClr val="accent1"/>
                </a:solidFill>
                <a:latin typeface="Comic Sans MS"/>
                <a:ea typeface="Comic Sans MS"/>
                <a:cs typeface="Comic Sans MS"/>
                <a:sym typeface="Comic Sans MS"/>
              </a:rPr>
              <a:t>Antisymmetric</a:t>
            </a:r>
            <a:endParaRPr/>
          </a:p>
          <a:p>
            <a:pPr indent="-285750" lvl="1" marL="742950" marR="0" rtl="0" algn="l">
              <a:lnSpc>
                <a:spcPct val="100000"/>
              </a:lnSpc>
              <a:spcBef>
                <a:spcPts val="560"/>
              </a:spcBef>
              <a:spcAft>
                <a:spcPts val="0"/>
              </a:spcAft>
              <a:buClr>
                <a:schemeClr val="accent1"/>
              </a:buClr>
              <a:buSzPts val="2800"/>
              <a:buFont typeface="Comic Sans MS"/>
              <a:buChar char="–"/>
            </a:pPr>
            <a:r>
              <a:rPr b="0" i="0" lang="en-US" sz="2800" u="none" cap="none" strike="noStrike">
                <a:solidFill>
                  <a:schemeClr val="accent1"/>
                </a:solidFill>
                <a:latin typeface="Comic Sans MS"/>
                <a:ea typeface="Comic Sans MS"/>
                <a:cs typeface="Comic Sans MS"/>
                <a:sym typeface="Comic Sans MS"/>
              </a:rPr>
              <a:t>Transitive</a:t>
            </a:r>
            <a:endParaRPr b="0" baseline="-25000" i="0" sz="28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Except that for every distinct </a:t>
            </a:r>
            <a:r>
              <a:rPr b="0" i="0" lang="en-US" sz="3200" u="none" cap="none" strike="noStrike">
                <a:solidFill>
                  <a:schemeClr val="dk1"/>
                </a:solidFill>
                <a:latin typeface="Comic Sans MS"/>
                <a:ea typeface="Comic Sans MS"/>
                <a:cs typeface="Comic Sans MS"/>
                <a:sym typeface="Comic Sans MS"/>
              </a:rPr>
              <a:t>A</a:t>
            </a:r>
            <a:r>
              <a:rPr b="0" i="0" lang="en-US" sz="3200" u="none" cap="none" strike="noStrike">
                <a:solidFill>
                  <a:srgbClr val="0000FF"/>
                </a:solidFill>
                <a:latin typeface="Comic Sans MS"/>
                <a:ea typeface="Comic Sans MS"/>
                <a:cs typeface="Comic Sans MS"/>
                <a:sym typeface="Comic Sans MS"/>
              </a:rPr>
              <a:t>, </a:t>
            </a:r>
            <a:r>
              <a:rPr b="0" i="0" lang="en-US" sz="3200" u="none" cap="none" strike="noStrike">
                <a:solidFill>
                  <a:schemeClr val="dk1"/>
                </a:solidFill>
                <a:latin typeface="Comic Sans MS"/>
                <a:ea typeface="Comic Sans MS"/>
                <a:cs typeface="Comic Sans MS"/>
                <a:sym typeface="Comic Sans MS"/>
              </a:rPr>
              <a:t>B</a:t>
            </a:r>
            <a:r>
              <a:rPr b="0" i="0" lang="en-US" sz="3200" u="none" cap="none" strike="noStrike">
                <a:solidFill>
                  <a:srgbClr val="0000FF"/>
                </a:solidFill>
                <a:latin typeface="Comic Sans MS"/>
                <a:ea typeface="Comic Sans MS"/>
                <a:cs typeface="Comic Sans MS"/>
                <a:sym typeface="Comic Sans MS"/>
              </a:rPr>
              <a:t>,</a:t>
            </a:r>
            <a:endParaRPr b="0" i="0" sz="3200" u="none" cap="none" strike="noStrike">
              <a:solidFill>
                <a:schemeClr val="dk1"/>
              </a:solidFill>
              <a:latin typeface="Comic Sans MS"/>
              <a:ea typeface="Comic Sans MS"/>
              <a:cs typeface="Comic Sans MS"/>
              <a:sym typeface="Comic Sans MS"/>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Either </a:t>
            </a:r>
            <a:r>
              <a:rPr b="0" i="0" lang="en-US" sz="2800" u="none" cap="none" strike="noStrike">
                <a:solidFill>
                  <a:schemeClr val="dk1"/>
                </a:solidFill>
                <a:latin typeface="Comic Sans MS"/>
                <a:ea typeface="Comic Sans MS"/>
                <a:cs typeface="Comic Sans MS"/>
                <a:sym typeface="Comic Sans MS"/>
              </a:rPr>
              <a:t>A</a:t>
            </a:r>
            <a:r>
              <a:rPr b="0" baseline="-25000" i="0" lang="en-US" sz="2800" u="none" cap="none" strike="noStrike">
                <a:solidFill>
                  <a:schemeClr val="dk1"/>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a:t>
            </a:r>
            <a:r>
              <a:rPr b="0" i="0" lang="en-US" sz="2800" u="none" cap="none" strike="noStrike">
                <a:solidFill>
                  <a:schemeClr val="dk1"/>
                </a:solidFill>
                <a:latin typeface="Noto Sans Symbols"/>
                <a:ea typeface="Noto Sans Symbols"/>
                <a:cs typeface="Noto Sans Symbols"/>
                <a:sym typeface="Noto Sans Symbols"/>
              </a:rPr>
              <a:t> </a:t>
            </a:r>
            <a:r>
              <a:rPr b="0" i="0" lang="en-US" sz="2800" u="none" cap="none" strike="noStrike">
                <a:solidFill>
                  <a:schemeClr val="dk1"/>
                </a:solidFill>
                <a:latin typeface="Comic Sans MS"/>
                <a:ea typeface="Comic Sans MS"/>
                <a:cs typeface="Comic Sans MS"/>
                <a:sym typeface="Comic Sans MS"/>
              </a:rPr>
              <a:t>B</a:t>
            </a:r>
            <a:r>
              <a:rPr b="0" baseline="-25000" i="0" lang="en-US" sz="2800" u="none" cap="none" strike="noStrike">
                <a:solidFill>
                  <a:schemeClr val="dk1"/>
                </a:solidFill>
                <a:latin typeface="Comic Sans MS"/>
                <a:ea typeface="Comic Sans MS"/>
                <a:cs typeface="Comic Sans MS"/>
                <a:sym typeface="Comic Sans MS"/>
              </a:rPr>
              <a:t> </a:t>
            </a:r>
            <a:r>
              <a:rPr b="0" i="0" lang="en-US" sz="2800" u="none" cap="none" strike="noStrike">
                <a:solidFill>
                  <a:schemeClr val="accent2"/>
                </a:solidFill>
                <a:latin typeface="Comic Sans MS"/>
                <a:ea typeface="Comic Sans MS"/>
                <a:cs typeface="Comic Sans MS"/>
                <a:sym typeface="Comic Sans MS"/>
              </a:rPr>
              <a:t>or</a:t>
            </a:r>
            <a:r>
              <a:rPr b="0" i="0" lang="en-US" sz="2800" u="none" cap="none" strike="noStrike">
                <a:solidFill>
                  <a:srgbClr val="0000FF"/>
                </a:solidFill>
                <a:latin typeface="Comic Sans MS"/>
                <a:ea typeface="Comic Sans MS"/>
                <a:cs typeface="Comic Sans MS"/>
                <a:sym typeface="Comic Sans MS"/>
              </a:rPr>
              <a:t> </a:t>
            </a:r>
            <a:r>
              <a:rPr b="0" i="0" lang="en-US" sz="2800" u="none" cap="none" strike="noStrike">
                <a:solidFill>
                  <a:schemeClr val="dk1"/>
                </a:solidFill>
                <a:latin typeface="Comic Sans MS"/>
                <a:ea typeface="Comic Sans MS"/>
                <a:cs typeface="Comic Sans MS"/>
                <a:sym typeface="Comic Sans MS"/>
              </a:rPr>
              <a:t>B</a:t>
            </a:r>
            <a:r>
              <a:rPr b="0" baseline="-25000" i="0" lang="en-US" sz="2800" u="none" cap="none" strike="noStrike">
                <a:solidFill>
                  <a:schemeClr val="dk1"/>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a:t>
            </a:r>
            <a:r>
              <a:rPr b="0" i="0" lang="en-US" sz="2800" u="none" cap="none" strike="noStrike">
                <a:solidFill>
                  <a:schemeClr val="dk1"/>
                </a:solidFill>
                <a:latin typeface="Noto Sans Symbols"/>
                <a:ea typeface="Noto Sans Symbols"/>
                <a:cs typeface="Noto Sans Symbols"/>
                <a:sym typeface="Noto Sans Symbols"/>
              </a:rPr>
              <a:t> </a:t>
            </a:r>
            <a:r>
              <a:rPr b="0" i="0" lang="en-US" sz="2800" u="none" cap="none" strike="noStrike">
                <a:solidFill>
                  <a:schemeClr val="dk1"/>
                </a:solidFill>
                <a:latin typeface="Comic Sans MS"/>
                <a:ea typeface="Comic Sans MS"/>
                <a:cs typeface="Comic Sans MS"/>
                <a:sym typeface="Comic Sans MS"/>
              </a:rPr>
              <a:t>A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513" name="Google Shape;513;p3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514" name="Google Shape;514;p3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Implementing a Counter</a:t>
            </a:r>
            <a:endParaRPr/>
          </a:p>
        </p:txBody>
      </p:sp>
      <p:sp>
        <p:nvSpPr>
          <p:cNvPr id="515" name="Google Shape;515;p37"/>
          <p:cNvSpPr txBox="1"/>
          <p:nvPr/>
        </p:nvSpPr>
        <p:spPr>
          <a:xfrm>
            <a:off x="849312" y="2667000"/>
            <a:ext cx="7445375" cy="3268662"/>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class Counter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private long value;</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chemeClr val="folHlink"/>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public long getAndIncrement() {</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temp  = value;</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value = temp + 1;</a:t>
            </a:r>
            <a:endParaRPr/>
          </a:p>
          <a:p>
            <a:pPr indent="0" lvl="0" marL="0" marR="0" rtl="0" algn="l">
              <a:lnSpc>
                <a:spcPct val="70000"/>
              </a:lnSpc>
              <a:spcBef>
                <a:spcPts val="72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folHlink"/>
                </a:solidFill>
                <a:latin typeface="Droid Sans Mono"/>
                <a:ea typeface="Droid Sans Mono"/>
                <a:cs typeface="Droid Sans Mono"/>
                <a:sym typeface="Droid Sans Mono"/>
              </a:rPr>
              <a:t>return temp;</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516" name="Google Shape;516;p37"/>
          <p:cNvSpPr/>
          <p:nvPr/>
        </p:nvSpPr>
        <p:spPr>
          <a:xfrm>
            <a:off x="1524000" y="4114800"/>
            <a:ext cx="3352800" cy="762000"/>
          </a:xfrm>
          <a:prstGeom prst="wedgeRoundRectCallout">
            <a:avLst>
              <a:gd fmla="val 22070" name="adj1"/>
              <a:gd fmla="val 34920"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17" name="Google Shape;517;p37"/>
          <p:cNvSpPr txBox="1"/>
          <p:nvPr/>
        </p:nvSpPr>
        <p:spPr>
          <a:xfrm>
            <a:off x="4724400" y="5029200"/>
            <a:ext cx="4143375" cy="15541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3200" u="none">
                <a:solidFill>
                  <a:srgbClr val="FF0000"/>
                </a:solidFill>
                <a:latin typeface="Comic Sans MS"/>
                <a:ea typeface="Comic Sans MS"/>
                <a:cs typeface="Comic Sans MS"/>
                <a:sym typeface="Comic Sans MS"/>
              </a:rPr>
              <a:t>Make these steps </a:t>
            </a:r>
            <a:r>
              <a:rPr b="0" i="1" lang="en-US" sz="3200" u="none">
                <a:solidFill>
                  <a:srgbClr val="FF0000"/>
                </a:solidFill>
                <a:latin typeface="Comic Sans MS"/>
                <a:ea typeface="Comic Sans MS"/>
                <a:cs typeface="Comic Sans MS"/>
                <a:sym typeface="Comic Sans MS"/>
              </a:rPr>
              <a:t>indivisible </a:t>
            </a:r>
            <a:r>
              <a:rPr b="0" i="0" lang="en-US" sz="3200" u="none">
                <a:solidFill>
                  <a:srgbClr val="FF0000"/>
                </a:solidFill>
                <a:latin typeface="Comic Sans MS"/>
                <a:ea typeface="Comic Sans MS"/>
                <a:cs typeface="Comic Sans MS"/>
                <a:sym typeface="Comic Sans MS"/>
              </a:rPr>
              <a:t>using locks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523" name="Google Shape;523;p3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524" name="Google Shape;524;p38"/>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525" name="Google Shape;525;p3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Locks (Mutual Exclusion)</a:t>
            </a:r>
            <a:endParaRPr/>
          </a:p>
        </p:txBody>
      </p:sp>
      <p:sp>
        <p:nvSpPr>
          <p:cNvPr id="526" name="Google Shape;526;p38"/>
          <p:cNvSpPr txBox="1"/>
          <p:nvPr/>
        </p:nvSpPr>
        <p:spPr>
          <a:xfrm>
            <a:off x="849312" y="2209800"/>
            <a:ext cx="7445375" cy="217328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public interface </a:t>
            </a:r>
            <a:r>
              <a:rPr b="1" i="0" lang="en-US" sz="2400" u="none">
                <a:solidFill>
                  <a:srgbClr val="6666FF"/>
                </a:solidFill>
                <a:latin typeface="Droid Sans Mono"/>
                <a:ea typeface="Droid Sans Mono"/>
                <a:cs typeface="Droid Sans Mono"/>
                <a:sym typeface="Droid Sans Mono"/>
              </a:rPr>
              <a:t>Lock {</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chemeClr val="dk1"/>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 public void </a:t>
            </a:r>
            <a:r>
              <a:rPr b="1" i="0" lang="en-US" sz="2400" u="none">
                <a:solidFill>
                  <a:srgbClr val="0066FF"/>
                </a:solidFill>
                <a:latin typeface="Droid Sans Mono"/>
                <a:ea typeface="Droid Sans Mono"/>
                <a:cs typeface="Droid Sans Mono"/>
                <a:sym typeface="Droid Sans Mono"/>
              </a:rPr>
              <a:t>lock();</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chemeClr val="dk1"/>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 public void </a:t>
            </a:r>
            <a:r>
              <a:rPr b="1" i="0" lang="en-US" sz="2400" u="none">
                <a:solidFill>
                  <a:srgbClr val="6666FF"/>
                </a:solidFill>
                <a:latin typeface="Droid Sans Mono"/>
                <a:ea typeface="Droid Sans Mono"/>
                <a:cs typeface="Droid Sans Mono"/>
                <a:sym typeface="Droid Sans Mono"/>
              </a:rPr>
              <a:t>unlock();</a:t>
            </a:r>
            <a:endParaRPr/>
          </a:p>
          <a:p>
            <a:pPr indent="0" lvl="0" marL="0" marR="0" rtl="0" algn="l">
              <a:lnSpc>
                <a:spcPct val="70000"/>
              </a:lnSpc>
              <a:spcBef>
                <a:spcPts val="720"/>
              </a:spcBef>
              <a:spcAft>
                <a:spcPts val="0"/>
              </a:spcAft>
              <a:buClr>
                <a:schemeClr val="accent2"/>
              </a:buClr>
              <a:buFont typeface="Droid Sans Mono"/>
              <a:buNone/>
            </a:pPr>
            <a:r>
              <a:rPr b="1" i="0" lang="en-US" sz="2400" u="none">
                <a:solidFill>
                  <a:schemeClr val="accent2"/>
                </a:solidFill>
                <a:latin typeface="Droid Sans Mono"/>
                <a:ea typeface="Droid Sans Mono"/>
                <a:cs typeface="Droid Sans Mono"/>
                <a:sym typeface="Droid Sans Mono"/>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534" name="Google Shape;534;p3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535" name="Google Shape;535;p39"/>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536" name="Google Shape;536;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Locks (Mutual Exclusion)</a:t>
            </a:r>
            <a:endParaRPr/>
          </a:p>
        </p:txBody>
      </p:sp>
      <p:sp>
        <p:nvSpPr>
          <p:cNvPr id="537" name="Google Shape;537;p39"/>
          <p:cNvSpPr txBox="1"/>
          <p:nvPr/>
        </p:nvSpPr>
        <p:spPr>
          <a:xfrm>
            <a:off x="849312" y="2209800"/>
            <a:ext cx="7445375" cy="235743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interface Lock {</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rgbClr val="6666FF"/>
              </a:solidFill>
              <a:latin typeface="Droid Sans Mono"/>
              <a:ea typeface="Droid Sans Mono"/>
              <a:cs typeface="Droid Sans Mono"/>
              <a:sym typeface="Droid Sans Mono"/>
            </a:endParaRPr>
          </a:p>
          <a:p>
            <a:pPr indent="0" lvl="0" marL="0" marR="0" rtl="0" algn="l">
              <a:lnSpc>
                <a:spcPct val="70000"/>
              </a:lnSpc>
              <a:spcBef>
                <a:spcPts val="360"/>
              </a:spcBef>
              <a:spcAft>
                <a:spcPts val="0"/>
              </a:spcAft>
              <a:buClr>
                <a:srgbClr val="0000FF"/>
              </a:buClr>
              <a:buFont typeface="Comic Sans MS"/>
              <a:buNone/>
            </a:pPr>
            <a:r>
              <a:t/>
            </a:r>
            <a:endParaRPr b="1" i="0" sz="1200" u="none">
              <a:solidFill>
                <a:schemeClr val="folHlink"/>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 public void </a:t>
            </a:r>
            <a:r>
              <a:rPr b="1" i="0" lang="en-US" sz="2400" u="none">
                <a:solidFill>
                  <a:srgbClr val="0066FF"/>
                </a:solidFill>
                <a:latin typeface="Droid Sans Mono"/>
                <a:ea typeface="Droid Sans Mono"/>
                <a:cs typeface="Droid Sans Mono"/>
                <a:sym typeface="Droid Sans Mono"/>
              </a:rPr>
              <a:t>lock();</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chemeClr val="dk1"/>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 </a:t>
            </a:r>
            <a:r>
              <a:rPr b="1" i="0" lang="en-US" sz="2400" u="none">
                <a:solidFill>
                  <a:schemeClr val="folHlink"/>
                </a:solidFill>
                <a:latin typeface="Droid Sans Mono"/>
                <a:ea typeface="Droid Sans Mono"/>
                <a:cs typeface="Droid Sans Mono"/>
                <a:sym typeface="Droid Sans Mono"/>
              </a:rPr>
              <a:t>public void unlock();</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538" name="Google Shape;538;p39"/>
          <p:cNvSpPr/>
          <p:nvPr/>
        </p:nvSpPr>
        <p:spPr>
          <a:xfrm>
            <a:off x="1004887" y="2924175"/>
            <a:ext cx="3825875" cy="609600"/>
          </a:xfrm>
          <a:prstGeom prst="wedgeRoundRectCallout">
            <a:avLst>
              <a:gd fmla="val 27560" name="adj1"/>
              <a:gd fmla="val 10181"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39" name="Google Shape;539;p39"/>
          <p:cNvSpPr txBox="1"/>
          <p:nvPr/>
        </p:nvSpPr>
        <p:spPr>
          <a:xfrm>
            <a:off x="5915025" y="2927350"/>
            <a:ext cx="243840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acquire lock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547" name="Google Shape;547;p4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548" name="Google Shape;548;p40"/>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549" name="Google Shape;549;p4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Locks (Mutual Exclusion)</a:t>
            </a:r>
            <a:endParaRPr/>
          </a:p>
        </p:txBody>
      </p:sp>
      <p:sp>
        <p:nvSpPr>
          <p:cNvPr id="550" name="Google Shape;550;p40"/>
          <p:cNvSpPr txBox="1"/>
          <p:nvPr/>
        </p:nvSpPr>
        <p:spPr>
          <a:xfrm>
            <a:off x="849312" y="2209800"/>
            <a:ext cx="7445375" cy="217328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interface Lock {</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chemeClr val="folHlink"/>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 public void </a:t>
            </a:r>
            <a:r>
              <a:rPr b="1" i="0" lang="en-US" sz="2400" u="none">
                <a:solidFill>
                  <a:srgbClr val="0066FF"/>
                </a:solidFill>
                <a:latin typeface="Droid Sans Mono"/>
                <a:ea typeface="Droid Sans Mono"/>
                <a:cs typeface="Droid Sans Mono"/>
                <a:sym typeface="Droid Sans Mono"/>
              </a:rPr>
              <a:t>lock();</a:t>
            </a:r>
            <a:endParaRPr/>
          </a:p>
          <a:p>
            <a:pPr indent="0" lvl="0" marL="0" marR="0" rtl="0" algn="l">
              <a:lnSpc>
                <a:spcPct val="70000"/>
              </a:lnSpc>
              <a:spcBef>
                <a:spcPts val="720"/>
              </a:spcBef>
              <a:spcAft>
                <a:spcPts val="0"/>
              </a:spcAft>
              <a:buClr>
                <a:srgbClr val="0000FF"/>
              </a:buClr>
              <a:buFont typeface="Comic Sans MS"/>
              <a:buNone/>
            </a:pPr>
            <a:r>
              <a:t/>
            </a:r>
            <a:endParaRPr b="1" i="0" sz="2400" u="none">
              <a:solidFill>
                <a:schemeClr val="dk1"/>
              </a:solidFill>
              <a:latin typeface="Droid Sans Mono"/>
              <a:ea typeface="Droid Sans Mono"/>
              <a:cs typeface="Droid Sans Mono"/>
              <a:sym typeface="Droid Sans Mono"/>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 public void </a:t>
            </a:r>
            <a:r>
              <a:rPr b="1" i="0" lang="en-US" sz="2400" u="none">
                <a:solidFill>
                  <a:srgbClr val="6666FF"/>
                </a:solidFill>
                <a:latin typeface="Droid Sans Mono"/>
                <a:ea typeface="Droid Sans Mono"/>
                <a:cs typeface="Droid Sans Mono"/>
                <a:sym typeface="Droid Sans Mono"/>
              </a:rPr>
              <a:t>unlock();</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551" name="Google Shape;551;p40"/>
          <p:cNvSpPr/>
          <p:nvPr/>
        </p:nvSpPr>
        <p:spPr>
          <a:xfrm>
            <a:off x="1047750" y="3548062"/>
            <a:ext cx="4024312" cy="609600"/>
          </a:xfrm>
          <a:prstGeom prst="wedgeRoundRectCallout">
            <a:avLst>
              <a:gd fmla="val 25170" name="adj1"/>
              <a:gd fmla="val 14456"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52" name="Google Shape;552;p40"/>
          <p:cNvSpPr txBox="1"/>
          <p:nvPr/>
        </p:nvSpPr>
        <p:spPr>
          <a:xfrm>
            <a:off x="5930900" y="3663950"/>
            <a:ext cx="236855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release lock</a:t>
            </a:r>
            <a:endParaRPr/>
          </a:p>
        </p:txBody>
      </p:sp>
      <p:sp>
        <p:nvSpPr>
          <p:cNvPr id="553" name="Google Shape;553;p40"/>
          <p:cNvSpPr/>
          <p:nvPr/>
        </p:nvSpPr>
        <p:spPr>
          <a:xfrm>
            <a:off x="1004887" y="2809875"/>
            <a:ext cx="3825875" cy="609600"/>
          </a:xfrm>
          <a:prstGeom prst="wedgeRoundRectCallout">
            <a:avLst>
              <a:gd fmla="val 27560" name="adj1"/>
              <a:gd fmla="val 10181"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54" name="Google Shape;554;p40"/>
          <p:cNvSpPr txBox="1"/>
          <p:nvPr/>
        </p:nvSpPr>
        <p:spPr>
          <a:xfrm>
            <a:off x="5856287" y="2824162"/>
            <a:ext cx="2438400"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acquire lock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562" name="Google Shape;562;p4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563" name="Google Shape;563;p41"/>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564" name="Google Shape;564;p4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Using Locks</a:t>
            </a:r>
            <a:endParaRPr/>
          </a:p>
        </p:txBody>
      </p:sp>
      <p:sp>
        <p:nvSpPr>
          <p:cNvPr id="565" name="Google Shape;565;p41"/>
          <p:cNvSpPr txBox="1"/>
          <p:nvPr/>
        </p:nvSpPr>
        <p:spPr>
          <a:xfrm>
            <a:off x="773112" y="2057400"/>
            <a:ext cx="7445375" cy="396240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2000" u="none">
                <a:solidFill>
                  <a:schemeClr val="dk1"/>
                </a:solidFill>
                <a:latin typeface="Droid Sans Mono"/>
                <a:ea typeface="Droid Sans Mono"/>
                <a:cs typeface="Droid Sans Mono"/>
                <a:sym typeface="Droid Sans Mono"/>
              </a:rPr>
              <a:t>public class </a:t>
            </a:r>
            <a:r>
              <a:rPr b="1" i="0" lang="en-US" sz="2000" u="none">
                <a:solidFill>
                  <a:srgbClr val="3333FF"/>
                </a:solidFill>
                <a:latin typeface="Droid Sans Mono"/>
                <a:ea typeface="Droid Sans Mono"/>
                <a:cs typeface="Droid Sans Mono"/>
                <a:sym typeface="Droid Sans Mono"/>
              </a:rPr>
              <a:t>Counter {</a:t>
            </a:r>
            <a:endParaRPr/>
          </a:p>
          <a:p>
            <a:pPr indent="0" lvl="0" marL="0" marR="0" rtl="0" algn="l">
              <a:lnSpc>
                <a:spcPct val="70000"/>
              </a:lnSpc>
              <a:spcBef>
                <a:spcPts val="600"/>
              </a:spcBef>
              <a:spcAft>
                <a:spcPts val="0"/>
              </a:spcAft>
              <a:buClr>
                <a:schemeClr val="dk1"/>
              </a:buClr>
              <a:buFont typeface="Droid Sans Mono"/>
              <a:buNone/>
            </a:pPr>
            <a:r>
              <a:rPr b="1" i="0" lang="en-US" sz="2000" u="none">
                <a:solidFill>
                  <a:schemeClr val="dk1"/>
                </a:solidFill>
                <a:latin typeface="Droid Sans Mono"/>
                <a:ea typeface="Droid Sans Mono"/>
                <a:cs typeface="Droid Sans Mono"/>
                <a:sym typeface="Droid Sans Mono"/>
              </a:rPr>
              <a:t>  private long </a:t>
            </a:r>
            <a:r>
              <a:rPr b="1" i="0" lang="en-US" sz="2000" u="none">
                <a:solidFill>
                  <a:srgbClr val="3333FF"/>
                </a:solidFill>
                <a:latin typeface="Droid Sans Mono"/>
                <a:ea typeface="Droid Sans Mono"/>
                <a:cs typeface="Droid Sans Mono"/>
                <a:sym typeface="Droid Sans Mono"/>
              </a:rPr>
              <a:t>value;</a:t>
            </a:r>
            <a:endParaRPr/>
          </a:p>
          <a:p>
            <a:pPr indent="0" lvl="0" marL="0" marR="0" rtl="0" algn="l">
              <a:lnSpc>
                <a:spcPct val="70000"/>
              </a:lnSpc>
              <a:spcBef>
                <a:spcPts val="600"/>
              </a:spcBef>
              <a:spcAft>
                <a:spcPts val="0"/>
              </a:spcAft>
              <a:buClr>
                <a:srgbClr val="6666FF"/>
              </a:buClr>
              <a:buFont typeface="Droid Sans Mono"/>
              <a:buNone/>
            </a:pPr>
            <a:r>
              <a:rPr b="1" i="0" lang="en-US" sz="2000" u="none">
                <a:solidFill>
                  <a:srgbClr val="6666FF"/>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private Lock</a:t>
            </a:r>
            <a:r>
              <a:rPr b="1" i="0" lang="en-US" sz="2000" u="none">
                <a:solidFill>
                  <a:srgbClr val="6666FF"/>
                </a:solidFill>
                <a:latin typeface="Droid Sans Mono"/>
                <a:ea typeface="Droid Sans Mono"/>
                <a:cs typeface="Droid Sans Mono"/>
                <a:sym typeface="Droid Sans Mono"/>
              </a:rPr>
              <a:t> </a:t>
            </a:r>
            <a:r>
              <a:rPr b="1" i="0" lang="en-US" sz="2000" u="none">
                <a:solidFill>
                  <a:srgbClr val="3333FF"/>
                </a:solidFill>
                <a:latin typeface="Droid Sans Mono"/>
                <a:ea typeface="Droid Sans Mono"/>
                <a:cs typeface="Droid Sans Mono"/>
                <a:sym typeface="Droid Sans Mono"/>
              </a:rPr>
              <a:t>lock</a:t>
            </a:r>
            <a:r>
              <a:rPr b="1" i="0" lang="en-US" sz="2000" u="none">
                <a:solidFill>
                  <a:srgbClr val="6666FF"/>
                </a:solidFill>
                <a:latin typeface="Droid Sans Mono"/>
                <a:ea typeface="Droid Sans Mono"/>
                <a:cs typeface="Droid Sans Mono"/>
                <a:sym typeface="Droid Sans Mono"/>
              </a:rPr>
              <a:t>;</a:t>
            </a:r>
            <a:endParaRPr/>
          </a:p>
          <a:p>
            <a:pPr indent="0" lvl="0" marL="0" marR="0" rtl="0" algn="l">
              <a:lnSpc>
                <a:spcPct val="70000"/>
              </a:lnSpc>
              <a:spcBef>
                <a:spcPts val="600"/>
              </a:spcBef>
              <a:spcAft>
                <a:spcPts val="0"/>
              </a:spcAft>
              <a:buClr>
                <a:schemeClr val="dk1"/>
              </a:buClr>
              <a:buFont typeface="Droid Sans Mono"/>
              <a:buNone/>
            </a:pPr>
            <a:r>
              <a:rPr b="1" i="0" lang="en-US" sz="2000" u="none">
                <a:solidFill>
                  <a:schemeClr val="dk1"/>
                </a:solidFill>
                <a:latin typeface="Droid Sans Mono"/>
                <a:ea typeface="Droid Sans Mono"/>
                <a:cs typeface="Droid Sans Mono"/>
                <a:sym typeface="Droid Sans Mono"/>
              </a:rPr>
              <a:t>  public long </a:t>
            </a:r>
            <a:r>
              <a:rPr b="1" i="0" lang="en-US" sz="2000" u="none">
                <a:solidFill>
                  <a:srgbClr val="3333FF"/>
                </a:solidFill>
                <a:latin typeface="Droid Sans Mono"/>
                <a:ea typeface="Droid Sans Mono"/>
                <a:cs typeface="Droid Sans Mono"/>
                <a:sym typeface="Droid Sans Mono"/>
              </a:rPr>
              <a:t>getAndIncrement</a:t>
            </a:r>
            <a:r>
              <a:rPr b="1" i="0" lang="en-US" sz="2000" u="none">
                <a:solidFill>
                  <a:srgbClr val="6666FF"/>
                </a:solidFill>
                <a:latin typeface="Droid Sans Mono"/>
                <a:ea typeface="Droid Sans Mono"/>
                <a:cs typeface="Droid Sans Mono"/>
                <a:sym typeface="Droid Sans Mono"/>
              </a:rPr>
              <a:t>() {</a:t>
            </a:r>
            <a:endParaRPr/>
          </a:p>
          <a:p>
            <a:pPr indent="0" lvl="0" marL="0" marR="0" rtl="0" algn="l">
              <a:lnSpc>
                <a:spcPct val="70000"/>
              </a:lnSpc>
              <a:spcBef>
                <a:spcPts val="600"/>
              </a:spcBef>
              <a:spcAft>
                <a:spcPts val="0"/>
              </a:spcAft>
              <a:buClr>
                <a:srgbClr val="6666FF"/>
              </a:buClr>
              <a:buFont typeface="Droid Sans Mono"/>
              <a:buNone/>
            </a:pPr>
            <a:r>
              <a:rPr b="1" i="0" lang="en-US" sz="2000" u="none">
                <a:solidFill>
                  <a:srgbClr val="6666FF"/>
                </a:solidFill>
                <a:latin typeface="Droid Sans Mono"/>
                <a:ea typeface="Droid Sans Mono"/>
                <a:cs typeface="Droid Sans Mono"/>
                <a:sym typeface="Droid Sans Mono"/>
              </a:rPr>
              <a:t>   </a:t>
            </a:r>
            <a:r>
              <a:rPr b="1" i="0" lang="en-US" sz="2000" u="none">
                <a:solidFill>
                  <a:srgbClr val="0000FF"/>
                </a:solidFill>
                <a:latin typeface="Droid Sans Mono"/>
                <a:ea typeface="Droid Sans Mono"/>
                <a:cs typeface="Droid Sans Mono"/>
                <a:sym typeface="Droid Sans Mono"/>
              </a:rPr>
              <a:t>lock.lock();</a:t>
            </a:r>
            <a:endParaRPr/>
          </a:p>
          <a:p>
            <a:pPr indent="0" lvl="0" marL="0" marR="0" rtl="0" algn="l">
              <a:lnSpc>
                <a:spcPct val="70000"/>
              </a:lnSpc>
              <a:spcBef>
                <a:spcPts val="600"/>
              </a:spcBef>
              <a:spcAft>
                <a:spcPts val="0"/>
              </a:spcAft>
              <a:buClr>
                <a:srgbClr val="0000FF"/>
              </a:buClr>
              <a:buFont typeface="Droid Sans Mono"/>
              <a:buNone/>
            </a:pPr>
            <a:r>
              <a:rPr b="1" i="0" lang="en-US" sz="2000" u="none">
                <a:solidFill>
                  <a:srgbClr val="0000FF"/>
                </a:solidFill>
                <a:latin typeface="Droid Sans Mono"/>
                <a:ea typeface="Droid Sans Mono"/>
                <a:cs typeface="Droid Sans Mono"/>
                <a:sym typeface="Droid Sans Mono"/>
              </a:rPr>
              <a:t>   </a:t>
            </a:r>
            <a:r>
              <a:rPr b="1" i="0" lang="en-US" sz="2000" u="none">
                <a:solidFill>
                  <a:srgbClr val="3333FF"/>
                </a:solidFill>
                <a:latin typeface="Droid Sans Mono"/>
                <a:ea typeface="Droid Sans Mono"/>
                <a:cs typeface="Droid Sans Mono"/>
                <a:sym typeface="Droid Sans Mono"/>
              </a:rPr>
              <a:t>try {</a:t>
            </a:r>
            <a:endParaRPr b="1" i="0" sz="2000" u="none">
              <a:solidFill>
                <a:srgbClr val="3333FF"/>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rgbClr val="6666FF"/>
              </a:buClr>
              <a:buFont typeface="Droid Sans Mono"/>
              <a:buNone/>
            </a:pPr>
            <a:r>
              <a:rPr b="1" i="0" lang="en-US" sz="2000" u="none">
                <a:solidFill>
                  <a:srgbClr val="6666FF"/>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int</a:t>
            </a:r>
            <a:r>
              <a:rPr b="1" i="0" lang="en-US" sz="2000" u="none">
                <a:solidFill>
                  <a:srgbClr val="6666FF"/>
                </a:solidFill>
                <a:latin typeface="Droid Sans Mono"/>
                <a:ea typeface="Droid Sans Mono"/>
                <a:cs typeface="Droid Sans Mono"/>
                <a:sym typeface="Droid Sans Mono"/>
              </a:rPr>
              <a:t> </a:t>
            </a:r>
            <a:r>
              <a:rPr b="1" i="0" lang="en-US" sz="2000" u="none">
                <a:solidFill>
                  <a:srgbClr val="3333FF"/>
                </a:solidFill>
                <a:latin typeface="Droid Sans Mono"/>
                <a:ea typeface="Droid Sans Mono"/>
                <a:cs typeface="Droid Sans Mono"/>
                <a:sym typeface="Droid Sans Mono"/>
              </a:rPr>
              <a:t>temp = value;</a:t>
            </a:r>
            <a:endParaRPr/>
          </a:p>
          <a:p>
            <a:pPr indent="0" lvl="0" marL="0" marR="0" rtl="0" algn="l">
              <a:lnSpc>
                <a:spcPct val="100000"/>
              </a:lnSpc>
              <a:spcBef>
                <a:spcPts val="0"/>
              </a:spcBef>
              <a:spcAft>
                <a:spcPts val="0"/>
              </a:spcAft>
              <a:buClr>
                <a:srgbClr val="6666FF"/>
              </a:buClr>
              <a:buFont typeface="Droid Sans Mono"/>
              <a:buNone/>
            </a:pPr>
            <a:r>
              <a:rPr b="1" i="0" lang="en-US" sz="2000" u="none">
                <a:solidFill>
                  <a:srgbClr val="6666FF"/>
                </a:solidFill>
                <a:latin typeface="Droid Sans Mono"/>
                <a:ea typeface="Droid Sans Mono"/>
                <a:cs typeface="Droid Sans Mono"/>
                <a:sym typeface="Droid Sans Mono"/>
              </a:rPr>
              <a:t>    </a:t>
            </a:r>
            <a:r>
              <a:rPr b="1" i="0" lang="en-US" sz="2000" u="none">
                <a:solidFill>
                  <a:srgbClr val="3333FF"/>
                </a:solidFill>
                <a:latin typeface="Droid Sans Mono"/>
                <a:ea typeface="Droid Sans Mono"/>
                <a:cs typeface="Droid Sans Mono"/>
                <a:sym typeface="Droid Sans Mono"/>
              </a:rPr>
              <a:t>value = value + 1;</a:t>
            </a:r>
            <a:endParaRPr/>
          </a:p>
          <a:p>
            <a:pPr indent="0" lvl="0" marL="0" marR="0" rtl="0" algn="l">
              <a:lnSpc>
                <a:spcPct val="100000"/>
              </a:lnSpc>
              <a:spcBef>
                <a:spcPts val="0"/>
              </a:spcBef>
              <a:spcAft>
                <a:spcPts val="0"/>
              </a:spcAft>
              <a:buClr>
                <a:srgbClr val="6666FF"/>
              </a:buClr>
              <a:buFont typeface="Droid Sans Mono"/>
              <a:buNone/>
            </a:pPr>
            <a:r>
              <a:rPr b="1" i="0" lang="en-US" sz="2000" u="none">
                <a:solidFill>
                  <a:srgbClr val="6666FF"/>
                </a:solidFill>
                <a:latin typeface="Droid Sans Mono"/>
                <a:ea typeface="Droid Sans Mono"/>
                <a:cs typeface="Droid Sans Mono"/>
                <a:sym typeface="Droid Sans Mono"/>
              </a:rPr>
              <a:t>   </a:t>
            </a:r>
            <a:r>
              <a:rPr b="1" i="0" lang="en-US" sz="2000" u="none">
                <a:solidFill>
                  <a:srgbClr val="3333FF"/>
                </a:solidFill>
                <a:latin typeface="Droid Sans Mono"/>
                <a:ea typeface="Droid Sans Mono"/>
                <a:cs typeface="Droid Sans Mono"/>
                <a:sym typeface="Droid Sans Mono"/>
              </a:rPr>
              <a:t>}</a:t>
            </a:r>
            <a:r>
              <a:rPr b="1" i="0" lang="en-US" sz="2000" u="none">
                <a:solidFill>
                  <a:srgbClr val="6666FF"/>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finally</a:t>
            </a:r>
            <a:r>
              <a:rPr b="1" i="0" lang="en-US" sz="2000" u="none">
                <a:solidFill>
                  <a:srgbClr val="6666FF"/>
                </a:solidFill>
                <a:latin typeface="Droid Sans Mono"/>
                <a:ea typeface="Droid Sans Mono"/>
                <a:cs typeface="Droid Sans Mono"/>
                <a:sym typeface="Droid Sans Mono"/>
              </a:rPr>
              <a:t> </a:t>
            </a:r>
            <a:r>
              <a:rPr b="1" i="0" lang="en-US" sz="2000" u="none">
                <a:solidFill>
                  <a:srgbClr val="3333FF"/>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rgbClr val="6666FF"/>
              </a:buClr>
              <a:buFont typeface="Droid Sans Mono"/>
              <a:buNone/>
            </a:pPr>
            <a:r>
              <a:rPr b="1" i="0" lang="en-US" sz="2000" u="none">
                <a:solidFill>
                  <a:srgbClr val="6666FF"/>
                </a:solidFill>
                <a:latin typeface="Droid Sans Mono"/>
                <a:ea typeface="Droid Sans Mono"/>
                <a:cs typeface="Droid Sans Mono"/>
                <a:sym typeface="Droid Sans Mono"/>
              </a:rPr>
              <a:t>     </a:t>
            </a:r>
            <a:r>
              <a:rPr b="1" i="0" lang="en-US" sz="2000" u="none">
                <a:solidFill>
                  <a:srgbClr val="3333FF"/>
                </a:solidFill>
                <a:latin typeface="Droid Sans Mono"/>
                <a:ea typeface="Droid Sans Mono"/>
                <a:cs typeface="Droid Sans Mono"/>
                <a:sym typeface="Droid Sans Mono"/>
              </a:rPr>
              <a:t>lock.unlock();</a:t>
            </a:r>
            <a:endParaRPr/>
          </a:p>
          <a:p>
            <a:pPr indent="0" lvl="0" marL="0" marR="0" rtl="0" algn="l">
              <a:lnSpc>
                <a:spcPct val="100000"/>
              </a:lnSpc>
              <a:spcBef>
                <a:spcPts val="0"/>
              </a:spcBef>
              <a:spcAft>
                <a:spcPts val="0"/>
              </a:spcAft>
              <a:buClr>
                <a:srgbClr val="0000FF"/>
              </a:buClr>
              <a:buFont typeface="Droid Sans Mono"/>
              <a:buNone/>
            </a:pPr>
            <a:r>
              <a:rPr b="1" i="0" lang="en-US" sz="2000" u="none">
                <a:solidFill>
                  <a:srgbClr val="0000FF"/>
                </a:solidFill>
                <a:latin typeface="Droid Sans Mono"/>
                <a:ea typeface="Droid Sans Mono"/>
                <a:cs typeface="Droid Sans Mono"/>
                <a:sym typeface="Droid Sans Mono"/>
              </a:rPr>
              <a:t>   }</a:t>
            </a:r>
            <a:endParaRPr b="1" i="0" sz="2000" u="none">
              <a:solidFill>
                <a:srgbClr val="FF0000"/>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rgbClr val="6666FF"/>
              </a:buClr>
              <a:buFont typeface="Droid Sans Mono"/>
              <a:buNone/>
            </a:pPr>
            <a:r>
              <a:rPr b="1" i="0" lang="en-US" sz="2000" u="none">
                <a:solidFill>
                  <a:srgbClr val="6666FF"/>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return</a:t>
            </a:r>
            <a:r>
              <a:rPr b="1" i="0" lang="en-US" sz="2000" u="none">
                <a:solidFill>
                  <a:srgbClr val="6666FF"/>
                </a:solidFill>
                <a:latin typeface="Droid Sans Mono"/>
                <a:ea typeface="Droid Sans Mono"/>
                <a:cs typeface="Droid Sans Mono"/>
                <a:sym typeface="Droid Sans Mono"/>
              </a:rPr>
              <a:t> </a:t>
            </a:r>
            <a:r>
              <a:rPr b="1" i="0" lang="en-US" sz="2000" u="none">
                <a:solidFill>
                  <a:srgbClr val="3333FF"/>
                </a:solidFill>
                <a:latin typeface="Droid Sans Mono"/>
                <a:ea typeface="Droid Sans Mono"/>
                <a:cs typeface="Droid Sans Mono"/>
                <a:sym typeface="Droid Sans Mono"/>
              </a:rPr>
              <a:t>temp;</a:t>
            </a:r>
            <a:endParaRPr b="1" i="0" sz="2000" u="none">
              <a:solidFill>
                <a:srgbClr val="3333FF"/>
              </a:solidFill>
              <a:latin typeface="Droid Sans Mono"/>
              <a:ea typeface="Droid Sans Mono"/>
              <a:cs typeface="Droid Sans Mono"/>
              <a:sym typeface="Droid Sans Mono"/>
            </a:endParaRPr>
          </a:p>
          <a:p>
            <a:pPr indent="0" lvl="0" marL="0" marR="0" rtl="0" algn="l">
              <a:lnSpc>
                <a:spcPct val="70000"/>
              </a:lnSpc>
              <a:spcBef>
                <a:spcPts val="600"/>
              </a:spcBef>
              <a:spcAft>
                <a:spcPts val="0"/>
              </a:spcAft>
              <a:buClr>
                <a:schemeClr val="dk1"/>
              </a:buClr>
              <a:buFont typeface="Droid Sans Mono"/>
              <a:buNone/>
            </a:pPr>
            <a:r>
              <a:rPr b="1" i="0" lang="en-US" sz="2000" u="none">
                <a:solidFill>
                  <a:schemeClr val="dk1"/>
                </a:solidFill>
                <a:latin typeface="Droid Sans Mono"/>
                <a:ea typeface="Droid Sans Mono"/>
                <a:cs typeface="Droid Sans Mono"/>
                <a:sym typeface="Droid Sans Mono"/>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Mutual Exclusion</a:t>
            </a:r>
            <a:endParaRPr/>
          </a:p>
        </p:txBody>
      </p:sp>
      <p:sp>
        <p:nvSpPr>
          <p:cNvPr id="105" name="Google Shape;105;p1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Font typeface="Comic Sans MS"/>
              <a:buNone/>
            </a:pPr>
            <a:r>
              <a:rPr b="0" i="0" lang="en-US" sz="3200" u="none" cap="none" strike="noStrike">
                <a:solidFill>
                  <a:srgbClr val="0000FF"/>
                </a:solidFill>
                <a:latin typeface="Comic Sans MS"/>
                <a:ea typeface="Comic Sans MS"/>
                <a:cs typeface="Comic Sans MS"/>
                <a:sym typeface="Comic Sans MS"/>
              </a:rPr>
              <a:t>In his 1965 paper E. W. Dijkstra wrote:</a:t>
            </a:r>
            <a:endParaRPr/>
          </a:p>
          <a:p>
            <a:pPr indent="-342900" lvl="0" marL="342900" marR="0" rtl="0" algn="l">
              <a:lnSpc>
                <a:spcPct val="100000"/>
              </a:lnSpc>
              <a:spcBef>
                <a:spcPts val="640"/>
              </a:spcBef>
              <a:spcAft>
                <a:spcPts val="0"/>
              </a:spcAft>
              <a:buClr>
                <a:srgbClr val="0000FF"/>
              </a:buClr>
              <a:buFont typeface="Comic Sans MS"/>
              <a:buNone/>
            </a:pPr>
            <a:r>
              <a:rPr b="0" i="0" lang="en-US" sz="3200" u="none" cap="none" strike="noStrike">
                <a:solidFill>
                  <a:srgbClr val="0000FF"/>
                </a:solidFill>
                <a:latin typeface="Comic Sans MS"/>
                <a:ea typeface="Comic Sans MS"/>
                <a:cs typeface="Comic Sans MS"/>
                <a:sym typeface="Comic Sans MS"/>
              </a:rPr>
              <a:t> </a:t>
            </a:r>
            <a:r>
              <a:rPr b="0" i="0" lang="en-US" sz="2400" u="none" cap="none" strike="noStrike">
                <a:solidFill>
                  <a:srgbClr val="0000FF"/>
                </a:solidFill>
                <a:latin typeface="Comic Sans MS"/>
                <a:ea typeface="Comic Sans MS"/>
                <a:cs typeface="Comic Sans MS"/>
                <a:sym typeface="Comic Sans MS"/>
              </a:rPr>
              <a:t>"Given in this paper is a solution to a problem which, to the knowledge of the author, has been an open question since at least 1962, irrespective of the solvability. [...]  Although the setting of the problem might seem somewhat academic at first, the author trusts that anyone familiar with the logical problems that arise in computer coupling will appreciate the significance of the fact that this problem indeed can be solved."</a:t>
            </a:r>
            <a:endParaRPr/>
          </a:p>
        </p:txBody>
      </p:sp>
      <p:sp>
        <p:nvSpPr>
          <p:cNvPr id="106" name="Google Shape;106;p1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07" name="Google Shape;107;p1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grpSp>
        <p:nvGrpSpPr>
          <p:cNvPr id="108" name="Google Shape;108;p15"/>
          <p:cNvGrpSpPr/>
          <p:nvPr/>
        </p:nvGrpSpPr>
        <p:grpSpPr>
          <a:xfrm>
            <a:off x="7267575" y="361950"/>
            <a:ext cx="1327150" cy="1374775"/>
            <a:chOff x="1212850" y="3714750"/>
            <a:chExt cx="946150" cy="968375"/>
          </a:xfrm>
        </p:grpSpPr>
        <p:sp>
          <p:nvSpPr>
            <p:cNvPr id="109" name="Google Shape;109;p15"/>
            <p:cNvSpPr/>
            <p:nvPr/>
          </p:nvSpPr>
          <p:spPr>
            <a:xfrm>
              <a:off x="1212850" y="3714750"/>
              <a:ext cx="946150" cy="968375"/>
            </a:xfrm>
            <a:prstGeom prst="ellipse">
              <a:avLst/>
            </a:prstGeom>
            <a:solidFill>
              <a:srgbClr val="CF0E30"/>
            </a:solidFill>
            <a:ln cap="flat" cmpd="sng" w="12700">
              <a:solidFill>
                <a:srgbClr val="CF0E3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0" name="Google Shape;110;p15"/>
            <p:cNvSpPr/>
            <p:nvPr/>
          </p:nvSpPr>
          <p:spPr>
            <a:xfrm>
              <a:off x="1330325" y="3822700"/>
              <a:ext cx="712787" cy="752475"/>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1" name="Google Shape;111;p15"/>
            <p:cNvSpPr/>
            <p:nvPr/>
          </p:nvSpPr>
          <p:spPr>
            <a:xfrm>
              <a:off x="1462087" y="3883025"/>
              <a:ext cx="452437" cy="461962"/>
            </a:xfrm>
            <a:prstGeom prst="ellipse">
              <a:avLst/>
            </a:prstGeom>
            <a:solidFill>
              <a:schemeClr val="dk2"/>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2" name="Google Shape;112;p15"/>
            <p:cNvSpPr/>
            <p:nvPr/>
          </p:nvSpPr>
          <p:spPr>
            <a:xfrm>
              <a:off x="1527175" y="3944937"/>
              <a:ext cx="317500" cy="363537"/>
            </a:xfrm>
            <a:prstGeom prst="ellipse">
              <a:avLst/>
            </a:prstGeom>
            <a:solidFill>
              <a:schemeClr val="lt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3" name="Google Shape;113;p15"/>
            <p:cNvSpPr/>
            <p:nvPr/>
          </p:nvSpPr>
          <p:spPr>
            <a:xfrm>
              <a:off x="1465262" y="4068762"/>
              <a:ext cx="449262" cy="452437"/>
            </a:xfrm>
            <a:prstGeom prst="ellipse">
              <a:avLst/>
            </a:prstGeom>
            <a:solidFill>
              <a:schemeClr val="dk2"/>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4" name="Google Shape;114;p15"/>
            <p:cNvSpPr/>
            <p:nvPr/>
          </p:nvSpPr>
          <p:spPr>
            <a:xfrm>
              <a:off x="1606550" y="4162425"/>
              <a:ext cx="161925" cy="155575"/>
            </a:xfrm>
            <a:prstGeom prst="ellipse">
              <a:avLst/>
            </a:prstGeom>
            <a:solidFill>
              <a:schemeClr val="lt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15" name="Google Shape;115;p15"/>
            <p:cNvSpPr/>
            <p:nvPr/>
          </p:nvSpPr>
          <p:spPr>
            <a:xfrm flipH="1" rot="10800000">
              <a:off x="1639887" y="4291012"/>
              <a:ext cx="107950" cy="134937"/>
            </a:xfrm>
            <a:custGeom>
              <a:rect b="b" l="l" r="r" t="t"/>
              <a:pathLst>
                <a:path extrusionOk="0" h="120000" w="120000">
                  <a:moveTo>
                    <a:pt x="0" y="0"/>
                  </a:moveTo>
                  <a:lnTo>
                    <a:pt x="29994" y="120000"/>
                  </a:lnTo>
                  <a:lnTo>
                    <a:pt x="90005" y="120000"/>
                  </a:lnTo>
                  <a:lnTo>
                    <a:pt x="120000" y="0"/>
                  </a:lnTo>
                  <a:close/>
                </a:path>
              </a:pathLst>
            </a:cu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571" name="Google Shape;571;p4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572" name="Google Shape;572;p42"/>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573" name="Google Shape;573;p4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Using Locks</a:t>
            </a:r>
            <a:endParaRPr/>
          </a:p>
        </p:txBody>
      </p:sp>
      <p:sp>
        <p:nvSpPr>
          <p:cNvPr id="574" name="Google Shape;574;p42"/>
          <p:cNvSpPr txBox="1"/>
          <p:nvPr/>
        </p:nvSpPr>
        <p:spPr>
          <a:xfrm>
            <a:off x="773112" y="2057400"/>
            <a:ext cx="7445375" cy="396240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public class Counter {</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private long value;</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private Lock lock;</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public long getAndIncrement() {</a:t>
            </a:r>
            <a:endParaRPr/>
          </a:p>
          <a:p>
            <a:pPr indent="0" lvl="0" marL="0" marR="0" rtl="0" algn="l">
              <a:lnSpc>
                <a:spcPct val="70000"/>
              </a:lnSpc>
              <a:spcBef>
                <a:spcPts val="600"/>
              </a:spcBef>
              <a:spcAft>
                <a:spcPts val="0"/>
              </a:spcAft>
              <a:buClr>
                <a:srgbClr val="6666FF"/>
              </a:buClr>
              <a:buFont typeface="Droid Sans Mono"/>
              <a:buNone/>
            </a:pPr>
            <a:r>
              <a:rPr b="1" i="0" lang="en-US" sz="2000" u="none">
                <a:solidFill>
                  <a:srgbClr val="6666FF"/>
                </a:solidFill>
                <a:latin typeface="Droid Sans Mono"/>
                <a:ea typeface="Droid Sans Mono"/>
                <a:cs typeface="Droid Sans Mono"/>
                <a:sym typeface="Droid Sans Mono"/>
              </a:rPr>
              <a:t>   </a:t>
            </a:r>
            <a:r>
              <a:rPr b="1" i="0" lang="en-US" sz="2000" u="none">
                <a:solidFill>
                  <a:srgbClr val="0000FF"/>
                </a:solidFill>
                <a:latin typeface="Droid Sans Mono"/>
                <a:ea typeface="Droid Sans Mono"/>
                <a:cs typeface="Droid Sans Mono"/>
                <a:sym typeface="Droid Sans Mono"/>
              </a:rPr>
              <a:t>lock.lock();</a:t>
            </a:r>
            <a:endParaRPr/>
          </a:p>
          <a:p>
            <a:pPr indent="0" lvl="0" marL="0" marR="0" rtl="0" algn="l">
              <a:lnSpc>
                <a:spcPct val="70000"/>
              </a:lnSpc>
              <a:spcBef>
                <a:spcPts val="600"/>
              </a:spcBef>
              <a:spcAft>
                <a:spcPts val="0"/>
              </a:spcAft>
              <a:buClr>
                <a:srgbClr val="0000FF"/>
              </a:buClr>
              <a:buFont typeface="Droid Sans Mono"/>
              <a:buNone/>
            </a:pPr>
            <a:r>
              <a:rPr b="1" i="0" lang="en-US" sz="2000" u="none">
                <a:solidFill>
                  <a:srgbClr val="0000FF"/>
                </a:solidFill>
                <a:latin typeface="Droid Sans Mono"/>
                <a:ea typeface="Droid Sans Mono"/>
                <a:cs typeface="Droid Sans Mono"/>
                <a:sym typeface="Droid Sans Mono"/>
              </a:rPr>
              <a:t>   </a:t>
            </a:r>
            <a:r>
              <a:rPr b="1" i="0" lang="en-US" sz="2000" u="none">
                <a:solidFill>
                  <a:schemeClr val="folHlink"/>
                </a:solidFill>
                <a:latin typeface="Droid Sans Mono"/>
                <a:ea typeface="Droid Sans Mono"/>
                <a:cs typeface="Droid Sans Mono"/>
                <a:sym typeface="Droid Sans Mono"/>
              </a:rPr>
              <a:t>try {</a:t>
            </a:r>
            <a:endParaRPr b="1" i="0" sz="2000" u="none">
              <a:solidFill>
                <a:schemeClr val="folHlink"/>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int temp = value;</a:t>
            </a:r>
            <a:endParaRPr/>
          </a:p>
          <a:p>
            <a:pPr indent="0" lvl="0" marL="0" marR="0" rtl="0" algn="l">
              <a:lnSpc>
                <a:spcPct val="10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value = value + 1;</a:t>
            </a:r>
            <a:endParaRPr/>
          </a:p>
          <a:p>
            <a:pPr indent="0" lvl="0" marL="0" marR="0" rtl="0" algn="l">
              <a:lnSpc>
                <a:spcPct val="10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 finally {</a:t>
            </a:r>
            <a:endParaRPr/>
          </a:p>
          <a:p>
            <a:pPr indent="0" lvl="0" marL="0" marR="0" rtl="0" algn="l">
              <a:lnSpc>
                <a:spcPct val="10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lock.unlock();</a:t>
            </a:r>
            <a:endParaRPr/>
          </a:p>
          <a:p>
            <a:pPr indent="0" lvl="0" marL="0" marR="0" rtl="0" algn="l">
              <a:lnSpc>
                <a:spcPct val="10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return temp;</a:t>
            </a:r>
            <a:endParaRPr b="1" i="0" sz="2000" u="none">
              <a:solidFill>
                <a:schemeClr val="folHlink"/>
              </a:solidFill>
              <a:latin typeface="Droid Sans Mono"/>
              <a:ea typeface="Droid Sans Mono"/>
              <a:cs typeface="Droid Sans Mono"/>
              <a:sym typeface="Droid Sans Mono"/>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a:t>
            </a:r>
            <a:endParaRPr/>
          </a:p>
        </p:txBody>
      </p:sp>
      <p:sp>
        <p:nvSpPr>
          <p:cNvPr id="575" name="Google Shape;575;p42"/>
          <p:cNvSpPr/>
          <p:nvPr/>
        </p:nvSpPr>
        <p:spPr>
          <a:xfrm>
            <a:off x="1184275" y="3244850"/>
            <a:ext cx="2476500" cy="442912"/>
          </a:xfrm>
          <a:prstGeom prst="wedgeRoundRectCallout">
            <a:avLst>
              <a:gd fmla="val 35640" name="adj1"/>
              <a:gd fmla="val 16955"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76" name="Google Shape;576;p42"/>
          <p:cNvSpPr txBox="1"/>
          <p:nvPr/>
        </p:nvSpPr>
        <p:spPr>
          <a:xfrm>
            <a:off x="5245100" y="3317875"/>
            <a:ext cx="2601912"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acquire Lock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582" name="Google Shape;582;p4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583" name="Google Shape;583;p43"/>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584" name="Google Shape;584;p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Using Locks</a:t>
            </a:r>
            <a:endParaRPr/>
          </a:p>
        </p:txBody>
      </p:sp>
      <p:sp>
        <p:nvSpPr>
          <p:cNvPr id="585" name="Google Shape;585;p43"/>
          <p:cNvSpPr txBox="1"/>
          <p:nvPr/>
        </p:nvSpPr>
        <p:spPr>
          <a:xfrm>
            <a:off x="773112" y="2057400"/>
            <a:ext cx="7445375" cy="396240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public class Counter {</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private long value;</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private Lock lock;</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public long getAndIncrement() {</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lock.lock();</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try {</a:t>
            </a:r>
            <a:endParaRPr b="1" i="0" sz="2000" u="none">
              <a:solidFill>
                <a:schemeClr val="folHlink"/>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int temp = value;</a:t>
            </a:r>
            <a:endParaRPr/>
          </a:p>
          <a:p>
            <a:pPr indent="0" lvl="0" marL="0" marR="0" rtl="0" algn="l">
              <a:lnSpc>
                <a:spcPct val="10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value = value + 1;</a:t>
            </a:r>
            <a:endParaRPr/>
          </a:p>
          <a:p>
            <a:pPr indent="0" lvl="0" marL="0" marR="0" rtl="0" algn="l">
              <a:lnSpc>
                <a:spcPct val="100000"/>
              </a:lnSpc>
              <a:spcBef>
                <a:spcPts val="0"/>
              </a:spcBef>
              <a:spcAft>
                <a:spcPts val="0"/>
              </a:spcAft>
              <a:buClr>
                <a:srgbClr val="6666FF"/>
              </a:buClr>
              <a:buFont typeface="Droid Sans Mono"/>
              <a:buNone/>
            </a:pPr>
            <a:r>
              <a:rPr b="1" i="0" lang="en-US" sz="2000" u="none">
                <a:solidFill>
                  <a:srgbClr val="6666FF"/>
                </a:solidFill>
                <a:latin typeface="Droid Sans Mono"/>
                <a:ea typeface="Droid Sans Mono"/>
                <a:cs typeface="Droid Sans Mono"/>
                <a:sym typeface="Droid Sans Mono"/>
              </a:rPr>
              <a:t>   } </a:t>
            </a:r>
            <a:r>
              <a:rPr b="1" i="0" lang="en-US" sz="2000" u="none">
                <a:solidFill>
                  <a:schemeClr val="dk1"/>
                </a:solidFill>
                <a:latin typeface="Droid Sans Mono"/>
                <a:ea typeface="Droid Sans Mono"/>
                <a:cs typeface="Droid Sans Mono"/>
                <a:sym typeface="Droid Sans Mono"/>
              </a:rPr>
              <a:t>finally</a:t>
            </a:r>
            <a:r>
              <a:rPr b="1" i="0" lang="en-US" sz="2000" u="none">
                <a:solidFill>
                  <a:srgbClr val="6666FF"/>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rgbClr val="6666FF"/>
              </a:buClr>
              <a:buFont typeface="Droid Sans Mono"/>
              <a:buNone/>
            </a:pPr>
            <a:r>
              <a:rPr b="1" i="0" lang="en-US" sz="2000" u="none">
                <a:solidFill>
                  <a:srgbClr val="6666FF"/>
                </a:solidFill>
                <a:latin typeface="Droid Sans Mono"/>
                <a:ea typeface="Droid Sans Mono"/>
                <a:cs typeface="Droid Sans Mono"/>
                <a:sym typeface="Droid Sans Mono"/>
              </a:rPr>
              <a:t>     </a:t>
            </a:r>
            <a:r>
              <a:rPr b="1" i="0" lang="en-US" sz="2000" u="none">
                <a:solidFill>
                  <a:srgbClr val="0000FF"/>
                </a:solidFill>
                <a:latin typeface="Droid Sans Mono"/>
                <a:ea typeface="Droid Sans Mono"/>
                <a:cs typeface="Droid Sans Mono"/>
                <a:sym typeface="Droid Sans Mono"/>
              </a:rPr>
              <a:t>lock.unlock();</a:t>
            </a:r>
            <a:endParaRPr/>
          </a:p>
          <a:p>
            <a:pPr indent="0" lvl="0" marL="0" marR="0" rtl="0" algn="l">
              <a:lnSpc>
                <a:spcPct val="100000"/>
              </a:lnSpc>
              <a:spcBef>
                <a:spcPts val="0"/>
              </a:spcBef>
              <a:spcAft>
                <a:spcPts val="0"/>
              </a:spcAft>
              <a:buClr>
                <a:srgbClr val="0000FF"/>
              </a:buClr>
              <a:buFont typeface="Droid Sans Mono"/>
              <a:buNone/>
            </a:pPr>
            <a:r>
              <a:rPr b="1" i="0" lang="en-US" sz="2000" u="none">
                <a:solidFill>
                  <a:srgbClr val="0000FF"/>
                </a:solidFill>
                <a:latin typeface="Droid Sans Mono"/>
                <a:ea typeface="Droid Sans Mono"/>
                <a:cs typeface="Droid Sans Mono"/>
                <a:sym typeface="Droid Sans Mono"/>
              </a:rPr>
              <a:t>   }</a:t>
            </a:r>
            <a:endParaRPr b="1" i="0" sz="2000" u="none">
              <a:solidFill>
                <a:srgbClr val="FF0000"/>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rgbClr val="6666FF"/>
              </a:buClr>
              <a:buFont typeface="Droid Sans Mono"/>
              <a:buNone/>
            </a:pPr>
            <a:r>
              <a:rPr b="1" i="0" lang="en-US" sz="2000" u="none">
                <a:solidFill>
                  <a:srgbClr val="6666FF"/>
                </a:solidFill>
                <a:latin typeface="Droid Sans Mono"/>
                <a:ea typeface="Droid Sans Mono"/>
                <a:cs typeface="Droid Sans Mono"/>
                <a:sym typeface="Droid Sans Mono"/>
              </a:rPr>
              <a:t>   </a:t>
            </a:r>
            <a:r>
              <a:rPr b="1" i="0" lang="en-US" sz="2000" u="none">
                <a:solidFill>
                  <a:schemeClr val="folHlink"/>
                </a:solidFill>
                <a:latin typeface="Droid Sans Mono"/>
                <a:ea typeface="Droid Sans Mono"/>
                <a:cs typeface="Droid Sans Mono"/>
                <a:sym typeface="Droid Sans Mono"/>
              </a:rPr>
              <a:t>return temp;</a:t>
            </a:r>
            <a:endParaRPr b="1" i="0" sz="2000" u="none">
              <a:solidFill>
                <a:schemeClr val="folHlink"/>
              </a:solidFill>
              <a:latin typeface="Droid Sans Mono"/>
              <a:ea typeface="Droid Sans Mono"/>
              <a:cs typeface="Droid Sans Mono"/>
              <a:sym typeface="Droid Sans Mono"/>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a:t>
            </a:r>
            <a:endParaRPr/>
          </a:p>
        </p:txBody>
      </p:sp>
      <p:sp>
        <p:nvSpPr>
          <p:cNvPr id="586" name="Google Shape;586;p43"/>
          <p:cNvSpPr/>
          <p:nvPr/>
        </p:nvSpPr>
        <p:spPr>
          <a:xfrm>
            <a:off x="1168400" y="4448175"/>
            <a:ext cx="2476500" cy="971550"/>
          </a:xfrm>
          <a:prstGeom prst="wedgeRoundRectCallout">
            <a:avLst>
              <a:gd fmla="val 32275" name="adj1"/>
              <a:gd fmla="val 10588"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87" name="Google Shape;587;p43"/>
          <p:cNvSpPr txBox="1"/>
          <p:nvPr/>
        </p:nvSpPr>
        <p:spPr>
          <a:xfrm>
            <a:off x="4811712" y="4521200"/>
            <a:ext cx="3371850"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Release lock</a:t>
            </a:r>
            <a:endParaRPr/>
          </a:p>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(no matter what)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593" name="Google Shape;593;p4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594" name="Google Shape;594;p44"/>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595" name="Google Shape;595;p4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Using Locks</a:t>
            </a:r>
            <a:endParaRPr/>
          </a:p>
        </p:txBody>
      </p:sp>
      <p:sp>
        <p:nvSpPr>
          <p:cNvPr id="596" name="Google Shape;596;p44"/>
          <p:cNvSpPr txBox="1"/>
          <p:nvPr/>
        </p:nvSpPr>
        <p:spPr>
          <a:xfrm>
            <a:off x="773112" y="2057400"/>
            <a:ext cx="7445375" cy="396240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public class Counter {</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private long value;</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private Lock lock;</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public long getAndIncrement() {</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lock.lock();</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try {</a:t>
            </a:r>
            <a:endParaRPr b="1" i="0" sz="2000" u="none">
              <a:solidFill>
                <a:schemeClr val="folHlink"/>
              </a:solidFill>
              <a:latin typeface="Droid Sans Mono"/>
              <a:ea typeface="Droid Sans Mono"/>
              <a:cs typeface="Droid Sans Mono"/>
              <a:sym typeface="Droid Sans Mono"/>
            </a:endParaRPr>
          </a:p>
          <a:p>
            <a:pPr indent="0" lvl="0" marL="0" marR="0" rtl="0" algn="l">
              <a:lnSpc>
                <a:spcPct val="100000"/>
              </a:lnSpc>
              <a:spcBef>
                <a:spcPts val="0"/>
              </a:spcBef>
              <a:spcAft>
                <a:spcPts val="0"/>
              </a:spcAft>
              <a:buClr>
                <a:srgbClr val="6666FF"/>
              </a:buClr>
              <a:buFont typeface="Droid Sans Mono"/>
              <a:buNone/>
            </a:pPr>
            <a:r>
              <a:rPr b="1" i="0" lang="en-US" sz="2000" u="none">
                <a:solidFill>
                  <a:srgbClr val="6666FF"/>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int</a:t>
            </a:r>
            <a:r>
              <a:rPr b="1" i="0" lang="en-US" sz="2000" u="none">
                <a:solidFill>
                  <a:srgbClr val="6666FF"/>
                </a:solidFill>
                <a:latin typeface="Droid Sans Mono"/>
                <a:ea typeface="Droid Sans Mono"/>
                <a:cs typeface="Droid Sans Mono"/>
                <a:sym typeface="Droid Sans Mono"/>
              </a:rPr>
              <a:t> temp = value;</a:t>
            </a:r>
            <a:endParaRPr/>
          </a:p>
          <a:p>
            <a:pPr indent="0" lvl="0" marL="0" marR="0" rtl="0" algn="l">
              <a:lnSpc>
                <a:spcPct val="100000"/>
              </a:lnSpc>
              <a:spcBef>
                <a:spcPts val="0"/>
              </a:spcBef>
              <a:spcAft>
                <a:spcPts val="0"/>
              </a:spcAft>
              <a:buClr>
                <a:srgbClr val="6666FF"/>
              </a:buClr>
              <a:buFont typeface="Droid Sans Mono"/>
              <a:buNone/>
            </a:pPr>
            <a:r>
              <a:rPr b="1" i="0" lang="en-US" sz="2000" u="none">
                <a:solidFill>
                  <a:srgbClr val="6666FF"/>
                </a:solidFill>
                <a:latin typeface="Droid Sans Mono"/>
                <a:ea typeface="Droid Sans Mono"/>
                <a:cs typeface="Droid Sans Mono"/>
                <a:sym typeface="Droid Sans Mono"/>
              </a:rPr>
              <a:t>    value = value + 1;</a:t>
            </a:r>
            <a:endParaRPr/>
          </a:p>
          <a:p>
            <a:pPr indent="0" lvl="0" marL="0" marR="0" rtl="0" algn="l">
              <a:lnSpc>
                <a:spcPct val="10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 finally {</a:t>
            </a:r>
            <a:endParaRPr/>
          </a:p>
          <a:p>
            <a:pPr indent="0" lvl="0" marL="0" marR="0" rtl="0" algn="l">
              <a:lnSpc>
                <a:spcPct val="10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lock.unlock();</a:t>
            </a:r>
            <a:endParaRPr/>
          </a:p>
          <a:p>
            <a:pPr indent="0" lvl="0" marL="0" marR="0" rtl="0" algn="l">
              <a:lnSpc>
                <a:spcPct val="10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return temp;</a:t>
            </a:r>
            <a:endParaRPr b="1" i="0" sz="2000" u="none">
              <a:solidFill>
                <a:schemeClr val="folHlink"/>
              </a:solidFill>
              <a:latin typeface="Droid Sans Mono"/>
              <a:ea typeface="Droid Sans Mono"/>
              <a:cs typeface="Droid Sans Mono"/>
              <a:sym typeface="Droid Sans Mono"/>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a:t>
            </a:r>
            <a:endParaRPr/>
          </a:p>
        </p:txBody>
      </p:sp>
      <p:grpSp>
        <p:nvGrpSpPr>
          <p:cNvPr id="597" name="Google Shape;597;p44"/>
          <p:cNvGrpSpPr/>
          <p:nvPr/>
        </p:nvGrpSpPr>
        <p:grpSpPr>
          <a:xfrm>
            <a:off x="1143000" y="3489325"/>
            <a:ext cx="7543800" cy="1066800"/>
            <a:chOff x="1143000" y="3886200"/>
            <a:chExt cx="7543800" cy="1066800"/>
          </a:xfrm>
        </p:grpSpPr>
        <p:sp>
          <p:nvSpPr>
            <p:cNvPr id="598" name="Google Shape;598;p44"/>
            <p:cNvSpPr/>
            <p:nvPr/>
          </p:nvSpPr>
          <p:spPr>
            <a:xfrm>
              <a:off x="1143000" y="4191000"/>
              <a:ext cx="4876800" cy="762000"/>
            </a:xfrm>
            <a:prstGeom prst="wedgeRoundRectCallout">
              <a:avLst>
                <a:gd fmla="val 24588" name="adj1"/>
                <a:gd fmla="val 5985"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599" name="Google Shape;599;p44"/>
            <p:cNvSpPr txBox="1"/>
            <p:nvPr/>
          </p:nvSpPr>
          <p:spPr>
            <a:xfrm>
              <a:off x="6248400" y="3886200"/>
              <a:ext cx="2438400"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Critical section</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605" name="Google Shape;605;p4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606" name="Google Shape;606;p45"/>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607" name="Google Shape;607;p45"/>
          <p:cNvSpPr txBox="1"/>
          <p:nvPr>
            <p:ph type="title"/>
          </p:nvPr>
        </p:nvSpPr>
        <p:spPr>
          <a:xfrm>
            <a:off x="714375" y="3810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Mutual Exclusion</a:t>
            </a:r>
            <a:endParaRPr/>
          </a:p>
        </p:txBody>
      </p:sp>
      <p:sp>
        <p:nvSpPr>
          <p:cNvPr id="608" name="Google Shape;608;p45"/>
          <p:cNvSpPr txBox="1"/>
          <p:nvPr>
            <p:ph idx="1" type="body"/>
          </p:nvPr>
        </p:nvSpPr>
        <p:spPr>
          <a:xfrm>
            <a:off x="635000" y="1643062"/>
            <a:ext cx="8259762" cy="41544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Let </a:t>
            </a:r>
            <a:r>
              <a:rPr b="0" i="0" lang="en-US" sz="3200" u="none" cap="none" strike="noStrike">
                <a:solidFill>
                  <a:schemeClr val="dk1"/>
                </a:solidFill>
                <a:latin typeface="Comic Sans MS"/>
                <a:ea typeface="Comic Sans MS"/>
                <a:cs typeface="Comic Sans MS"/>
                <a:sym typeface="Comic Sans MS"/>
              </a:rPr>
              <a:t>CS</a:t>
            </a:r>
            <a:r>
              <a:rPr b="0" baseline="-25000" i="0" lang="en-US" sz="3200" u="none" cap="none" strike="noStrike">
                <a:solidFill>
                  <a:schemeClr val="dk1"/>
                </a:solidFill>
                <a:latin typeface="Comic Sans MS"/>
                <a:ea typeface="Comic Sans MS"/>
                <a:cs typeface="Comic Sans MS"/>
                <a:sym typeface="Comic Sans MS"/>
              </a:rPr>
              <a:t>i</a:t>
            </a:r>
            <a:r>
              <a:rPr b="0" baseline="30000" i="0" lang="en-US" sz="3200" u="none" cap="none" strike="noStrike">
                <a:solidFill>
                  <a:schemeClr val="dk1"/>
                </a:solidFill>
                <a:latin typeface="Comic Sans MS"/>
                <a:ea typeface="Comic Sans MS"/>
                <a:cs typeface="Comic Sans MS"/>
                <a:sym typeface="Comic Sans MS"/>
              </a:rPr>
              <a:t>k</a:t>
            </a:r>
            <a:r>
              <a:rPr b="0" i="0" lang="en-US" sz="3200" u="none" cap="none" strike="noStrike">
                <a:solidFill>
                  <a:srgbClr val="0000FF"/>
                </a:solidFill>
                <a:latin typeface="Comic Sans MS"/>
                <a:ea typeface="Comic Sans MS"/>
                <a:cs typeface="Comic Sans MS"/>
                <a:sym typeface="Comic Sans MS"/>
              </a:rPr>
              <a:t>      be thread </a:t>
            </a:r>
            <a:r>
              <a:rPr b="0" i="0" lang="en-US" sz="3200" u="none" cap="none" strike="noStrike">
                <a:solidFill>
                  <a:schemeClr val="dk1"/>
                </a:solidFill>
                <a:latin typeface="Comic Sans MS"/>
                <a:ea typeface="Comic Sans MS"/>
                <a:cs typeface="Comic Sans MS"/>
                <a:sym typeface="Comic Sans MS"/>
              </a:rPr>
              <a:t>i</a:t>
            </a:r>
            <a:r>
              <a:rPr b="0" i="0" lang="en-US" sz="3200" u="none" cap="none" strike="noStrike">
                <a:solidFill>
                  <a:srgbClr val="0000FF"/>
                </a:solidFill>
                <a:latin typeface="Comic Sans MS"/>
                <a:ea typeface="Comic Sans MS"/>
                <a:cs typeface="Comic Sans MS"/>
                <a:sym typeface="Comic Sans MS"/>
              </a:rPr>
              <a:t>’s </a:t>
            </a:r>
            <a:r>
              <a:rPr b="0" i="0" lang="en-US" sz="3200" u="none" cap="none" strike="noStrike">
                <a:solidFill>
                  <a:schemeClr val="dk1"/>
                </a:solidFill>
                <a:latin typeface="Comic Sans MS"/>
                <a:ea typeface="Comic Sans MS"/>
                <a:cs typeface="Comic Sans MS"/>
                <a:sym typeface="Comic Sans MS"/>
              </a:rPr>
              <a:t>k</a:t>
            </a:r>
            <a:r>
              <a:rPr b="0" i="0" lang="en-US" sz="3200" u="none" cap="none" strike="noStrike">
                <a:solidFill>
                  <a:srgbClr val="0000FF"/>
                </a:solidFill>
                <a:latin typeface="Comic Sans MS"/>
                <a:ea typeface="Comic Sans MS"/>
                <a:cs typeface="Comic Sans MS"/>
                <a:sym typeface="Comic Sans MS"/>
              </a:rPr>
              <a:t>-th critical section execution</a:t>
            </a:r>
            <a:endParaRPr/>
          </a:p>
        </p:txBody>
      </p:sp>
      <p:sp>
        <p:nvSpPr>
          <p:cNvPr id="609" name="Google Shape;609;p45"/>
          <p:cNvSpPr/>
          <p:nvPr/>
        </p:nvSpPr>
        <p:spPr>
          <a:xfrm rot="10800000">
            <a:off x="2714625" y="1758950"/>
            <a:ext cx="485775" cy="293687"/>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Font typeface="Comic Sans MS"/>
              <a:buNone/>
            </a:pPr>
            <a:r>
              <a:rPr b="0" i="0" lang="en-US" sz="4400" u="none">
                <a:solidFill>
                  <a:srgbClr val="0000FF"/>
                </a:solidFill>
                <a:latin typeface="Comic Sans MS"/>
                <a:ea typeface="Comic Sans MS"/>
                <a:cs typeface="Comic Sans MS"/>
                <a:sym typeface="Comic Sans MS"/>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617" name="Google Shape;617;p4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618" name="Google Shape;618;p46"/>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619" name="Google Shape;619;p46"/>
          <p:cNvSpPr txBox="1"/>
          <p:nvPr>
            <p:ph type="title"/>
          </p:nvPr>
        </p:nvSpPr>
        <p:spPr>
          <a:xfrm>
            <a:off x="714375" y="3810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Mutual Exclusion</a:t>
            </a:r>
            <a:endParaRPr/>
          </a:p>
        </p:txBody>
      </p:sp>
      <p:sp>
        <p:nvSpPr>
          <p:cNvPr id="620" name="Google Shape;620;p46"/>
          <p:cNvSpPr txBox="1"/>
          <p:nvPr>
            <p:ph idx="1" type="body"/>
          </p:nvPr>
        </p:nvSpPr>
        <p:spPr>
          <a:xfrm>
            <a:off x="635000" y="1643062"/>
            <a:ext cx="8259762" cy="41544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Let </a:t>
            </a:r>
            <a:r>
              <a:rPr b="0" i="0" lang="en-US" sz="3200" u="none" cap="none" strike="noStrike">
                <a:solidFill>
                  <a:schemeClr val="dk1"/>
                </a:solidFill>
                <a:latin typeface="Comic Sans MS"/>
                <a:ea typeface="Comic Sans MS"/>
                <a:cs typeface="Comic Sans MS"/>
                <a:sym typeface="Comic Sans MS"/>
              </a:rPr>
              <a:t>CS</a:t>
            </a:r>
            <a:r>
              <a:rPr b="0" baseline="-25000" i="0" lang="en-US" sz="3200" u="none" cap="none" strike="noStrike">
                <a:solidFill>
                  <a:schemeClr val="dk1"/>
                </a:solidFill>
                <a:latin typeface="Comic Sans MS"/>
                <a:ea typeface="Comic Sans MS"/>
                <a:cs typeface="Comic Sans MS"/>
                <a:sym typeface="Comic Sans MS"/>
              </a:rPr>
              <a:t>i</a:t>
            </a:r>
            <a:r>
              <a:rPr b="0" baseline="30000" i="0" lang="en-US" sz="3200" u="none" cap="none" strike="noStrike">
                <a:solidFill>
                  <a:schemeClr val="dk1"/>
                </a:solidFill>
                <a:latin typeface="Comic Sans MS"/>
                <a:ea typeface="Comic Sans MS"/>
                <a:cs typeface="Comic Sans MS"/>
                <a:sym typeface="Comic Sans MS"/>
              </a:rPr>
              <a:t>k</a:t>
            </a:r>
            <a:r>
              <a:rPr b="0" i="0" lang="en-US" sz="3200" u="none" cap="none" strike="noStrike">
                <a:solidFill>
                  <a:srgbClr val="0000FF"/>
                </a:solidFill>
                <a:latin typeface="Comic Sans MS"/>
                <a:ea typeface="Comic Sans MS"/>
                <a:cs typeface="Comic Sans MS"/>
                <a:sym typeface="Comic Sans MS"/>
              </a:rPr>
              <a:t>      be thread </a:t>
            </a:r>
            <a:r>
              <a:rPr b="0" i="0" lang="en-US" sz="3200" u="none" cap="none" strike="noStrike">
                <a:solidFill>
                  <a:schemeClr val="dk1"/>
                </a:solidFill>
                <a:latin typeface="Comic Sans MS"/>
                <a:ea typeface="Comic Sans MS"/>
                <a:cs typeface="Comic Sans MS"/>
                <a:sym typeface="Comic Sans MS"/>
              </a:rPr>
              <a:t>i</a:t>
            </a:r>
            <a:r>
              <a:rPr b="0" i="0" lang="en-US" sz="3200" u="none" cap="none" strike="noStrike">
                <a:solidFill>
                  <a:srgbClr val="0000FF"/>
                </a:solidFill>
                <a:latin typeface="Comic Sans MS"/>
                <a:ea typeface="Comic Sans MS"/>
                <a:cs typeface="Comic Sans MS"/>
                <a:sym typeface="Comic Sans MS"/>
              </a:rPr>
              <a:t>’s </a:t>
            </a:r>
            <a:r>
              <a:rPr b="0" i="0" lang="en-US" sz="3200" u="none" cap="none" strike="noStrike">
                <a:solidFill>
                  <a:schemeClr val="dk1"/>
                </a:solidFill>
                <a:latin typeface="Comic Sans MS"/>
                <a:ea typeface="Comic Sans MS"/>
                <a:cs typeface="Comic Sans MS"/>
                <a:sym typeface="Comic Sans MS"/>
              </a:rPr>
              <a:t>k</a:t>
            </a:r>
            <a:r>
              <a:rPr b="0" i="0" lang="en-US" sz="3200" u="none" cap="none" strike="noStrike">
                <a:solidFill>
                  <a:srgbClr val="0000FF"/>
                </a:solidFill>
                <a:latin typeface="Comic Sans MS"/>
                <a:ea typeface="Comic Sans MS"/>
                <a:cs typeface="Comic Sans MS"/>
                <a:sym typeface="Comic Sans MS"/>
              </a:rPr>
              <a:t>-th critical section execution</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And </a:t>
            </a:r>
            <a:r>
              <a:rPr b="0" i="0" lang="en-US" sz="3200" u="none" cap="none" strike="noStrike">
                <a:solidFill>
                  <a:schemeClr val="dk1"/>
                </a:solidFill>
                <a:latin typeface="Comic Sans MS"/>
                <a:ea typeface="Comic Sans MS"/>
                <a:cs typeface="Comic Sans MS"/>
                <a:sym typeface="Comic Sans MS"/>
              </a:rPr>
              <a:t>CS</a:t>
            </a:r>
            <a:r>
              <a:rPr b="0" baseline="-25000" i="0" lang="en-US" sz="3200" u="none" cap="none" strike="noStrike">
                <a:solidFill>
                  <a:schemeClr val="dk1"/>
                </a:solidFill>
                <a:latin typeface="Comic Sans MS"/>
                <a:ea typeface="Comic Sans MS"/>
                <a:cs typeface="Comic Sans MS"/>
                <a:sym typeface="Comic Sans MS"/>
              </a:rPr>
              <a:t>j</a:t>
            </a:r>
            <a:r>
              <a:rPr b="0" baseline="30000" i="0" lang="en-US" sz="3200" u="none" cap="none" strike="noStrike">
                <a:solidFill>
                  <a:schemeClr val="dk1"/>
                </a:solidFill>
                <a:latin typeface="Comic Sans MS"/>
                <a:ea typeface="Comic Sans MS"/>
                <a:cs typeface="Comic Sans MS"/>
                <a:sym typeface="Comic Sans MS"/>
              </a:rPr>
              <a:t>m</a:t>
            </a:r>
            <a:r>
              <a:rPr b="0" i="0" lang="en-US" sz="3200" u="none" cap="none" strike="noStrike">
                <a:solidFill>
                  <a:srgbClr val="0000FF"/>
                </a:solidFill>
                <a:latin typeface="Comic Sans MS"/>
                <a:ea typeface="Comic Sans MS"/>
                <a:cs typeface="Comic Sans MS"/>
                <a:sym typeface="Comic Sans MS"/>
              </a:rPr>
              <a:t>      be thread </a:t>
            </a:r>
            <a:r>
              <a:rPr b="0" i="0" lang="en-US" sz="3200" u="none" cap="none" strike="noStrike">
                <a:solidFill>
                  <a:schemeClr val="dk1"/>
                </a:solidFill>
                <a:latin typeface="Comic Sans MS"/>
                <a:ea typeface="Comic Sans MS"/>
                <a:cs typeface="Comic Sans MS"/>
                <a:sym typeface="Comic Sans MS"/>
              </a:rPr>
              <a:t>j</a:t>
            </a:r>
            <a:r>
              <a:rPr b="0" i="0" lang="en-US" sz="3200" u="none" cap="none" strike="noStrike">
                <a:solidFill>
                  <a:srgbClr val="0000FF"/>
                </a:solidFill>
                <a:latin typeface="Comic Sans MS"/>
                <a:ea typeface="Comic Sans MS"/>
                <a:cs typeface="Comic Sans MS"/>
                <a:sym typeface="Comic Sans MS"/>
              </a:rPr>
              <a:t>’s </a:t>
            </a:r>
            <a:r>
              <a:rPr b="0" i="0" lang="en-US" sz="3200" u="none" cap="none" strike="noStrike">
                <a:solidFill>
                  <a:schemeClr val="dk1"/>
                </a:solidFill>
                <a:latin typeface="Comic Sans MS"/>
                <a:ea typeface="Comic Sans MS"/>
                <a:cs typeface="Comic Sans MS"/>
                <a:sym typeface="Comic Sans MS"/>
              </a:rPr>
              <a:t>m</a:t>
            </a:r>
            <a:r>
              <a:rPr b="0" i="0" lang="en-US" sz="3200" u="none" cap="none" strike="noStrike">
                <a:solidFill>
                  <a:srgbClr val="0000FF"/>
                </a:solidFill>
                <a:latin typeface="Comic Sans MS"/>
                <a:ea typeface="Comic Sans MS"/>
                <a:cs typeface="Comic Sans MS"/>
                <a:sym typeface="Comic Sans MS"/>
              </a:rPr>
              <a:t>-th critical section execution</a:t>
            </a:r>
            <a:endParaRPr/>
          </a:p>
        </p:txBody>
      </p:sp>
      <p:sp>
        <p:nvSpPr>
          <p:cNvPr id="621" name="Google Shape;621;p46"/>
          <p:cNvSpPr/>
          <p:nvPr/>
        </p:nvSpPr>
        <p:spPr>
          <a:xfrm rot="10800000">
            <a:off x="2714625" y="1758950"/>
            <a:ext cx="485775" cy="293687"/>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Font typeface="Comic Sans MS"/>
              <a:buNone/>
            </a:pPr>
            <a:r>
              <a:rPr b="0" i="0" lang="en-US" sz="4400" u="none">
                <a:solidFill>
                  <a:srgbClr val="0000FF"/>
                </a:solidFill>
                <a:latin typeface="Comic Sans MS"/>
                <a:ea typeface="Comic Sans MS"/>
                <a:cs typeface="Comic Sans MS"/>
                <a:sym typeface="Comic Sans MS"/>
              </a:rPr>
              <a:t>  </a:t>
            </a:r>
            <a:endParaRPr/>
          </a:p>
        </p:txBody>
      </p:sp>
      <p:sp>
        <p:nvSpPr>
          <p:cNvPr id="622" name="Google Shape;622;p46"/>
          <p:cNvSpPr/>
          <p:nvPr/>
        </p:nvSpPr>
        <p:spPr>
          <a:xfrm rot="10800000">
            <a:off x="2957512" y="2862262"/>
            <a:ext cx="484187" cy="293687"/>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628" name="Google Shape;628;p4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629" name="Google Shape;629;p47"/>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630" name="Google Shape;630;p47"/>
          <p:cNvSpPr txBox="1"/>
          <p:nvPr>
            <p:ph type="title"/>
          </p:nvPr>
        </p:nvSpPr>
        <p:spPr>
          <a:xfrm>
            <a:off x="714375" y="3810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Mutual Exclusion</a:t>
            </a:r>
            <a:endParaRPr/>
          </a:p>
        </p:txBody>
      </p:sp>
      <p:sp>
        <p:nvSpPr>
          <p:cNvPr id="631" name="Google Shape;631;p47"/>
          <p:cNvSpPr txBox="1"/>
          <p:nvPr>
            <p:ph idx="1" type="body"/>
          </p:nvPr>
        </p:nvSpPr>
        <p:spPr>
          <a:xfrm>
            <a:off x="635000" y="1643062"/>
            <a:ext cx="8259762" cy="41544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Let </a:t>
            </a:r>
            <a:r>
              <a:rPr b="0" i="0" lang="en-US" sz="3200" u="none" cap="none" strike="noStrike">
                <a:solidFill>
                  <a:schemeClr val="dk1"/>
                </a:solidFill>
                <a:latin typeface="Comic Sans MS"/>
                <a:ea typeface="Comic Sans MS"/>
                <a:cs typeface="Comic Sans MS"/>
                <a:sym typeface="Comic Sans MS"/>
              </a:rPr>
              <a:t>CS</a:t>
            </a:r>
            <a:r>
              <a:rPr b="0" baseline="-25000" i="0" lang="en-US" sz="3200" u="none" cap="none" strike="noStrike">
                <a:solidFill>
                  <a:schemeClr val="dk1"/>
                </a:solidFill>
                <a:latin typeface="Comic Sans MS"/>
                <a:ea typeface="Comic Sans MS"/>
                <a:cs typeface="Comic Sans MS"/>
                <a:sym typeface="Comic Sans MS"/>
              </a:rPr>
              <a:t>i</a:t>
            </a:r>
            <a:r>
              <a:rPr b="0" baseline="30000" i="0" lang="en-US" sz="3200" u="none" cap="none" strike="noStrike">
                <a:solidFill>
                  <a:schemeClr val="dk1"/>
                </a:solidFill>
                <a:latin typeface="Comic Sans MS"/>
                <a:ea typeface="Comic Sans MS"/>
                <a:cs typeface="Comic Sans MS"/>
                <a:sym typeface="Comic Sans MS"/>
              </a:rPr>
              <a:t>k</a:t>
            </a:r>
            <a:r>
              <a:rPr b="0" i="0" lang="en-US" sz="3200" u="none" cap="none" strike="noStrike">
                <a:solidFill>
                  <a:srgbClr val="0000FF"/>
                </a:solidFill>
                <a:latin typeface="Comic Sans MS"/>
                <a:ea typeface="Comic Sans MS"/>
                <a:cs typeface="Comic Sans MS"/>
                <a:sym typeface="Comic Sans MS"/>
              </a:rPr>
              <a:t>      be thread </a:t>
            </a:r>
            <a:r>
              <a:rPr b="0" i="0" lang="en-US" sz="3200" u="none" cap="none" strike="noStrike">
                <a:solidFill>
                  <a:schemeClr val="dk1"/>
                </a:solidFill>
                <a:latin typeface="Comic Sans MS"/>
                <a:ea typeface="Comic Sans MS"/>
                <a:cs typeface="Comic Sans MS"/>
                <a:sym typeface="Comic Sans MS"/>
              </a:rPr>
              <a:t>i</a:t>
            </a:r>
            <a:r>
              <a:rPr b="0" i="0" lang="en-US" sz="3200" u="none" cap="none" strike="noStrike">
                <a:solidFill>
                  <a:srgbClr val="0000FF"/>
                </a:solidFill>
                <a:latin typeface="Comic Sans MS"/>
                <a:ea typeface="Comic Sans MS"/>
                <a:cs typeface="Comic Sans MS"/>
                <a:sym typeface="Comic Sans MS"/>
              </a:rPr>
              <a:t>’s </a:t>
            </a:r>
            <a:r>
              <a:rPr b="0" i="0" lang="en-US" sz="3200" u="none" cap="none" strike="noStrike">
                <a:solidFill>
                  <a:schemeClr val="dk1"/>
                </a:solidFill>
                <a:latin typeface="Comic Sans MS"/>
                <a:ea typeface="Comic Sans MS"/>
                <a:cs typeface="Comic Sans MS"/>
                <a:sym typeface="Comic Sans MS"/>
              </a:rPr>
              <a:t>k</a:t>
            </a:r>
            <a:r>
              <a:rPr b="0" i="0" lang="en-US" sz="3200" u="none" cap="none" strike="noStrike">
                <a:solidFill>
                  <a:srgbClr val="0000FF"/>
                </a:solidFill>
                <a:latin typeface="Comic Sans MS"/>
                <a:ea typeface="Comic Sans MS"/>
                <a:cs typeface="Comic Sans MS"/>
                <a:sym typeface="Comic Sans MS"/>
              </a:rPr>
              <a:t>-th critical section execution</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And </a:t>
            </a:r>
            <a:r>
              <a:rPr b="0" i="0" lang="en-US" sz="3200" u="none" cap="none" strike="noStrike">
                <a:solidFill>
                  <a:schemeClr val="dk1"/>
                </a:solidFill>
                <a:latin typeface="Comic Sans MS"/>
                <a:ea typeface="Comic Sans MS"/>
                <a:cs typeface="Comic Sans MS"/>
                <a:sym typeface="Comic Sans MS"/>
              </a:rPr>
              <a:t>CS</a:t>
            </a:r>
            <a:r>
              <a:rPr b="0" baseline="-25000" i="0" lang="en-US" sz="3200" u="none" cap="none" strike="noStrike">
                <a:solidFill>
                  <a:schemeClr val="dk1"/>
                </a:solidFill>
                <a:latin typeface="Comic Sans MS"/>
                <a:ea typeface="Comic Sans MS"/>
                <a:cs typeface="Comic Sans MS"/>
                <a:sym typeface="Comic Sans MS"/>
              </a:rPr>
              <a:t>j</a:t>
            </a:r>
            <a:r>
              <a:rPr b="0" baseline="30000" i="0" lang="en-US" sz="3200" u="none" cap="none" strike="noStrike">
                <a:solidFill>
                  <a:schemeClr val="dk1"/>
                </a:solidFill>
                <a:latin typeface="Comic Sans MS"/>
                <a:ea typeface="Comic Sans MS"/>
                <a:cs typeface="Comic Sans MS"/>
                <a:sym typeface="Comic Sans MS"/>
              </a:rPr>
              <a:t>m</a:t>
            </a:r>
            <a:r>
              <a:rPr b="0" i="0" lang="en-US" sz="3200" u="none" cap="none" strike="noStrike">
                <a:solidFill>
                  <a:srgbClr val="0000FF"/>
                </a:solidFill>
                <a:latin typeface="Comic Sans MS"/>
                <a:ea typeface="Comic Sans MS"/>
                <a:cs typeface="Comic Sans MS"/>
                <a:sym typeface="Comic Sans MS"/>
              </a:rPr>
              <a:t>      be </a:t>
            </a:r>
            <a:r>
              <a:rPr b="0" i="0" lang="en-US" sz="3200" u="none" cap="none" strike="noStrike">
                <a:solidFill>
                  <a:schemeClr val="dk1"/>
                </a:solidFill>
                <a:latin typeface="Comic Sans MS"/>
                <a:ea typeface="Comic Sans MS"/>
                <a:cs typeface="Comic Sans MS"/>
                <a:sym typeface="Comic Sans MS"/>
              </a:rPr>
              <a:t>j</a:t>
            </a:r>
            <a:r>
              <a:rPr b="0" i="0" lang="en-US" sz="3200" u="none" cap="none" strike="noStrike">
                <a:solidFill>
                  <a:srgbClr val="0000FF"/>
                </a:solidFill>
                <a:latin typeface="Comic Sans MS"/>
                <a:ea typeface="Comic Sans MS"/>
                <a:cs typeface="Comic Sans MS"/>
                <a:sym typeface="Comic Sans MS"/>
              </a:rPr>
              <a:t>’s </a:t>
            </a:r>
            <a:r>
              <a:rPr b="0" i="0" lang="en-US" sz="3200" u="none" cap="none" strike="noStrike">
                <a:solidFill>
                  <a:schemeClr val="dk1"/>
                </a:solidFill>
                <a:latin typeface="Comic Sans MS"/>
                <a:ea typeface="Comic Sans MS"/>
                <a:cs typeface="Comic Sans MS"/>
                <a:sym typeface="Comic Sans MS"/>
              </a:rPr>
              <a:t>m</a:t>
            </a:r>
            <a:r>
              <a:rPr b="0" i="0" lang="en-US" sz="3200" u="none" cap="none" strike="noStrike">
                <a:solidFill>
                  <a:srgbClr val="0000FF"/>
                </a:solidFill>
                <a:latin typeface="Comic Sans MS"/>
                <a:ea typeface="Comic Sans MS"/>
                <a:cs typeface="Comic Sans MS"/>
                <a:sym typeface="Comic Sans MS"/>
              </a:rPr>
              <a:t>-th execution</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Then either</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           or</a:t>
            </a:r>
            <a:endParaRPr/>
          </a:p>
        </p:txBody>
      </p:sp>
      <p:grpSp>
        <p:nvGrpSpPr>
          <p:cNvPr id="632" name="Google Shape;632;p47"/>
          <p:cNvGrpSpPr/>
          <p:nvPr/>
        </p:nvGrpSpPr>
        <p:grpSpPr>
          <a:xfrm>
            <a:off x="1414462" y="4014787"/>
            <a:ext cx="1122362" cy="304800"/>
            <a:chOff x="1509712" y="3675062"/>
            <a:chExt cx="1122362" cy="304800"/>
          </a:xfrm>
        </p:grpSpPr>
        <p:sp>
          <p:nvSpPr>
            <p:cNvPr id="633" name="Google Shape;633;p47"/>
            <p:cNvSpPr/>
            <p:nvPr/>
          </p:nvSpPr>
          <p:spPr>
            <a:xfrm rot="10800000">
              <a:off x="1509712" y="3675062"/>
              <a:ext cx="485775" cy="293687"/>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34" name="Google Shape;634;p47"/>
            <p:cNvSpPr/>
            <p:nvPr/>
          </p:nvSpPr>
          <p:spPr>
            <a:xfrm rot="10800000">
              <a:off x="2147887" y="3686175"/>
              <a:ext cx="484187" cy="293687"/>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35" name="Google Shape;635;p47"/>
          <p:cNvSpPr/>
          <p:nvPr/>
        </p:nvSpPr>
        <p:spPr>
          <a:xfrm rot="10800000">
            <a:off x="2714625" y="1758950"/>
            <a:ext cx="485775" cy="293687"/>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Font typeface="Comic Sans MS"/>
              <a:buNone/>
            </a:pPr>
            <a:r>
              <a:rPr b="0" i="0" lang="en-US" sz="4400" u="none">
                <a:solidFill>
                  <a:srgbClr val="0000FF"/>
                </a:solidFill>
                <a:latin typeface="Comic Sans MS"/>
                <a:ea typeface="Comic Sans MS"/>
                <a:cs typeface="Comic Sans MS"/>
                <a:sym typeface="Comic Sans MS"/>
              </a:rPr>
              <a:t>  </a:t>
            </a:r>
            <a:endParaRPr/>
          </a:p>
        </p:txBody>
      </p:sp>
      <p:sp>
        <p:nvSpPr>
          <p:cNvPr id="636" name="Google Shape;636;p47"/>
          <p:cNvSpPr/>
          <p:nvPr/>
        </p:nvSpPr>
        <p:spPr>
          <a:xfrm rot="10800000">
            <a:off x="2957512" y="2862262"/>
            <a:ext cx="484187" cy="293687"/>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637" name="Google Shape;637;p47"/>
          <p:cNvGrpSpPr/>
          <p:nvPr/>
        </p:nvGrpSpPr>
        <p:grpSpPr>
          <a:xfrm>
            <a:off x="3130550" y="4016375"/>
            <a:ext cx="1122362" cy="304800"/>
            <a:chOff x="1509712" y="3675062"/>
            <a:chExt cx="1122362" cy="304800"/>
          </a:xfrm>
        </p:grpSpPr>
        <p:sp>
          <p:nvSpPr>
            <p:cNvPr id="638" name="Google Shape;638;p47"/>
            <p:cNvSpPr/>
            <p:nvPr/>
          </p:nvSpPr>
          <p:spPr>
            <a:xfrm rot="10800000">
              <a:off x="1509712" y="3675062"/>
              <a:ext cx="485775" cy="293687"/>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39" name="Google Shape;639;p47"/>
            <p:cNvSpPr/>
            <p:nvPr/>
          </p:nvSpPr>
          <p:spPr>
            <a:xfrm rot="10800000">
              <a:off x="2147887" y="3686175"/>
              <a:ext cx="484187" cy="293687"/>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645" name="Google Shape;645;p4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646" name="Google Shape;646;p48"/>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647" name="Google Shape;647;p48"/>
          <p:cNvSpPr txBox="1"/>
          <p:nvPr>
            <p:ph type="title"/>
          </p:nvPr>
        </p:nvSpPr>
        <p:spPr>
          <a:xfrm>
            <a:off x="714375" y="3810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Mutual Exclusion</a:t>
            </a:r>
            <a:endParaRPr/>
          </a:p>
        </p:txBody>
      </p:sp>
      <p:sp>
        <p:nvSpPr>
          <p:cNvPr id="648" name="Google Shape;648;p48"/>
          <p:cNvSpPr txBox="1"/>
          <p:nvPr>
            <p:ph idx="1" type="body"/>
          </p:nvPr>
        </p:nvSpPr>
        <p:spPr>
          <a:xfrm>
            <a:off x="635000" y="1643062"/>
            <a:ext cx="8259762" cy="41544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Let </a:t>
            </a:r>
            <a:r>
              <a:rPr b="0" i="0" lang="en-US" sz="3200" u="none" cap="none" strike="noStrike">
                <a:solidFill>
                  <a:schemeClr val="dk1"/>
                </a:solidFill>
                <a:latin typeface="Comic Sans MS"/>
                <a:ea typeface="Comic Sans MS"/>
                <a:cs typeface="Comic Sans MS"/>
                <a:sym typeface="Comic Sans MS"/>
              </a:rPr>
              <a:t>CS</a:t>
            </a:r>
            <a:r>
              <a:rPr b="0" baseline="-25000" i="0" lang="en-US" sz="3200" u="none" cap="none" strike="noStrike">
                <a:solidFill>
                  <a:schemeClr val="dk1"/>
                </a:solidFill>
                <a:latin typeface="Comic Sans MS"/>
                <a:ea typeface="Comic Sans MS"/>
                <a:cs typeface="Comic Sans MS"/>
                <a:sym typeface="Comic Sans MS"/>
              </a:rPr>
              <a:t>i</a:t>
            </a:r>
            <a:r>
              <a:rPr b="0" baseline="30000" i="0" lang="en-US" sz="3200" u="none" cap="none" strike="noStrike">
                <a:solidFill>
                  <a:schemeClr val="dk1"/>
                </a:solidFill>
                <a:latin typeface="Comic Sans MS"/>
                <a:ea typeface="Comic Sans MS"/>
                <a:cs typeface="Comic Sans MS"/>
                <a:sym typeface="Comic Sans MS"/>
              </a:rPr>
              <a:t>k</a:t>
            </a:r>
            <a:r>
              <a:rPr b="0" i="0" lang="en-US" sz="3200" u="none" cap="none" strike="noStrike">
                <a:solidFill>
                  <a:srgbClr val="0000FF"/>
                </a:solidFill>
                <a:latin typeface="Comic Sans MS"/>
                <a:ea typeface="Comic Sans MS"/>
                <a:cs typeface="Comic Sans MS"/>
                <a:sym typeface="Comic Sans MS"/>
              </a:rPr>
              <a:t>      be thread </a:t>
            </a:r>
            <a:r>
              <a:rPr b="0" i="0" lang="en-US" sz="3200" u="none" cap="none" strike="noStrike">
                <a:solidFill>
                  <a:schemeClr val="dk1"/>
                </a:solidFill>
                <a:latin typeface="Comic Sans MS"/>
                <a:ea typeface="Comic Sans MS"/>
                <a:cs typeface="Comic Sans MS"/>
                <a:sym typeface="Comic Sans MS"/>
              </a:rPr>
              <a:t>i</a:t>
            </a:r>
            <a:r>
              <a:rPr b="0" i="0" lang="en-US" sz="3200" u="none" cap="none" strike="noStrike">
                <a:solidFill>
                  <a:srgbClr val="0000FF"/>
                </a:solidFill>
                <a:latin typeface="Comic Sans MS"/>
                <a:ea typeface="Comic Sans MS"/>
                <a:cs typeface="Comic Sans MS"/>
                <a:sym typeface="Comic Sans MS"/>
              </a:rPr>
              <a:t>’s </a:t>
            </a:r>
            <a:r>
              <a:rPr b="0" i="0" lang="en-US" sz="3200" u="none" cap="none" strike="noStrike">
                <a:solidFill>
                  <a:schemeClr val="dk1"/>
                </a:solidFill>
                <a:latin typeface="Comic Sans MS"/>
                <a:ea typeface="Comic Sans MS"/>
                <a:cs typeface="Comic Sans MS"/>
                <a:sym typeface="Comic Sans MS"/>
              </a:rPr>
              <a:t>k</a:t>
            </a:r>
            <a:r>
              <a:rPr b="0" i="0" lang="en-US" sz="3200" u="none" cap="none" strike="noStrike">
                <a:solidFill>
                  <a:srgbClr val="0000FF"/>
                </a:solidFill>
                <a:latin typeface="Comic Sans MS"/>
                <a:ea typeface="Comic Sans MS"/>
                <a:cs typeface="Comic Sans MS"/>
                <a:sym typeface="Comic Sans MS"/>
              </a:rPr>
              <a:t>-th critical section execution</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And </a:t>
            </a:r>
            <a:r>
              <a:rPr b="0" i="0" lang="en-US" sz="3200" u="none" cap="none" strike="noStrike">
                <a:solidFill>
                  <a:schemeClr val="dk1"/>
                </a:solidFill>
                <a:latin typeface="Comic Sans MS"/>
                <a:ea typeface="Comic Sans MS"/>
                <a:cs typeface="Comic Sans MS"/>
                <a:sym typeface="Comic Sans MS"/>
              </a:rPr>
              <a:t>CS</a:t>
            </a:r>
            <a:r>
              <a:rPr b="0" baseline="-25000" i="0" lang="en-US" sz="3200" u="none" cap="none" strike="noStrike">
                <a:solidFill>
                  <a:schemeClr val="dk1"/>
                </a:solidFill>
                <a:latin typeface="Comic Sans MS"/>
                <a:ea typeface="Comic Sans MS"/>
                <a:cs typeface="Comic Sans MS"/>
                <a:sym typeface="Comic Sans MS"/>
              </a:rPr>
              <a:t>j</a:t>
            </a:r>
            <a:r>
              <a:rPr b="0" baseline="30000" i="0" lang="en-US" sz="3200" u="none" cap="none" strike="noStrike">
                <a:solidFill>
                  <a:schemeClr val="dk1"/>
                </a:solidFill>
                <a:latin typeface="Comic Sans MS"/>
                <a:ea typeface="Comic Sans MS"/>
                <a:cs typeface="Comic Sans MS"/>
                <a:sym typeface="Comic Sans MS"/>
              </a:rPr>
              <a:t>m</a:t>
            </a:r>
            <a:r>
              <a:rPr b="0" i="0" lang="en-US" sz="3200" u="none" cap="none" strike="noStrike">
                <a:solidFill>
                  <a:srgbClr val="0000FF"/>
                </a:solidFill>
                <a:latin typeface="Comic Sans MS"/>
                <a:ea typeface="Comic Sans MS"/>
                <a:cs typeface="Comic Sans MS"/>
                <a:sym typeface="Comic Sans MS"/>
              </a:rPr>
              <a:t>      be </a:t>
            </a:r>
            <a:r>
              <a:rPr b="0" i="0" lang="en-US" sz="3200" u="none" cap="none" strike="noStrike">
                <a:solidFill>
                  <a:schemeClr val="dk1"/>
                </a:solidFill>
                <a:latin typeface="Comic Sans MS"/>
                <a:ea typeface="Comic Sans MS"/>
                <a:cs typeface="Comic Sans MS"/>
                <a:sym typeface="Comic Sans MS"/>
              </a:rPr>
              <a:t>j</a:t>
            </a:r>
            <a:r>
              <a:rPr b="0" i="0" lang="en-US" sz="3200" u="none" cap="none" strike="noStrike">
                <a:solidFill>
                  <a:srgbClr val="0000FF"/>
                </a:solidFill>
                <a:latin typeface="Comic Sans MS"/>
                <a:ea typeface="Comic Sans MS"/>
                <a:cs typeface="Comic Sans MS"/>
                <a:sym typeface="Comic Sans MS"/>
              </a:rPr>
              <a:t>’s </a:t>
            </a:r>
            <a:r>
              <a:rPr b="0" i="0" lang="en-US" sz="3200" u="none" cap="none" strike="noStrike">
                <a:solidFill>
                  <a:schemeClr val="dk1"/>
                </a:solidFill>
                <a:latin typeface="Comic Sans MS"/>
                <a:ea typeface="Comic Sans MS"/>
                <a:cs typeface="Comic Sans MS"/>
                <a:sym typeface="Comic Sans MS"/>
              </a:rPr>
              <a:t>m</a:t>
            </a:r>
            <a:r>
              <a:rPr b="0" i="0" lang="en-US" sz="3200" u="none" cap="none" strike="noStrike">
                <a:solidFill>
                  <a:srgbClr val="0000FF"/>
                </a:solidFill>
                <a:latin typeface="Comic Sans MS"/>
                <a:ea typeface="Comic Sans MS"/>
                <a:cs typeface="Comic Sans MS"/>
                <a:sym typeface="Comic Sans MS"/>
              </a:rPr>
              <a:t>-th execution</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Then either</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           or</a:t>
            </a:r>
            <a:endParaRPr/>
          </a:p>
        </p:txBody>
      </p:sp>
      <p:grpSp>
        <p:nvGrpSpPr>
          <p:cNvPr id="649" name="Google Shape;649;p48"/>
          <p:cNvGrpSpPr/>
          <p:nvPr/>
        </p:nvGrpSpPr>
        <p:grpSpPr>
          <a:xfrm>
            <a:off x="1414462" y="4014787"/>
            <a:ext cx="1122362" cy="304800"/>
            <a:chOff x="1509712" y="3675062"/>
            <a:chExt cx="1122362" cy="304800"/>
          </a:xfrm>
        </p:grpSpPr>
        <p:sp>
          <p:nvSpPr>
            <p:cNvPr id="650" name="Google Shape;650;p48"/>
            <p:cNvSpPr/>
            <p:nvPr/>
          </p:nvSpPr>
          <p:spPr>
            <a:xfrm rot="10800000">
              <a:off x="1509712" y="3675062"/>
              <a:ext cx="485775" cy="293687"/>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51" name="Google Shape;651;p48"/>
            <p:cNvSpPr/>
            <p:nvPr/>
          </p:nvSpPr>
          <p:spPr>
            <a:xfrm rot="10800000">
              <a:off x="2147887" y="3686175"/>
              <a:ext cx="484187" cy="293687"/>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52" name="Google Shape;652;p48"/>
          <p:cNvSpPr/>
          <p:nvPr/>
        </p:nvSpPr>
        <p:spPr>
          <a:xfrm>
            <a:off x="1874837" y="5035550"/>
            <a:ext cx="2651125" cy="625475"/>
          </a:xfrm>
          <a:prstGeom prst="wedgeRoundRectCallout">
            <a:avLst>
              <a:gd fmla="val 841" name="adj1"/>
              <a:gd fmla="val -23025"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CS</a:t>
            </a:r>
            <a:r>
              <a:rPr b="0" baseline="-25000" i="0" lang="en-US" sz="2800" u="none">
                <a:solidFill>
                  <a:schemeClr val="dk1"/>
                </a:solidFill>
                <a:latin typeface="Comic Sans MS"/>
                <a:ea typeface="Comic Sans MS"/>
                <a:cs typeface="Comic Sans MS"/>
                <a:sym typeface="Comic Sans MS"/>
              </a:rPr>
              <a:t>i</a:t>
            </a:r>
            <a:r>
              <a:rPr b="0" baseline="30000" i="0" lang="en-US" sz="2800" u="none">
                <a:solidFill>
                  <a:schemeClr val="dk1"/>
                </a:solidFill>
                <a:latin typeface="Comic Sans MS"/>
                <a:ea typeface="Comic Sans MS"/>
                <a:cs typeface="Comic Sans MS"/>
                <a:sym typeface="Comic Sans MS"/>
              </a:rPr>
              <a:t>k</a:t>
            </a:r>
            <a:r>
              <a:rPr b="0" i="0" lang="en-US" sz="2800" u="none">
                <a:solidFill>
                  <a:srgbClr val="0000FF"/>
                </a:solidFill>
                <a:latin typeface="Comic Sans MS"/>
                <a:ea typeface="Comic Sans MS"/>
                <a:cs typeface="Comic Sans MS"/>
                <a:sym typeface="Comic Sans MS"/>
              </a:rPr>
              <a:t> </a:t>
            </a:r>
            <a:r>
              <a:rPr b="0" i="0" lang="en-US" sz="2800" u="none">
                <a:solidFill>
                  <a:schemeClr val="dk1"/>
                </a:solidFill>
                <a:latin typeface="Comic Sans MS"/>
                <a:ea typeface="Comic Sans MS"/>
                <a:cs typeface="Comic Sans MS"/>
                <a:sym typeface="Comic Sans MS"/>
              </a:rPr>
              <a:t>➔</a:t>
            </a:r>
            <a:r>
              <a:rPr b="0" i="0" lang="en-US" sz="2800" u="none">
                <a:solidFill>
                  <a:srgbClr val="0000FF"/>
                </a:solidFill>
                <a:latin typeface="Comic Sans MS"/>
                <a:ea typeface="Comic Sans MS"/>
                <a:cs typeface="Comic Sans MS"/>
                <a:sym typeface="Comic Sans MS"/>
              </a:rPr>
              <a:t> </a:t>
            </a:r>
            <a:r>
              <a:rPr b="0" i="0" lang="en-US" sz="2800" u="none">
                <a:solidFill>
                  <a:schemeClr val="dk1"/>
                </a:solidFill>
                <a:latin typeface="Comic Sans MS"/>
                <a:ea typeface="Comic Sans MS"/>
                <a:cs typeface="Comic Sans MS"/>
                <a:sym typeface="Comic Sans MS"/>
              </a:rPr>
              <a:t>CS</a:t>
            </a:r>
            <a:r>
              <a:rPr b="0" baseline="-25000" i="0" lang="en-US" sz="2800" u="none">
                <a:solidFill>
                  <a:schemeClr val="dk1"/>
                </a:solidFill>
                <a:latin typeface="Comic Sans MS"/>
                <a:ea typeface="Comic Sans MS"/>
                <a:cs typeface="Comic Sans MS"/>
                <a:sym typeface="Comic Sans MS"/>
              </a:rPr>
              <a:t>j</a:t>
            </a:r>
            <a:r>
              <a:rPr b="0" baseline="30000" i="0" lang="en-US" sz="2800" u="none">
                <a:solidFill>
                  <a:schemeClr val="dk1"/>
                </a:solidFill>
                <a:latin typeface="Comic Sans MS"/>
                <a:ea typeface="Comic Sans MS"/>
                <a:cs typeface="Comic Sans MS"/>
                <a:sym typeface="Comic Sans MS"/>
              </a:rPr>
              <a:t>m</a:t>
            </a:r>
            <a:endParaRPr/>
          </a:p>
        </p:txBody>
      </p:sp>
      <p:sp>
        <p:nvSpPr>
          <p:cNvPr id="653" name="Google Shape;653;p48"/>
          <p:cNvSpPr/>
          <p:nvPr/>
        </p:nvSpPr>
        <p:spPr>
          <a:xfrm rot="10800000">
            <a:off x="2714625" y="1758950"/>
            <a:ext cx="485775" cy="293687"/>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Font typeface="Comic Sans MS"/>
              <a:buNone/>
            </a:pPr>
            <a:r>
              <a:rPr b="0" i="0" lang="en-US" sz="4400" u="none">
                <a:solidFill>
                  <a:srgbClr val="0000FF"/>
                </a:solidFill>
                <a:latin typeface="Comic Sans MS"/>
                <a:ea typeface="Comic Sans MS"/>
                <a:cs typeface="Comic Sans MS"/>
                <a:sym typeface="Comic Sans MS"/>
              </a:rPr>
              <a:t>  </a:t>
            </a:r>
            <a:endParaRPr/>
          </a:p>
        </p:txBody>
      </p:sp>
      <p:sp>
        <p:nvSpPr>
          <p:cNvPr id="654" name="Google Shape;654;p48"/>
          <p:cNvSpPr/>
          <p:nvPr/>
        </p:nvSpPr>
        <p:spPr>
          <a:xfrm rot="10800000">
            <a:off x="2957512" y="2862262"/>
            <a:ext cx="484187" cy="293687"/>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655" name="Google Shape;655;p48"/>
          <p:cNvGrpSpPr/>
          <p:nvPr/>
        </p:nvGrpSpPr>
        <p:grpSpPr>
          <a:xfrm>
            <a:off x="3130550" y="4016375"/>
            <a:ext cx="1122362" cy="304800"/>
            <a:chOff x="1509712" y="3675062"/>
            <a:chExt cx="1122362" cy="304800"/>
          </a:xfrm>
        </p:grpSpPr>
        <p:sp>
          <p:nvSpPr>
            <p:cNvPr id="656" name="Google Shape;656;p48"/>
            <p:cNvSpPr/>
            <p:nvPr/>
          </p:nvSpPr>
          <p:spPr>
            <a:xfrm rot="10800000">
              <a:off x="1509712" y="3675062"/>
              <a:ext cx="485775" cy="293687"/>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57" name="Google Shape;657;p48"/>
            <p:cNvSpPr/>
            <p:nvPr/>
          </p:nvSpPr>
          <p:spPr>
            <a:xfrm rot="10800000">
              <a:off x="2147887" y="3686175"/>
              <a:ext cx="484187" cy="293687"/>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4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665" name="Google Shape;665;p4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666" name="Google Shape;666;p49"/>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667" name="Google Shape;667;p49"/>
          <p:cNvSpPr txBox="1"/>
          <p:nvPr>
            <p:ph type="title"/>
          </p:nvPr>
        </p:nvSpPr>
        <p:spPr>
          <a:xfrm>
            <a:off x="714375" y="3810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Mutual Exclusion</a:t>
            </a:r>
            <a:endParaRPr/>
          </a:p>
        </p:txBody>
      </p:sp>
      <p:sp>
        <p:nvSpPr>
          <p:cNvPr id="668" name="Google Shape;668;p49"/>
          <p:cNvSpPr txBox="1"/>
          <p:nvPr>
            <p:ph idx="1" type="body"/>
          </p:nvPr>
        </p:nvSpPr>
        <p:spPr>
          <a:xfrm>
            <a:off x="635000" y="1643062"/>
            <a:ext cx="8259762" cy="41544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Let </a:t>
            </a:r>
            <a:r>
              <a:rPr b="0" i="0" lang="en-US" sz="3200" u="none" cap="none" strike="noStrike">
                <a:solidFill>
                  <a:schemeClr val="dk1"/>
                </a:solidFill>
                <a:latin typeface="Comic Sans MS"/>
                <a:ea typeface="Comic Sans MS"/>
                <a:cs typeface="Comic Sans MS"/>
                <a:sym typeface="Comic Sans MS"/>
              </a:rPr>
              <a:t>CS</a:t>
            </a:r>
            <a:r>
              <a:rPr b="0" baseline="-25000" i="0" lang="en-US" sz="3200" u="none" cap="none" strike="noStrike">
                <a:solidFill>
                  <a:schemeClr val="dk1"/>
                </a:solidFill>
                <a:latin typeface="Comic Sans MS"/>
                <a:ea typeface="Comic Sans MS"/>
                <a:cs typeface="Comic Sans MS"/>
                <a:sym typeface="Comic Sans MS"/>
              </a:rPr>
              <a:t>i</a:t>
            </a:r>
            <a:r>
              <a:rPr b="0" baseline="30000" i="0" lang="en-US" sz="3200" u="none" cap="none" strike="noStrike">
                <a:solidFill>
                  <a:schemeClr val="dk1"/>
                </a:solidFill>
                <a:latin typeface="Comic Sans MS"/>
                <a:ea typeface="Comic Sans MS"/>
                <a:cs typeface="Comic Sans MS"/>
                <a:sym typeface="Comic Sans MS"/>
              </a:rPr>
              <a:t>k</a:t>
            </a:r>
            <a:r>
              <a:rPr b="0" i="0" lang="en-US" sz="3200" u="none" cap="none" strike="noStrike">
                <a:solidFill>
                  <a:srgbClr val="0000FF"/>
                </a:solidFill>
                <a:latin typeface="Comic Sans MS"/>
                <a:ea typeface="Comic Sans MS"/>
                <a:cs typeface="Comic Sans MS"/>
                <a:sym typeface="Comic Sans MS"/>
              </a:rPr>
              <a:t>      be thread </a:t>
            </a:r>
            <a:r>
              <a:rPr b="0" i="0" lang="en-US" sz="3200" u="none" cap="none" strike="noStrike">
                <a:solidFill>
                  <a:schemeClr val="dk1"/>
                </a:solidFill>
                <a:latin typeface="Comic Sans MS"/>
                <a:ea typeface="Comic Sans MS"/>
                <a:cs typeface="Comic Sans MS"/>
                <a:sym typeface="Comic Sans MS"/>
              </a:rPr>
              <a:t>i</a:t>
            </a:r>
            <a:r>
              <a:rPr b="0" i="0" lang="en-US" sz="3200" u="none" cap="none" strike="noStrike">
                <a:solidFill>
                  <a:srgbClr val="0000FF"/>
                </a:solidFill>
                <a:latin typeface="Comic Sans MS"/>
                <a:ea typeface="Comic Sans MS"/>
                <a:cs typeface="Comic Sans MS"/>
                <a:sym typeface="Comic Sans MS"/>
              </a:rPr>
              <a:t>’s </a:t>
            </a:r>
            <a:r>
              <a:rPr b="0" i="0" lang="en-US" sz="3200" u="none" cap="none" strike="noStrike">
                <a:solidFill>
                  <a:schemeClr val="dk1"/>
                </a:solidFill>
                <a:latin typeface="Comic Sans MS"/>
                <a:ea typeface="Comic Sans MS"/>
                <a:cs typeface="Comic Sans MS"/>
                <a:sym typeface="Comic Sans MS"/>
              </a:rPr>
              <a:t>k</a:t>
            </a:r>
            <a:r>
              <a:rPr b="0" i="0" lang="en-US" sz="3200" u="none" cap="none" strike="noStrike">
                <a:solidFill>
                  <a:srgbClr val="0000FF"/>
                </a:solidFill>
                <a:latin typeface="Comic Sans MS"/>
                <a:ea typeface="Comic Sans MS"/>
                <a:cs typeface="Comic Sans MS"/>
                <a:sym typeface="Comic Sans MS"/>
              </a:rPr>
              <a:t>-th critical section execution</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And </a:t>
            </a:r>
            <a:r>
              <a:rPr b="0" i="0" lang="en-US" sz="3200" u="none" cap="none" strike="noStrike">
                <a:solidFill>
                  <a:schemeClr val="dk1"/>
                </a:solidFill>
                <a:latin typeface="Comic Sans MS"/>
                <a:ea typeface="Comic Sans MS"/>
                <a:cs typeface="Comic Sans MS"/>
                <a:sym typeface="Comic Sans MS"/>
              </a:rPr>
              <a:t>CS</a:t>
            </a:r>
            <a:r>
              <a:rPr b="0" baseline="-25000" i="0" lang="en-US" sz="3200" u="none" cap="none" strike="noStrike">
                <a:solidFill>
                  <a:schemeClr val="dk1"/>
                </a:solidFill>
                <a:latin typeface="Comic Sans MS"/>
                <a:ea typeface="Comic Sans MS"/>
                <a:cs typeface="Comic Sans MS"/>
                <a:sym typeface="Comic Sans MS"/>
              </a:rPr>
              <a:t>j</a:t>
            </a:r>
            <a:r>
              <a:rPr b="0" baseline="30000" i="0" lang="en-US" sz="3200" u="none" cap="none" strike="noStrike">
                <a:solidFill>
                  <a:schemeClr val="dk1"/>
                </a:solidFill>
                <a:latin typeface="Comic Sans MS"/>
                <a:ea typeface="Comic Sans MS"/>
                <a:cs typeface="Comic Sans MS"/>
                <a:sym typeface="Comic Sans MS"/>
              </a:rPr>
              <a:t>m</a:t>
            </a:r>
            <a:r>
              <a:rPr b="0" i="0" lang="en-US" sz="3200" u="none" cap="none" strike="noStrike">
                <a:solidFill>
                  <a:srgbClr val="0000FF"/>
                </a:solidFill>
                <a:latin typeface="Comic Sans MS"/>
                <a:ea typeface="Comic Sans MS"/>
                <a:cs typeface="Comic Sans MS"/>
                <a:sym typeface="Comic Sans MS"/>
              </a:rPr>
              <a:t>      be </a:t>
            </a:r>
            <a:r>
              <a:rPr b="0" i="0" lang="en-US" sz="3200" u="none" cap="none" strike="noStrike">
                <a:solidFill>
                  <a:schemeClr val="dk1"/>
                </a:solidFill>
                <a:latin typeface="Comic Sans MS"/>
                <a:ea typeface="Comic Sans MS"/>
                <a:cs typeface="Comic Sans MS"/>
                <a:sym typeface="Comic Sans MS"/>
              </a:rPr>
              <a:t>j</a:t>
            </a:r>
            <a:r>
              <a:rPr b="0" i="0" lang="en-US" sz="3200" u="none" cap="none" strike="noStrike">
                <a:solidFill>
                  <a:srgbClr val="0000FF"/>
                </a:solidFill>
                <a:latin typeface="Comic Sans MS"/>
                <a:ea typeface="Comic Sans MS"/>
                <a:cs typeface="Comic Sans MS"/>
                <a:sym typeface="Comic Sans MS"/>
              </a:rPr>
              <a:t>’s </a:t>
            </a:r>
            <a:r>
              <a:rPr b="0" i="0" lang="en-US" sz="3200" u="none" cap="none" strike="noStrike">
                <a:solidFill>
                  <a:schemeClr val="dk1"/>
                </a:solidFill>
                <a:latin typeface="Comic Sans MS"/>
                <a:ea typeface="Comic Sans MS"/>
                <a:cs typeface="Comic Sans MS"/>
                <a:sym typeface="Comic Sans MS"/>
              </a:rPr>
              <a:t>m</a:t>
            </a:r>
            <a:r>
              <a:rPr b="0" i="0" lang="en-US" sz="3200" u="none" cap="none" strike="noStrike">
                <a:solidFill>
                  <a:srgbClr val="0000FF"/>
                </a:solidFill>
                <a:latin typeface="Comic Sans MS"/>
                <a:ea typeface="Comic Sans MS"/>
                <a:cs typeface="Comic Sans MS"/>
                <a:sym typeface="Comic Sans MS"/>
              </a:rPr>
              <a:t>-th execution</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Then either</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           or</a:t>
            </a:r>
            <a:endParaRPr/>
          </a:p>
        </p:txBody>
      </p:sp>
      <p:grpSp>
        <p:nvGrpSpPr>
          <p:cNvPr id="669" name="Google Shape;669;p49"/>
          <p:cNvGrpSpPr/>
          <p:nvPr/>
        </p:nvGrpSpPr>
        <p:grpSpPr>
          <a:xfrm>
            <a:off x="1414462" y="4014787"/>
            <a:ext cx="1122362" cy="304800"/>
            <a:chOff x="1509712" y="3675062"/>
            <a:chExt cx="1122362" cy="304800"/>
          </a:xfrm>
        </p:grpSpPr>
        <p:sp>
          <p:nvSpPr>
            <p:cNvPr id="670" name="Google Shape;670;p49"/>
            <p:cNvSpPr/>
            <p:nvPr/>
          </p:nvSpPr>
          <p:spPr>
            <a:xfrm rot="10800000">
              <a:off x="1509712" y="3675062"/>
              <a:ext cx="485775" cy="293687"/>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71" name="Google Shape;671;p49"/>
            <p:cNvSpPr/>
            <p:nvPr/>
          </p:nvSpPr>
          <p:spPr>
            <a:xfrm rot="10800000">
              <a:off x="2147887" y="3686175"/>
              <a:ext cx="484187" cy="293687"/>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72" name="Google Shape;672;p49"/>
          <p:cNvSpPr/>
          <p:nvPr/>
        </p:nvSpPr>
        <p:spPr>
          <a:xfrm>
            <a:off x="1874837" y="5035550"/>
            <a:ext cx="2651125" cy="625475"/>
          </a:xfrm>
          <a:prstGeom prst="wedgeRoundRectCallout">
            <a:avLst>
              <a:gd fmla="val 841" name="adj1"/>
              <a:gd fmla="val -23025"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CS</a:t>
            </a:r>
            <a:r>
              <a:rPr b="0" baseline="-25000" i="0" lang="en-US" sz="2800" u="none">
                <a:solidFill>
                  <a:schemeClr val="dk1"/>
                </a:solidFill>
                <a:latin typeface="Comic Sans MS"/>
                <a:ea typeface="Comic Sans MS"/>
                <a:cs typeface="Comic Sans MS"/>
                <a:sym typeface="Comic Sans MS"/>
              </a:rPr>
              <a:t>i</a:t>
            </a:r>
            <a:r>
              <a:rPr b="0" baseline="30000" i="0" lang="en-US" sz="2800" u="none">
                <a:solidFill>
                  <a:schemeClr val="dk1"/>
                </a:solidFill>
                <a:latin typeface="Comic Sans MS"/>
                <a:ea typeface="Comic Sans MS"/>
                <a:cs typeface="Comic Sans MS"/>
                <a:sym typeface="Comic Sans MS"/>
              </a:rPr>
              <a:t>k</a:t>
            </a:r>
            <a:r>
              <a:rPr b="0" i="0" lang="en-US" sz="2800" u="none">
                <a:solidFill>
                  <a:srgbClr val="0000FF"/>
                </a:solidFill>
                <a:latin typeface="Comic Sans MS"/>
                <a:ea typeface="Comic Sans MS"/>
                <a:cs typeface="Comic Sans MS"/>
                <a:sym typeface="Comic Sans MS"/>
              </a:rPr>
              <a:t> </a:t>
            </a:r>
            <a:r>
              <a:rPr b="0" i="0" lang="en-US" sz="2800" u="none">
                <a:solidFill>
                  <a:schemeClr val="dk1"/>
                </a:solidFill>
                <a:latin typeface="Comic Sans MS"/>
                <a:ea typeface="Comic Sans MS"/>
                <a:cs typeface="Comic Sans MS"/>
                <a:sym typeface="Comic Sans MS"/>
              </a:rPr>
              <a:t>➔</a:t>
            </a:r>
            <a:r>
              <a:rPr b="0" i="0" lang="en-US" sz="2800" u="none">
                <a:solidFill>
                  <a:srgbClr val="0000FF"/>
                </a:solidFill>
                <a:latin typeface="Comic Sans MS"/>
                <a:ea typeface="Comic Sans MS"/>
                <a:cs typeface="Comic Sans MS"/>
                <a:sym typeface="Comic Sans MS"/>
              </a:rPr>
              <a:t> </a:t>
            </a:r>
            <a:r>
              <a:rPr b="0" i="0" lang="en-US" sz="2800" u="none">
                <a:solidFill>
                  <a:schemeClr val="dk1"/>
                </a:solidFill>
                <a:latin typeface="Comic Sans MS"/>
                <a:ea typeface="Comic Sans MS"/>
                <a:cs typeface="Comic Sans MS"/>
                <a:sym typeface="Comic Sans MS"/>
              </a:rPr>
              <a:t>CS</a:t>
            </a:r>
            <a:r>
              <a:rPr b="0" baseline="-25000" i="0" lang="en-US" sz="2800" u="none">
                <a:solidFill>
                  <a:schemeClr val="dk1"/>
                </a:solidFill>
                <a:latin typeface="Comic Sans MS"/>
                <a:ea typeface="Comic Sans MS"/>
                <a:cs typeface="Comic Sans MS"/>
                <a:sym typeface="Comic Sans MS"/>
              </a:rPr>
              <a:t>j</a:t>
            </a:r>
            <a:r>
              <a:rPr b="0" baseline="30000" i="0" lang="en-US" sz="2800" u="none">
                <a:solidFill>
                  <a:schemeClr val="dk1"/>
                </a:solidFill>
                <a:latin typeface="Comic Sans MS"/>
                <a:ea typeface="Comic Sans MS"/>
                <a:cs typeface="Comic Sans MS"/>
                <a:sym typeface="Comic Sans MS"/>
              </a:rPr>
              <a:t>m</a:t>
            </a:r>
            <a:endParaRPr/>
          </a:p>
        </p:txBody>
      </p:sp>
      <p:sp>
        <p:nvSpPr>
          <p:cNvPr id="673" name="Google Shape;673;p49"/>
          <p:cNvSpPr/>
          <p:nvPr/>
        </p:nvSpPr>
        <p:spPr>
          <a:xfrm rot="10800000">
            <a:off x="2714625" y="1758950"/>
            <a:ext cx="485775" cy="293687"/>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Font typeface="Comic Sans MS"/>
              <a:buNone/>
            </a:pPr>
            <a:r>
              <a:rPr b="0" i="0" lang="en-US" sz="4400" u="none">
                <a:solidFill>
                  <a:srgbClr val="0000FF"/>
                </a:solidFill>
                <a:latin typeface="Comic Sans MS"/>
                <a:ea typeface="Comic Sans MS"/>
                <a:cs typeface="Comic Sans MS"/>
                <a:sym typeface="Comic Sans MS"/>
              </a:rPr>
              <a:t>  </a:t>
            </a:r>
            <a:endParaRPr/>
          </a:p>
        </p:txBody>
      </p:sp>
      <p:sp>
        <p:nvSpPr>
          <p:cNvPr id="674" name="Google Shape;674;p49"/>
          <p:cNvSpPr/>
          <p:nvPr/>
        </p:nvSpPr>
        <p:spPr>
          <a:xfrm rot="10800000">
            <a:off x="2957512" y="2862262"/>
            <a:ext cx="484187" cy="293687"/>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nvGrpSpPr>
          <p:cNvPr id="675" name="Google Shape;675;p49"/>
          <p:cNvGrpSpPr/>
          <p:nvPr/>
        </p:nvGrpSpPr>
        <p:grpSpPr>
          <a:xfrm>
            <a:off x="3130550" y="4016375"/>
            <a:ext cx="1122362" cy="304800"/>
            <a:chOff x="1509712" y="3675062"/>
            <a:chExt cx="1122362" cy="304800"/>
          </a:xfrm>
        </p:grpSpPr>
        <p:sp>
          <p:nvSpPr>
            <p:cNvPr id="676" name="Google Shape;676;p49"/>
            <p:cNvSpPr/>
            <p:nvPr/>
          </p:nvSpPr>
          <p:spPr>
            <a:xfrm rot="10800000">
              <a:off x="1509712" y="3675062"/>
              <a:ext cx="485775" cy="293687"/>
            </a:xfrm>
            <a:prstGeom prst="leftRightArrow">
              <a:avLst>
                <a:gd fmla="val 50000" name="adj1"/>
                <a:gd fmla="val 50000" name="adj2"/>
              </a:avLst>
            </a:prstGeom>
            <a:solidFill>
              <a:srgbClr val="0080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77" name="Google Shape;677;p49"/>
            <p:cNvSpPr/>
            <p:nvPr/>
          </p:nvSpPr>
          <p:spPr>
            <a:xfrm rot="10800000">
              <a:off x="2147887" y="3686175"/>
              <a:ext cx="484187" cy="293687"/>
            </a:xfrm>
            <a:prstGeom prst="leftRightArrow">
              <a:avLst>
                <a:gd fmla="val 50000" name="adj1"/>
                <a:gd fmla="val 50000" name="adj2"/>
              </a:avLst>
            </a:prstGeom>
            <a:solidFill>
              <a:srgbClr val="FFFF00"/>
            </a:solidFill>
            <a:ln cap="flat" cmpd="sng" w="381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78" name="Google Shape;678;p49"/>
          <p:cNvSpPr/>
          <p:nvPr/>
        </p:nvSpPr>
        <p:spPr>
          <a:xfrm>
            <a:off x="5668962" y="5348287"/>
            <a:ext cx="2743200" cy="625475"/>
          </a:xfrm>
          <a:prstGeom prst="wedgeRoundRectCallout">
            <a:avLst>
              <a:gd fmla="val -14663" name="adj1"/>
              <a:gd fmla="val -33825"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CS</a:t>
            </a:r>
            <a:r>
              <a:rPr b="0" baseline="-25000" i="0" lang="en-US" sz="2800" u="none">
                <a:solidFill>
                  <a:schemeClr val="dk1"/>
                </a:solidFill>
                <a:latin typeface="Comic Sans MS"/>
                <a:ea typeface="Comic Sans MS"/>
                <a:cs typeface="Comic Sans MS"/>
                <a:sym typeface="Comic Sans MS"/>
              </a:rPr>
              <a:t>j</a:t>
            </a:r>
            <a:r>
              <a:rPr b="0" baseline="30000" i="0" lang="en-US" sz="2800" u="none">
                <a:solidFill>
                  <a:schemeClr val="dk1"/>
                </a:solidFill>
                <a:latin typeface="Comic Sans MS"/>
                <a:ea typeface="Comic Sans MS"/>
                <a:cs typeface="Comic Sans MS"/>
                <a:sym typeface="Comic Sans MS"/>
              </a:rPr>
              <a:t>m</a:t>
            </a:r>
            <a:r>
              <a:rPr b="0" i="0" lang="en-US" sz="2800" u="none">
                <a:solidFill>
                  <a:srgbClr val="0000FF"/>
                </a:solidFill>
                <a:latin typeface="Comic Sans MS"/>
                <a:ea typeface="Comic Sans MS"/>
                <a:cs typeface="Comic Sans MS"/>
                <a:sym typeface="Comic Sans MS"/>
              </a:rPr>
              <a:t> </a:t>
            </a:r>
            <a:r>
              <a:rPr b="0" i="0" lang="en-US" sz="2800" u="none">
                <a:solidFill>
                  <a:schemeClr val="dk1"/>
                </a:solidFill>
                <a:latin typeface="Comic Sans MS"/>
                <a:ea typeface="Comic Sans MS"/>
                <a:cs typeface="Comic Sans MS"/>
                <a:sym typeface="Comic Sans MS"/>
              </a:rPr>
              <a:t>➔</a:t>
            </a:r>
            <a:r>
              <a:rPr b="0" i="0" lang="en-US" sz="2800" u="none">
                <a:solidFill>
                  <a:srgbClr val="0000FF"/>
                </a:solidFill>
                <a:latin typeface="Comic Sans MS"/>
                <a:ea typeface="Comic Sans MS"/>
                <a:cs typeface="Comic Sans MS"/>
                <a:sym typeface="Comic Sans MS"/>
              </a:rPr>
              <a:t> </a:t>
            </a:r>
            <a:r>
              <a:rPr b="0" i="0" lang="en-US" sz="2800" u="none">
                <a:solidFill>
                  <a:schemeClr val="dk1"/>
                </a:solidFill>
                <a:latin typeface="Comic Sans MS"/>
                <a:ea typeface="Comic Sans MS"/>
                <a:cs typeface="Comic Sans MS"/>
                <a:sym typeface="Comic Sans MS"/>
              </a:rPr>
              <a:t>CS</a:t>
            </a:r>
            <a:r>
              <a:rPr b="0" baseline="-25000" i="0" lang="en-US" sz="2800" u="none">
                <a:solidFill>
                  <a:schemeClr val="dk1"/>
                </a:solidFill>
                <a:latin typeface="Comic Sans MS"/>
                <a:ea typeface="Comic Sans MS"/>
                <a:cs typeface="Comic Sans MS"/>
                <a:sym typeface="Comic Sans MS"/>
              </a:rPr>
              <a:t>i</a:t>
            </a:r>
            <a:r>
              <a:rPr b="0" baseline="30000" i="0" lang="en-US" sz="2800" u="none">
                <a:solidFill>
                  <a:schemeClr val="dk1"/>
                </a:solidFill>
                <a:latin typeface="Comic Sans MS"/>
                <a:ea typeface="Comic Sans MS"/>
                <a:cs typeface="Comic Sans MS"/>
                <a:sym typeface="Comic Sans MS"/>
              </a:rPr>
              <a:t>k</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686" name="Google Shape;686;p5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687" name="Google Shape;687;p50"/>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688" name="Google Shape;688;p50"/>
          <p:cNvSpPr txBox="1"/>
          <p:nvPr>
            <p:ph type="title"/>
          </p:nvPr>
        </p:nvSpPr>
        <p:spPr>
          <a:xfrm>
            <a:off x="647700" y="3683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Deadlock-Free</a:t>
            </a:r>
            <a:endParaRPr/>
          </a:p>
        </p:txBody>
      </p:sp>
      <p:grpSp>
        <p:nvGrpSpPr>
          <p:cNvPr id="689" name="Google Shape;689;p50"/>
          <p:cNvGrpSpPr/>
          <p:nvPr/>
        </p:nvGrpSpPr>
        <p:grpSpPr>
          <a:xfrm>
            <a:off x="7480300" y="419100"/>
            <a:ext cx="946150" cy="968375"/>
            <a:chOff x="1212850" y="3714750"/>
            <a:chExt cx="946150" cy="968375"/>
          </a:xfrm>
        </p:grpSpPr>
        <p:sp>
          <p:nvSpPr>
            <p:cNvPr id="690" name="Google Shape;690;p50"/>
            <p:cNvSpPr/>
            <p:nvPr/>
          </p:nvSpPr>
          <p:spPr>
            <a:xfrm>
              <a:off x="1212850" y="3714750"/>
              <a:ext cx="946150" cy="968375"/>
            </a:xfrm>
            <a:prstGeom prst="ellipse">
              <a:avLst/>
            </a:prstGeom>
            <a:solidFill>
              <a:srgbClr val="FF0000"/>
            </a:solidFill>
            <a:ln cap="flat" cmpd="sng" w="12700">
              <a:solidFill>
                <a:srgbClr val="CF0E3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91" name="Google Shape;691;p50"/>
            <p:cNvSpPr/>
            <p:nvPr/>
          </p:nvSpPr>
          <p:spPr>
            <a:xfrm>
              <a:off x="1330325" y="3822700"/>
              <a:ext cx="712787" cy="752475"/>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92" name="Google Shape;692;p50"/>
            <p:cNvSpPr/>
            <p:nvPr/>
          </p:nvSpPr>
          <p:spPr>
            <a:xfrm>
              <a:off x="1462087" y="3883025"/>
              <a:ext cx="452437" cy="461962"/>
            </a:xfrm>
            <a:prstGeom prst="ellipse">
              <a:avLst/>
            </a:prstGeom>
            <a:solidFill>
              <a:schemeClr val="dk2"/>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93" name="Google Shape;693;p50"/>
            <p:cNvSpPr/>
            <p:nvPr/>
          </p:nvSpPr>
          <p:spPr>
            <a:xfrm>
              <a:off x="1527175" y="3944937"/>
              <a:ext cx="317500" cy="363537"/>
            </a:xfrm>
            <a:prstGeom prst="ellipse">
              <a:avLst/>
            </a:prstGeom>
            <a:solidFill>
              <a:schemeClr val="lt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94" name="Google Shape;694;p50"/>
            <p:cNvSpPr/>
            <p:nvPr/>
          </p:nvSpPr>
          <p:spPr>
            <a:xfrm>
              <a:off x="1465262" y="4068762"/>
              <a:ext cx="449262" cy="452437"/>
            </a:xfrm>
            <a:prstGeom prst="ellipse">
              <a:avLst/>
            </a:prstGeom>
            <a:solidFill>
              <a:schemeClr val="dk2"/>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95" name="Google Shape;695;p50"/>
            <p:cNvSpPr/>
            <p:nvPr/>
          </p:nvSpPr>
          <p:spPr>
            <a:xfrm>
              <a:off x="1606550" y="4162425"/>
              <a:ext cx="161925" cy="155575"/>
            </a:xfrm>
            <a:prstGeom prst="ellipse">
              <a:avLst/>
            </a:prstGeom>
            <a:solidFill>
              <a:schemeClr val="lt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696" name="Google Shape;696;p50"/>
            <p:cNvSpPr/>
            <p:nvPr/>
          </p:nvSpPr>
          <p:spPr>
            <a:xfrm flipH="1" rot="10800000">
              <a:off x="1639887" y="4291012"/>
              <a:ext cx="107950" cy="134937"/>
            </a:xfrm>
            <a:custGeom>
              <a:rect b="b" l="l" r="r" t="t"/>
              <a:pathLst>
                <a:path extrusionOk="0" h="120000" w="120000">
                  <a:moveTo>
                    <a:pt x="0" y="0"/>
                  </a:moveTo>
                  <a:lnTo>
                    <a:pt x="29994" y="120000"/>
                  </a:lnTo>
                  <a:lnTo>
                    <a:pt x="90005" y="120000"/>
                  </a:lnTo>
                  <a:lnTo>
                    <a:pt x="120000" y="0"/>
                  </a:lnTo>
                  <a:close/>
                </a:path>
              </a:pathLst>
            </a:cu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697" name="Google Shape;697;p5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If some thread calls </a:t>
            </a:r>
            <a:r>
              <a:rPr b="1" i="0" lang="en-US" sz="3200" u="none" cap="none" strike="noStrike">
                <a:solidFill>
                  <a:schemeClr val="dk1"/>
                </a:solidFill>
                <a:latin typeface="Comic Sans MS"/>
                <a:ea typeface="Comic Sans MS"/>
                <a:cs typeface="Comic Sans MS"/>
                <a:sym typeface="Comic Sans MS"/>
              </a:rPr>
              <a:t>lock()</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And never returns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Then other threads must complete </a:t>
            </a:r>
            <a:r>
              <a:rPr b="1" i="0" lang="en-US" sz="2800" u="none" cap="none" strike="noStrike">
                <a:solidFill>
                  <a:schemeClr val="dk1"/>
                </a:solidFill>
                <a:latin typeface="Comic Sans MS"/>
                <a:ea typeface="Comic Sans MS"/>
                <a:cs typeface="Comic Sans MS"/>
                <a:sym typeface="Comic Sans MS"/>
              </a:rPr>
              <a:t>lock()</a:t>
            </a:r>
            <a:r>
              <a:rPr b="0" i="0" lang="en-US" sz="2800" u="none" cap="none" strike="noStrike">
                <a:solidFill>
                  <a:srgbClr val="0000FF"/>
                </a:solidFill>
                <a:latin typeface="Comic Sans MS"/>
                <a:ea typeface="Comic Sans MS"/>
                <a:cs typeface="Comic Sans MS"/>
                <a:sym typeface="Comic Sans MS"/>
              </a:rPr>
              <a:t> and </a:t>
            </a:r>
            <a:r>
              <a:rPr b="1" i="0" lang="en-US" sz="2800" u="none" cap="none" strike="noStrike">
                <a:solidFill>
                  <a:schemeClr val="dk1"/>
                </a:solidFill>
                <a:latin typeface="Comic Sans MS"/>
                <a:ea typeface="Comic Sans MS"/>
                <a:cs typeface="Comic Sans MS"/>
                <a:sym typeface="Comic Sans MS"/>
              </a:rPr>
              <a:t>unlock()</a:t>
            </a:r>
            <a:r>
              <a:rPr b="0" i="0" lang="en-US" sz="2800" u="none" cap="none" strike="noStrike">
                <a:solidFill>
                  <a:srgbClr val="0000FF"/>
                </a:solidFill>
                <a:latin typeface="Comic Sans MS"/>
                <a:ea typeface="Comic Sans MS"/>
                <a:cs typeface="Comic Sans MS"/>
                <a:sym typeface="Comic Sans MS"/>
              </a:rPr>
              <a:t> calls infinitely often</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System as a whole makes progress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Even if individuals starve</a:t>
            </a:r>
            <a:endParaRPr/>
          </a:p>
        </p:txBody>
      </p:sp>
      <p:sp>
        <p:nvSpPr>
          <p:cNvPr id="698" name="Google Shape;698;p50"/>
          <p:cNvSpPr txBox="1"/>
          <p:nvPr/>
        </p:nvSpPr>
        <p:spPr>
          <a:xfrm rot="-2160000">
            <a:off x="7853362" y="554037"/>
            <a:ext cx="134937" cy="809625"/>
          </a:xfrm>
          <a:prstGeom prst="rect">
            <a:avLst/>
          </a:prstGeom>
          <a:solidFill>
            <a:srgbClr val="FF0000"/>
          </a:solidFill>
          <a:ln cap="flat" cmpd="sng" w="9525">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5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704" name="Google Shape;704;p5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705" name="Google Shape;705;p51"/>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706" name="Google Shape;706;p51"/>
          <p:cNvSpPr txBox="1"/>
          <p:nvPr>
            <p:ph type="title"/>
          </p:nvPr>
        </p:nvSpPr>
        <p:spPr>
          <a:xfrm>
            <a:off x="647700" y="3683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Starvation-Free</a:t>
            </a:r>
            <a:endParaRPr/>
          </a:p>
        </p:txBody>
      </p:sp>
      <p:sp>
        <p:nvSpPr>
          <p:cNvPr id="707" name="Google Shape;707;p5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If some thread calls </a:t>
            </a:r>
            <a:r>
              <a:rPr b="0" i="0" lang="en-US" sz="3200" u="none" cap="none" strike="noStrike">
                <a:solidFill>
                  <a:schemeClr val="dk1"/>
                </a:solidFill>
                <a:latin typeface="Comic Sans MS"/>
                <a:ea typeface="Comic Sans MS"/>
                <a:cs typeface="Comic Sans MS"/>
                <a:sym typeface="Comic Sans MS"/>
              </a:rPr>
              <a:t>lock()</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It will eventually return</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Individual threads make progress</a:t>
            </a:r>
            <a:endParaRPr/>
          </a:p>
        </p:txBody>
      </p:sp>
      <p:grpSp>
        <p:nvGrpSpPr>
          <p:cNvPr id="708" name="Google Shape;708;p51"/>
          <p:cNvGrpSpPr/>
          <p:nvPr/>
        </p:nvGrpSpPr>
        <p:grpSpPr>
          <a:xfrm>
            <a:off x="7632700" y="571500"/>
            <a:ext cx="946150" cy="968375"/>
            <a:chOff x="1212850" y="3714750"/>
            <a:chExt cx="946150" cy="968375"/>
          </a:xfrm>
        </p:grpSpPr>
        <p:sp>
          <p:nvSpPr>
            <p:cNvPr id="709" name="Google Shape;709;p51"/>
            <p:cNvSpPr/>
            <p:nvPr/>
          </p:nvSpPr>
          <p:spPr>
            <a:xfrm>
              <a:off x="1212850" y="3714750"/>
              <a:ext cx="946150" cy="968375"/>
            </a:xfrm>
            <a:prstGeom prst="ellipse">
              <a:avLst/>
            </a:prstGeom>
            <a:solidFill>
              <a:srgbClr val="FF0000"/>
            </a:solidFill>
            <a:ln cap="flat" cmpd="sng" w="12700">
              <a:solidFill>
                <a:srgbClr val="CF0E3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10" name="Google Shape;710;p51"/>
            <p:cNvSpPr/>
            <p:nvPr/>
          </p:nvSpPr>
          <p:spPr>
            <a:xfrm>
              <a:off x="1330325" y="3822700"/>
              <a:ext cx="712787" cy="752475"/>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11" name="Google Shape;711;p51"/>
            <p:cNvSpPr/>
            <p:nvPr/>
          </p:nvSpPr>
          <p:spPr>
            <a:xfrm>
              <a:off x="1462087" y="3883025"/>
              <a:ext cx="452437" cy="461962"/>
            </a:xfrm>
            <a:prstGeom prst="ellipse">
              <a:avLst/>
            </a:prstGeom>
            <a:solidFill>
              <a:schemeClr val="dk2"/>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12" name="Google Shape;712;p51"/>
            <p:cNvSpPr/>
            <p:nvPr/>
          </p:nvSpPr>
          <p:spPr>
            <a:xfrm>
              <a:off x="1527175" y="3944937"/>
              <a:ext cx="317500" cy="363537"/>
            </a:xfrm>
            <a:prstGeom prst="ellipse">
              <a:avLst/>
            </a:prstGeom>
            <a:solidFill>
              <a:schemeClr val="lt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13" name="Google Shape;713;p51"/>
            <p:cNvSpPr/>
            <p:nvPr/>
          </p:nvSpPr>
          <p:spPr>
            <a:xfrm>
              <a:off x="1465262" y="4068762"/>
              <a:ext cx="449262" cy="452437"/>
            </a:xfrm>
            <a:prstGeom prst="ellipse">
              <a:avLst/>
            </a:prstGeom>
            <a:solidFill>
              <a:schemeClr val="dk2"/>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14" name="Google Shape;714;p51"/>
            <p:cNvSpPr/>
            <p:nvPr/>
          </p:nvSpPr>
          <p:spPr>
            <a:xfrm>
              <a:off x="1606550" y="4162425"/>
              <a:ext cx="161925" cy="155575"/>
            </a:xfrm>
            <a:prstGeom prst="ellipse">
              <a:avLst/>
            </a:prstGeom>
            <a:solidFill>
              <a:schemeClr val="lt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15" name="Google Shape;715;p51"/>
            <p:cNvSpPr/>
            <p:nvPr/>
          </p:nvSpPr>
          <p:spPr>
            <a:xfrm flipH="1" rot="10800000">
              <a:off x="1639887" y="4291012"/>
              <a:ext cx="107950" cy="134937"/>
            </a:xfrm>
            <a:custGeom>
              <a:rect b="b" l="l" r="r" t="t"/>
              <a:pathLst>
                <a:path extrusionOk="0" h="120000" w="120000">
                  <a:moveTo>
                    <a:pt x="0" y="0"/>
                  </a:moveTo>
                  <a:lnTo>
                    <a:pt x="29994" y="120000"/>
                  </a:lnTo>
                  <a:lnTo>
                    <a:pt x="90005" y="120000"/>
                  </a:lnTo>
                  <a:lnTo>
                    <a:pt x="120000" y="0"/>
                  </a:lnTo>
                  <a:close/>
                </a:path>
              </a:pathLst>
            </a:cu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
        <p:nvSpPr>
          <p:cNvPr id="716" name="Google Shape;716;p51"/>
          <p:cNvSpPr txBox="1"/>
          <p:nvPr/>
        </p:nvSpPr>
        <p:spPr>
          <a:xfrm rot="-2160000">
            <a:off x="8005762" y="706437"/>
            <a:ext cx="134937" cy="809625"/>
          </a:xfrm>
          <a:prstGeom prst="rect">
            <a:avLst/>
          </a:prstGeom>
          <a:solidFill>
            <a:srgbClr val="FF0000"/>
          </a:solidFill>
          <a:ln cap="flat" cmpd="sng" w="9525">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21" name="Google Shape;121;p1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122" name="Google Shape;122;p16"/>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123" name="Google Shape;123;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Mutual Exclusion</a:t>
            </a:r>
            <a:endParaRPr/>
          </a:p>
        </p:txBody>
      </p:sp>
      <p:sp>
        <p:nvSpPr>
          <p:cNvPr id="124" name="Google Shape;124;p16"/>
          <p:cNvSpPr txBox="1"/>
          <p:nvPr>
            <p:ph idx="1" type="body"/>
          </p:nvPr>
        </p:nvSpPr>
        <p:spPr>
          <a:xfrm>
            <a:off x="609600" y="2743200"/>
            <a:ext cx="77724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Formal problem definitions</a:t>
            </a:r>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Solutions for </a:t>
            </a:r>
            <a:r>
              <a:rPr b="0" i="0" lang="en-US" sz="3200" u="none" cap="none" strike="noStrike">
                <a:solidFill>
                  <a:schemeClr val="dk1"/>
                </a:solidFill>
                <a:latin typeface="Comic Sans MS"/>
                <a:ea typeface="Comic Sans MS"/>
                <a:cs typeface="Comic Sans MS"/>
                <a:sym typeface="Comic Sans MS"/>
              </a:rPr>
              <a:t>2</a:t>
            </a:r>
            <a:r>
              <a:rPr b="0" i="0" lang="en-US" sz="3200" u="none" cap="none" strike="noStrike">
                <a:solidFill>
                  <a:srgbClr val="0000FF"/>
                </a:solidFill>
                <a:latin typeface="Comic Sans MS"/>
                <a:ea typeface="Comic Sans MS"/>
                <a:cs typeface="Comic Sans MS"/>
                <a:sym typeface="Comic Sans MS"/>
              </a:rPr>
              <a:t> threads</a:t>
            </a:r>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Solutions for </a:t>
            </a:r>
            <a:r>
              <a:rPr b="0" i="1" lang="en-US" sz="3200" u="none" cap="none" strike="noStrike">
                <a:solidFill>
                  <a:schemeClr val="dk1"/>
                </a:solidFill>
                <a:latin typeface="Comic Sans MS"/>
                <a:ea typeface="Comic Sans MS"/>
                <a:cs typeface="Comic Sans MS"/>
                <a:sym typeface="Comic Sans MS"/>
              </a:rPr>
              <a:t>n</a:t>
            </a:r>
            <a:r>
              <a:rPr b="0" i="0" lang="en-US" sz="3200" u="none" cap="none" strike="noStrike">
                <a:solidFill>
                  <a:srgbClr val="0000FF"/>
                </a:solidFill>
                <a:latin typeface="Comic Sans MS"/>
                <a:ea typeface="Comic Sans MS"/>
                <a:cs typeface="Comic Sans MS"/>
                <a:sym typeface="Comic Sans MS"/>
              </a:rPr>
              <a:t> threads</a:t>
            </a:r>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Fair solutions</a:t>
            </a:r>
            <a:endParaRPr/>
          </a:p>
          <a:p>
            <a:pPr indent="-342900" lvl="0" marL="342900" marR="0" rtl="0" algn="l">
              <a:lnSpc>
                <a:spcPct val="9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Inherent costs</a:t>
            </a:r>
            <a:endParaRPr/>
          </a:p>
        </p:txBody>
      </p:sp>
      <p:grpSp>
        <p:nvGrpSpPr>
          <p:cNvPr id="125" name="Google Shape;125;p16"/>
          <p:cNvGrpSpPr/>
          <p:nvPr/>
        </p:nvGrpSpPr>
        <p:grpSpPr>
          <a:xfrm>
            <a:off x="7267575" y="1116012"/>
            <a:ext cx="1327150" cy="1374775"/>
            <a:chOff x="1212850" y="3714750"/>
            <a:chExt cx="946150" cy="968375"/>
          </a:xfrm>
        </p:grpSpPr>
        <p:sp>
          <p:nvSpPr>
            <p:cNvPr id="126" name="Google Shape;126;p16"/>
            <p:cNvSpPr/>
            <p:nvPr/>
          </p:nvSpPr>
          <p:spPr>
            <a:xfrm>
              <a:off x="1212850" y="3714750"/>
              <a:ext cx="946150" cy="968375"/>
            </a:xfrm>
            <a:prstGeom prst="ellipse">
              <a:avLst/>
            </a:prstGeom>
            <a:solidFill>
              <a:srgbClr val="CF0E30"/>
            </a:solidFill>
            <a:ln cap="flat" cmpd="sng" w="12700">
              <a:solidFill>
                <a:srgbClr val="CF0E3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7" name="Google Shape;127;p16"/>
            <p:cNvSpPr/>
            <p:nvPr/>
          </p:nvSpPr>
          <p:spPr>
            <a:xfrm>
              <a:off x="1330325" y="3822700"/>
              <a:ext cx="712787" cy="752475"/>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8" name="Google Shape;128;p16"/>
            <p:cNvSpPr/>
            <p:nvPr/>
          </p:nvSpPr>
          <p:spPr>
            <a:xfrm>
              <a:off x="1462087" y="3883025"/>
              <a:ext cx="452437" cy="461962"/>
            </a:xfrm>
            <a:prstGeom prst="ellipse">
              <a:avLst/>
            </a:prstGeom>
            <a:solidFill>
              <a:schemeClr val="dk2"/>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29" name="Google Shape;129;p16"/>
            <p:cNvSpPr/>
            <p:nvPr/>
          </p:nvSpPr>
          <p:spPr>
            <a:xfrm>
              <a:off x="1527175" y="3944937"/>
              <a:ext cx="317500" cy="363537"/>
            </a:xfrm>
            <a:prstGeom prst="ellipse">
              <a:avLst/>
            </a:prstGeom>
            <a:solidFill>
              <a:schemeClr val="lt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30" name="Google Shape;130;p16"/>
            <p:cNvSpPr/>
            <p:nvPr/>
          </p:nvSpPr>
          <p:spPr>
            <a:xfrm>
              <a:off x="1465262" y="4068762"/>
              <a:ext cx="449262" cy="452437"/>
            </a:xfrm>
            <a:prstGeom prst="ellipse">
              <a:avLst/>
            </a:prstGeom>
            <a:solidFill>
              <a:schemeClr val="dk2"/>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31" name="Google Shape;131;p16"/>
            <p:cNvSpPr/>
            <p:nvPr/>
          </p:nvSpPr>
          <p:spPr>
            <a:xfrm>
              <a:off x="1606550" y="4162425"/>
              <a:ext cx="161925" cy="155575"/>
            </a:xfrm>
            <a:prstGeom prst="ellipse">
              <a:avLst/>
            </a:prstGeom>
            <a:solidFill>
              <a:schemeClr val="lt1"/>
            </a:solidFill>
            <a:ln cap="flat" cmpd="sng" w="127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32" name="Google Shape;132;p16"/>
            <p:cNvSpPr/>
            <p:nvPr/>
          </p:nvSpPr>
          <p:spPr>
            <a:xfrm flipH="1" rot="10800000">
              <a:off x="1639887" y="4291012"/>
              <a:ext cx="107950" cy="134937"/>
            </a:xfrm>
            <a:custGeom>
              <a:rect b="b" l="l" r="r" t="t"/>
              <a:pathLst>
                <a:path extrusionOk="0" h="120000" w="120000">
                  <a:moveTo>
                    <a:pt x="0" y="0"/>
                  </a:moveTo>
                  <a:lnTo>
                    <a:pt x="29994" y="120000"/>
                  </a:lnTo>
                  <a:lnTo>
                    <a:pt x="90005" y="120000"/>
                  </a:lnTo>
                  <a:lnTo>
                    <a:pt x="120000" y="0"/>
                  </a:lnTo>
                  <a:close/>
                </a:path>
              </a:pathLst>
            </a:cu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5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722" name="Google Shape;722;p5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723" name="Google Shape;723;p52"/>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724" name="Google Shape;724;p5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Two-Thread vs </a:t>
            </a:r>
            <a:r>
              <a:rPr b="0" i="1" lang="en-US" sz="4000" u="none" cap="none" strike="noStrike">
                <a:solidFill>
                  <a:schemeClr val="dk2"/>
                </a:solidFill>
                <a:latin typeface="Comic Sans MS"/>
                <a:ea typeface="Comic Sans MS"/>
                <a:cs typeface="Comic Sans MS"/>
                <a:sym typeface="Comic Sans MS"/>
              </a:rPr>
              <a:t>n </a:t>
            </a:r>
            <a:r>
              <a:rPr b="0" i="0" lang="en-US" sz="4000" u="none" cap="none" strike="noStrike">
                <a:solidFill>
                  <a:schemeClr val="dk2"/>
                </a:solidFill>
                <a:latin typeface="Comic Sans MS"/>
                <a:ea typeface="Comic Sans MS"/>
                <a:cs typeface="Comic Sans MS"/>
                <a:sym typeface="Comic Sans MS"/>
              </a:rPr>
              <a:t>-Thread Solutions</a:t>
            </a:r>
            <a:endParaRPr/>
          </a:p>
        </p:txBody>
      </p:sp>
      <p:sp>
        <p:nvSpPr>
          <p:cNvPr id="725" name="Google Shape;725;p5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Two-thread solutions first</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Illustrate most basic ideas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Fits on one slide</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Then n-Thread solutions </a:t>
            </a:r>
            <a:endParaRPr/>
          </a:p>
          <a:p>
            <a:pPr indent="-139700" lvl="0" marL="342900" marR="0" rtl="0" algn="l">
              <a:spcBef>
                <a:spcPts val="640"/>
              </a:spcBef>
              <a:spcAft>
                <a:spcPts val="0"/>
              </a:spcAft>
              <a:buClr>
                <a:srgbClr val="0000FF"/>
              </a:buClr>
              <a:buSzPts val="3200"/>
              <a:buFont typeface="Comic Sans MS"/>
              <a:buNone/>
            </a:pPr>
            <a:r>
              <a:t/>
            </a:r>
            <a:endParaRPr b="0" i="0" sz="3200" u="none" cap="none" strike="noStrike">
              <a:solidFill>
                <a:srgbClr val="0000FF"/>
              </a:solidFill>
              <a:latin typeface="Comic Sans MS"/>
              <a:ea typeface="Comic Sans MS"/>
              <a:cs typeface="Comic Sans MS"/>
              <a:sym typeface="Comic Sans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731" name="Google Shape;731;p5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732" name="Google Shape;732;p53"/>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733" name="Google Shape;733;p53"/>
          <p:cNvSpPr txBox="1"/>
          <p:nvPr/>
        </p:nvSpPr>
        <p:spPr>
          <a:xfrm>
            <a:off x="877887" y="1690687"/>
            <a:ext cx="7445375" cy="337820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class</a:t>
            </a:r>
            <a:r>
              <a:rPr b="1" i="0" lang="en-US" sz="2400" u="none">
                <a:solidFill>
                  <a:srgbClr val="0000FF"/>
                </a:solidFill>
                <a:latin typeface="Droid Sans Mono"/>
                <a:ea typeface="Droid Sans Mono"/>
                <a:cs typeface="Droid Sans Mono"/>
                <a:sym typeface="Droid Sans Mono"/>
              </a:rPr>
              <a:t> … </a:t>
            </a:r>
            <a:r>
              <a:rPr b="1" i="0" lang="en-US" sz="2400" u="none">
                <a:solidFill>
                  <a:schemeClr val="dk1"/>
                </a:solidFill>
                <a:latin typeface="Droid Sans Mono"/>
                <a:ea typeface="Droid Sans Mono"/>
                <a:cs typeface="Droid Sans Mono"/>
                <a:sym typeface="Droid Sans Mono"/>
              </a:rPr>
              <a:t>implements</a:t>
            </a:r>
            <a:r>
              <a:rPr b="1" i="0" lang="en-US" sz="2400" u="none">
                <a:solidFill>
                  <a:srgbClr val="0000FF"/>
                </a:solidFill>
                <a:latin typeface="Droid Sans Mono"/>
                <a:ea typeface="Droid Sans Mono"/>
                <a:cs typeface="Droid Sans Mono"/>
                <a:sym typeface="Droid Sans Mono"/>
              </a:rPr>
              <a:t> Lock {</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rgbClr val="3333FF"/>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 thread-local index, 0 or 1</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public</a:t>
            </a: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void</a:t>
            </a:r>
            <a:r>
              <a:rPr b="1" i="0" lang="en-US" sz="2400" u="none">
                <a:solidFill>
                  <a:srgbClr val="0000FF"/>
                </a:solidFill>
                <a:latin typeface="Droid Sans Mono"/>
                <a:ea typeface="Droid Sans Mono"/>
                <a:cs typeface="Droid Sans Mono"/>
                <a:sym typeface="Droid Sans Mono"/>
              </a:rPr>
              <a:t> lock() {</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int</a:t>
            </a:r>
            <a:r>
              <a:rPr b="1" i="0" lang="en-US" sz="2400" u="none">
                <a:solidFill>
                  <a:srgbClr val="0000FF"/>
                </a:solidFill>
                <a:latin typeface="Droid Sans Mono"/>
                <a:ea typeface="Droid Sans Mono"/>
                <a:cs typeface="Droid Sans Mono"/>
                <a:sym typeface="Droid Sans Mono"/>
              </a:rPr>
              <a:t> i = ThreadID.get();</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int</a:t>
            </a:r>
            <a:r>
              <a:rPr b="1" i="0" lang="en-US" sz="2400" u="none">
                <a:solidFill>
                  <a:srgbClr val="0000FF"/>
                </a:solidFill>
                <a:latin typeface="Droid Sans Mono"/>
                <a:ea typeface="Droid Sans Mono"/>
                <a:cs typeface="Droid Sans Mono"/>
                <a:sym typeface="Droid Sans Mono"/>
              </a:rPr>
              <a:t> j = 1 - i;</a:t>
            </a:r>
            <a:r>
              <a:rPr b="1" i="0" lang="en-US" sz="2400" u="none">
                <a:solidFill>
                  <a:schemeClr val="accent2"/>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rgbClr val="3333FF"/>
              </a:buClr>
              <a:buFont typeface="Droid Sans Mono"/>
              <a:buNone/>
            </a:pPr>
            <a:r>
              <a:rPr b="1" i="0" lang="en-US" sz="2400" u="none">
                <a:solidFill>
                  <a:srgbClr val="3333FF"/>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rgbClr val="3333FF"/>
              </a:buClr>
              <a:buFont typeface="Droid Sans Mono"/>
              <a:buNone/>
            </a:pPr>
            <a:r>
              <a:rPr b="1" i="0" lang="en-US" sz="2400" u="none">
                <a:solidFill>
                  <a:srgbClr val="3333FF"/>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rgbClr val="3333FF"/>
              </a:buClr>
              <a:buFont typeface="Droid Sans Mono"/>
              <a:buNone/>
            </a:pPr>
            <a:r>
              <a:rPr b="1" i="0" lang="en-US" sz="2400" u="none">
                <a:solidFill>
                  <a:srgbClr val="3333FF"/>
                </a:solidFill>
                <a:latin typeface="Droid Sans Mono"/>
                <a:ea typeface="Droid Sans Mono"/>
                <a:cs typeface="Droid Sans Mono"/>
                <a:sym typeface="Droid Sans Mono"/>
              </a:rPr>
              <a:t>}</a:t>
            </a:r>
            <a:endParaRPr/>
          </a:p>
        </p:txBody>
      </p:sp>
      <p:sp>
        <p:nvSpPr>
          <p:cNvPr id="734" name="Google Shape;734;p53"/>
          <p:cNvSpPr txBox="1"/>
          <p:nvPr>
            <p:ph type="title"/>
          </p:nvPr>
        </p:nvSpPr>
        <p:spPr>
          <a:xfrm>
            <a:off x="671512" y="363537"/>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Two-Thread Conventions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5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740" name="Google Shape;740;p5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741" name="Google Shape;741;p54"/>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742" name="Google Shape;742;p54"/>
          <p:cNvSpPr txBox="1"/>
          <p:nvPr/>
        </p:nvSpPr>
        <p:spPr>
          <a:xfrm>
            <a:off x="877887" y="1690687"/>
            <a:ext cx="7445375" cy="337820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class … implements Lock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 thread-local index, 0 or 1</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public void lock() {</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int</a:t>
            </a:r>
            <a:r>
              <a:rPr b="1" i="0" lang="en-US" sz="2400" u="none">
                <a:solidFill>
                  <a:srgbClr val="0000FF"/>
                </a:solidFill>
                <a:latin typeface="Droid Sans Mono"/>
                <a:ea typeface="Droid Sans Mono"/>
                <a:cs typeface="Droid Sans Mono"/>
                <a:sym typeface="Droid Sans Mono"/>
              </a:rPr>
              <a:t> i = ThreadID.get();</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int</a:t>
            </a:r>
            <a:r>
              <a:rPr b="1" i="0" lang="en-US" sz="2400" u="none">
                <a:solidFill>
                  <a:schemeClr val="folHlink"/>
                </a:solidFill>
                <a:latin typeface="Droid Sans Mono"/>
                <a:ea typeface="Droid Sans Mono"/>
                <a:cs typeface="Droid Sans Mono"/>
                <a:sym typeface="Droid Sans Mono"/>
              </a:rPr>
              <a:t> </a:t>
            </a:r>
            <a:r>
              <a:rPr b="1" i="0" lang="en-US" sz="2400" u="none">
                <a:solidFill>
                  <a:srgbClr val="0000FF"/>
                </a:solidFill>
                <a:latin typeface="Droid Sans Mono"/>
                <a:ea typeface="Droid Sans Mono"/>
                <a:cs typeface="Droid Sans Mono"/>
                <a:sym typeface="Droid Sans Mono"/>
              </a:rPr>
              <a:t>j = 1 - i;</a:t>
            </a:r>
            <a:r>
              <a:rPr b="1" i="0" lang="en-US" sz="2400" u="none">
                <a:solidFill>
                  <a:schemeClr val="folHlink"/>
                </a:solidFill>
                <a:latin typeface="Droid Sans Mono"/>
                <a:ea typeface="Droid Sans Mono"/>
                <a:cs typeface="Droid Sans Mono"/>
                <a:sym typeface="Droid Sans Mono"/>
              </a:rPr>
              <a:t>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743" name="Google Shape;743;p54"/>
          <p:cNvSpPr txBox="1"/>
          <p:nvPr>
            <p:ph type="title"/>
          </p:nvPr>
        </p:nvSpPr>
        <p:spPr>
          <a:xfrm>
            <a:off x="671512" y="363537"/>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Two-Thread Conventions</a:t>
            </a:r>
            <a:endParaRPr/>
          </a:p>
        </p:txBody>
      </p:sp>
      <p:sp>
        <p:nvSpPr>
          <p:cNvPr id="744" name="Google Shape;744;p54"/>
          <p:cNvSpPr/>
          <p:nvPr/>
        </p:nvSpPr>
        <p:spPr>
          <a:xfrm>
            <a:off x="1609725" y="3190875"/>
            <a:ext cx="4433887" cy="752475"/>
          </a:xfrm>
          <a:prstGeom prst="wedgeRoundRectCallout">
            <a:avLst>
              <a:gd fmla="val 15042" name="adj1"/>
              <a:gd fmla="val 50673"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45" name="Google Shape;745;p54"/>
          <p:cNvSpPr txBox="1"/>
          <p:nvPr/>
        </p:nvSpPr>
        <p:spPr>
          <a:xfrm>
            <a:off x="2801937" y="4987925"/>
            <a:ext cx="5470525" cy="1066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3200" u="none">
                <a:solidFill>
                  <a:srgbClr val="FF0000"/>
                </a:solidFill>
                <a:latin typeface="Comic Sans MS"/>
                <a:ea typeface="Comic Sans MS"/>
                <a:cs typeface="Comic Sans MS"/>
                <a:sym typeface="Comic Sans MS"/>
              </a:rPr>
              <a:t>Henceforth: </a:t>
            </a:r>
            <a:r>
              <a:rPr b="0" i="0" lang="en-US" sz="3200" u="none">
                <a:solidFill>
                  <a:srgbClr val="3333FF"/>
                </a:solidFill>
                <a:latin typeface="Comic Sans MS"/>
                <a:ea typeface="Comic Sans MS"/>
                <a:cs typeface="Comic Sans MS"/>
                <a:sym typeface="Comic Sans MS"/>
              </a:rPr>
              <a:t>i</a:t>
            </a:r>
            <a:r>
              <a:rPr b="0" i="0" lang="en-US" sz="3200" u="none">
                <a:solidFill>
                  <a:srgbClr val="FF0000"/>
                </a:solidFill>
                <a:latin typeface="Comic Sans MS"/>
                <a:ea typeface="Comic Sans MS"/>
                <a:cs typeface="Comic Sans MS"/>
                <a:sym typeface="Comic Sans MS"/>
              </a:rPr>
              <a:t> is current thread, </a:t>
            </a:r>
            <a:r>
              <a:rPr b="0" i="0" lang="en-US" sz="3200" u="none">
                <a:solidFill>
                  <a:srgbClr val="3333FF"/>
                </a:solidFill>
                <a:latin typeface="Comic Sans MS"/>
                <a:ea typeface="Comic Sans MS"/>
                <a:cs typeface="Comic Sans MS"/>
                <a:sym typeface="Comic Sans MS"/>
              </a:rPr>
              <a:t>j</a:t>
            </a:r>
            <a:r>
              <a:rPr b="0" i="0" lang="en-US" sz="3200" u="none">
                <a:solidFill>
                  <a:srgbClr val="FF0000"/>
                </a:solidFill>
                <a:latin typeface="Comic Sans MS"/>
                <a:ea typeface="Comic Sans MS"/>
                <a:cs typeface="Comic Sans MS"/>
                <a:sym typeface="Comic Sans MS"/>
              </a:rPr>
              <a:t> is other thread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5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751" name="Google Shape;751;p5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752" name="Google Shape;752;p55"/>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753" name="Google Shape;753;p5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LockOne</a:t>
            </a:r>
            <a:endParaRPr/>
          </a:p>
        </p:txBody>
      </p:sp>
      <p:sp>
        <p:nvSpPr>
          <p:cNvPr id="754" name="Google Shape;754;p55"/>
          <p:cNvSpPr txBox="1"/>
          <p:nvPr/>
        </p:nvSpPr>
        <p:spPr>
          <a:xfrm>
            <a:off x="849312" y="1828800"/>
            <a:ext cx="7445375" cy="256698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class</a:t>
            </a:r>
            <a:r>
              <a:rPr b="1" i="0" lang="en-US" sz="2400" u="none">
                <a:solidFill>
                  <a:schemeClr val="accent2"/>
                </a:solidFill>
                <a:latin typeface="Droid Sans Mono"/>
                <a:ea typeface="Droid Sans Mono"/>
                <a:cs typeface="Droid Sans Mono"/>
                <a:sym typeface="Droid Sans Mono"/>
              </a:rPr>
              <a:t> LockOne </a:t>
            </a:r>
            <a:r>
              <a:rPr b="1" i="0" lang="en-US" sz="2400" u="none">
                <a:solidFill>
                  <a:schemeClr val="dk1"/>
                </a:solidFill>
                <a:latin typeface="Droid Sans Mono"/>
                <a:ea typeface="Droid Sans Mono"/>
                <a:cs typeface="Droid Sans Mono"/>
                <a:sym typeface="Droid Sans Mono"/>
              </a:rPr>
              <a:t>implements</a:t>
            </a:r>
            <a:r>
              <a:rPr b="1" i="0" lang="en-US" sz="2400" u="none">
                <a:solidFill>
                  <a:schemeClr val="accent2"/>
                </a:solidFill>
                <a:latin typeface="Droid Sans Mono"/>
                <a:ea typeface="Droid Sans Mono"/>
                <a:cs typeface="Droid Sans Mono"/>
                <a:sym typeface="Droid Sans Mono"/>
              </a:rPr>
              <a:t> </a:t>
            </a:r>
            <a:r>
              <a:rPr b="1" i="0" lang="en-US" sz="2400" u="none">
                <a:solidFill>
                  <a:srgbClr val="3333FF"/>
                </a:solidFill>
                <a:latin typeface="Droid Sans Mono"/>
                <a:ea typeface="Droid Sans Mono"/>
                <a:cs typeface="Droid Sans Mono"/>
                <a:sym typeface="Droid Sans Mono"/>
              </a:rPr>
              <a:t>Lock {</a:t>
            </a:r>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private boolean[]</a:t>
            </a:r>
            <a:r>
              <a:rPr b="1" i="0" lang="en-US" sz="2400" u="none">
                <a:solidFill>
                  <a:schemeClr val="accent2"/>
                </a:solidFill>
                <a:latin typeface="Droid Sans Mono"/>
                <a:ea typeface="Droid Sans Mono"/>
                <a:cs typeface="Droid Sans Mono"/>
                <a:sym typeface="Droid Sans Mono"/>
              </a:rPr>
              <a:t> flag = </a:t>
            </a:r>
            <a:endParaRPr/>
          </a:p>
          <a:p>
            <a:pPr indent="0" lvl="0" marL="0" marR="0" rtl="0" algn="l">
              <a:lnSpc>
                <a:spcPct val="70000"/>
              </a:lnSpc>
              <a:spcBef>
                <a:spcPts val="720"/>
              </a:spcBef>
              <a:spcAft>
                <a:spcPts val="0"/>
              </a:spcAft>
              <a:buClr>
                <a:schemeClr val="accent2"/>
              </a:buClr>
              <a:buFont typeface="Droid Sans Mono"/>
              <a:buNone/>
            </a:pPr>
            <a:r>
              <a:rPr b="1" i="0" lang="en-US" sz="2400" u="none">
                <a:solidFill>
                  <a:schemeClr val="accent2"/>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new</a:t>
            </a:r>
            <a:r>
              <a:rPr b="1" i="0" lang="en-US" sz="2400" u="none">
                <a:solidFill>
                  <a:schemeClr val="accent2"/>
                </a:solidFill>
                <a:latin typeface="Droid Sans Mono"/>
                <a:ea typeface="Droid Sans Mono"/>
                <a:cs typeface="Droid Sans Mono"/>
                <a:sym typeface="Droid Sans Mono"/>
              </a:rPr>
              <a:t> boolean[2];</a:t>
            </a:r>
            <a:endParaRPr/>
          </a:p>
          <a:p>
            <a:pPr indent="0" lvl="0" marL="0" marR="0" rtl="0" algn="l">
              <a:lnSpc>
                <a:spcPct val="70000"/>
              </a:lnSpc>
              <a:spcBef>
                <a:spcPts val="72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public void</a:t>
            </a:r>
            <a:r>
              <a:rPr b="1" i="0" lang="en-US" sz="2400" u="none">
                <a:solidFill>
                  <a:srgbClr val="0000FF"/>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lock() {</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flag[i] =</a:t>
            </a: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true</a:t>
            </a:r>
            <a:r>
              <a:rPr b="1" i="0" lang="en-US" sz="2400" u="none">
                <a:solidFill>
                  <a:srgbClr val="0000FF"/>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while</a:t>
            </a:r>
            <a:r>
              <a:rPr b="1" i="0" lang="en-US" sz="2400" u="none">
                <a:solidFill>
                  <a:srgbClr val="0000FF"/>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(flag[j]) {}</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5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760" name="Google Shape;760;p5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761" name="Google Shape;761;p56"/>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762" name="Google Shape;762;p5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LockOne</a:t>
            </a:r>
            <a:endParaRPr/>
          </a:p>
        </p:txBody>
      </p:sp>
      <p:sp>
        <p:nvSpPr>
          <p:cNvPr id="763" name="Google Shape;763;p56"/>
          <p:cNvSpPr txBox="1"/>
          <p:nvPr/>
        </p:nvSpPr>
        <p:spPr>
          <a:xfrm>
            <a:off x="849312" y="1828800"/>
            <a:ext cx="7445375" cy="256698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class LockOne implements Lock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private boolean[] flag =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new boolean[2];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void lock() {</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flag[i] = </a:t>
            </a:r>
            <a:r>
              <a:rPr b="1" i="0" lang="en-US" sz="2400" u="none">
                <a:solidFill>
                  <a:schemeClr val="dk1"/>
                </a:solidFill>
                <a:latin typeface="Droid Sans Mono"/>
                <a:ea typeface="Droid Sans Mono"/>
                <a:cs typeface="Droid Sans Mono"/>
                <a:sym typeface="Droid Sans Mono"/>
              </a:rPr>
              <a:t>true</a:t>
            </a:r>
            <a:r>
              <a:rPr b="1" i="0" lang="en-US" sz="2400" u="none">
                <a:solidFill>
                  <a:srgbClr val="0000FF"/>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folHlink"/>
                </a:solidFill>
                <a:latin typeface="Droid Sans Mono"/>
                <a:ea typeface="Droid Sans Mono"/>
                <a:cs typeface="Droid Sans Mono"/>
                <a:sym typeface="Droid Sans Mono"/>
              </a:rPr>
              <a:t>while (flag[j])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a:p>
        </p:txBody>
      </p:sp>
      <p:sp>
        <p:nvSpPr>
          <p:cNvPr id="764" name="Google Shape;764;p56"/>
          <p:cNvSpPr/>
          <p:nvPr/>
        </p:nvSpPr>
        <p:spPr>
          <a:xfrm>
            <a:off x="1217612" y="3216275"/>
            <a:ext cx="2971800" cy="381000"/>
          </a:xfrm>
          <a:prstGeom prst="wedgeRoundRectCallout">
            <a:avLst>
              <a:gd fmla="val 33173" name="adj1"/>
              <a:gd fmla="val 32580"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65" name="Google Shape;765;p56"/>
          <p:cNvSpPr txBox="1"/>
          <p:nvPr/>
        </p:nvSpPr>
        <p:spPr>
          <a:xfrm>
            <a:off x="5859462" y="3668712"/>
            <a:ext cx="224155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Set my flag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771" name="Google Shape;771;p5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772" name="Google Shape;772;p57"/>
          <p:cNvSpPr txBox="1"/>
          <p:nvPr/>
        </p:nvSpPr>
        <p:spPr>
          <a:xfrm>
            <a:off x="849312" y="1828800"/>
            <a:ext cx="7445375" cy="2566987"/>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class LockOne implements Lock {</a:t>
            </a:r>
            <a:endParaRPr/>
          </a:p>
          <a:p>
            <a:pPr indent="0" lvl="0" marL="0" marR="0" rtl="0" algn="l">
              <a:lnSpc>
                <a:spcPct val="70000"/>
              </a:lnSpc>
              <a:spcBef>
                <a:spcPts val="72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private boolean[] flag =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new boolean[2];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void lock() {</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flag[i] = </a:t>
            </a:r>
            <a:r>
              <a:rPr b="1" i="0" lang="en-US" sz="2400" u="none">
                <a:solidFill>
                  <a:schemeClr val="dk1"/>
                </a:solidFill>
                <a:latin typeface="Droid Sans Mono"/>
                <a:ea typeface="Droid Sans Mono"/>
                <a:cs typeface="Droid Sans Mono"/>
                <a:sym typeface="Droid Sans Mono"/>
              </a:rPr>
              <a:t>true</a:t>
            </a:r>
            <a:r>
              <a:rPr b="1" i="0" lang="en-US" sz="2400" u="none">
                <a:solidFill>
                  <a:srgbClr val="0000FF"/>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rgbClr val="0000FF"/>
              </a:buClr>
              <a:buFont typeface="Droid Sans Mono"/>
              <a:buNone/>
            </a:pPr>
            <a:r>
              <a:rPr b="1" i="0" lang="en-US" sz="2400" u="none">
                <a:solidFill>
                  <a:srgbClr val="0000FF"/>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while</a:t>
            </a:r>
            <a:r>
              <a:rPr b="1" i="0" lang="en-US" sz="2400" u="none">
                <a:solidFill>
                  <a:schemeClr val="folHlink"/>
                </a:solidFill>
                <a:latin typeface="Droid Sans Mono"/>
                <a:ea typeface="Droid Sans Mono"/>
                <a:cs typeface="Droid Sans Mono"/>
                <a:sym typeface="Droid Sans Mono"/>
              </a:rPr>
              <a:t> </a:t>
            </a:r>
            <a:r>
              <a:rPr b="1" i="0" lang="en-US" sz="2400" u="none">
                <a:solidFill>
                  <a:srgbClr val="0000FF"/>
                </a:solidFill>
                <a:latin typeface="Droid Sans Mono"/>
                <a:ea typeface="Droid Sans Mono"/>
                <a:cs typeface="Droid Sans Mono"/>
                <a:sym typeface="Droid Sans Mono"/>
              </a:rPr>
              <a:t>(flag[j]) {}</a:t>
            </a:r>
            <a:endParaRPr/>
          </a:p>
          <a:p>
            <a:pPr indent="0" lvl="0" marL="0" marR="0" rtl="0" algn="l">
              <a:lnSpc>
                <a:spcPct val="10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endParaRPr/>
          </a:p>
        </p:txBody>
      </p:sp>
      <p:pic>
        <p:nvPicPr>
          <p:cNvPr descr="magic" id="773" name="Google Shape;773;p57"/>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774" name="Google Shape;774;p5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LockOne</a:t>
            </a:r>
            <a:endParaRPr/>
          </a:p>
        </p:txBody>
      </p:sp>
      <p:sp>
        <p:nvSpPr>
          <p:cNvPr id="775" name="Google Shape;775;p57"/>
          <p:cNvSpPr txBox="1"/>
          <p:nvPr/>
        </p:nvSpPr>
        <p:spPr>
          <a:xfrm>
            <a:off x="4619625" y="5124450"/>
            <a:ext cx="3200400"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Wait for other flag to go false</a:t>
            </a:r>
            <a:endParaRPr/>
          </a:p>
        </p:txBody>
      </p:sp>
      <p:sp>
        <p:nvSpPr>
          <p:cNvPr id="776" name="Google Shape;776;p57"/>
          <p:cNvSpPr/>
          <p:nvPr/>
        </p:nvSpPr>
        <p:spPr>
          <a:xfrm>
            <a:off x="1155700" y="3584575"/>
            <a:ext cx="3687762" cy="457200"/>
          </a:xfrm>
          <a:prstGeom prst="wedgeRoundRectCallout">
            <a:avLst>
              <a:gd fmla="val 22111" name="adj1"/>
              <a:gd fmla="val 72000"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77" name="Google Shape;777;p57"/>
          <p:cNvSpPr/>
          <p:nvPr/>
        </p:nvSpPr>
        <p:spPr>
          <a:xfrm>
            <a:off x="1217612" y="3216275"/>
            <a:ext cx="2971800" cy="381000"/>
          </a:xfrm>
          <a:prstGeom prst="wedgeRoundRectCallout">
            <a:avLst>
              <a:gd fmla="val 33173" name="adj1"/>
              <a:gd fmla="val 32580"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778" name="Google Shape;778;p57"/>
          <p:cNvSpPr txBox="1"/>
          <p:nvPr/>
        </p:nvSpPr>
        <p:spPr>
          <a:xfrm>
            <a:off x="5859462" y="3668712"/>
            <a:ext cx="224155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Set my flag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5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784" name="Google Shape;784;p5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785" name="Google Shape;785;p58"/>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786" name="Google Shape;786;p5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4000"/>
              <a:buFont typeface="Comic Sans MS"/>
              <a:buChar char="•"/>
            </a:pPr>
            <a:r>
              <a:rPr b="0" i="0" lang="en-US" sz="3600" u="none" cap="none" strike="noStrike">
                <a:solidFill>
                  <a:srgbClr val="0000FF"/>
                </a:solidFill>
                <a:latin typeface="Comic Sans MS"/>
                <a:ea typeface="Comic Sans MS"/>
                <a:cs typeface="Comic Sans MS"/>
                <a:sym typeface="Comic Sans MS"/>
              </a:rPr>
              <a:t>Assume</a:t>
            </a:r>
            <a:r>
              <a:rPr b="0" i="0" lang="en-US" sz="4000" u="none" cap="none" strike="noStrike">
                <a:solidFill>
                  <a:srgbClr val="0000FF"/>
                </a:solidFill>
                <a:latin typeface="Comic Sans MS"/>
                <a:ea typeface="Comic Sans MS"/>
                <a:cs typeface="Comic Sans MS"/>
                <a:sym typeface="Comic Sans MS"/>
              </a:rPr>
              <a:t> </a:t>
            </a:r>
            <a:r>
              <a:rPr b="0" i="0" lang="en-US" sz="3200" u="none" cap="none" strike="noStrike">
                <a:solidFill>
                  <a:schemeClr val="dk1"/>
                </a:solidFill>
                <a:latin typeface="Comic Sans MS"/>
                <a:ea typeface="Comic Sans MS"/>
                <a:cs typeface="Comic Sans MS"/>
                <a:sym typeface="Comic Sans MS"/>
              </a:rPr>
              <a:t>CS</a:t>
            </a:r>
            <a:r>
              <a:rPr b="0" baseline="-25000" i="0" lang="en-US" sz="3200" u="none" cap="none" strike="noStrike">
                <a:solidFill>
                  <a:schemeClr val="dk1"/>
                </a:solidFill>
                <a:latin typeface="Comic Sans MS"/>
                <a:ea typeface="Comic Sans MS"/>
                <a:cs typeface="Comic Sans MS"/>
                <a:sym typeface="Comic Sans MS"/>
              </a:rPr>
              <a:t>A</a:t>
            </a:r>
            <a:r>
              <a:rPr b="0" baseline="30000" i="0" lang="en-US" sz="3200" u="none" cap="none" strike="noStrike">
                <a:solidFill>
                  <a:schemeClr val="dk1"/>
                </a:solidFill>
                <a:latin typeface="Comic Sans MS"/>
                <a:ea typeface="Comic Sans MS"/>
                <a:cs typeface="Comic Sans MS"/>
                <a:sym typeface="Comic Sans MS"/>
              </a:rPr>
              <a:t>j</a:t>
            </a:r>
            <a:r>
              <a:rPr b="0" i="0" lang="en-US" sz="4000" u="none" cap="none" strike="noStrike">
                <a:solidFill>
                  <a:srgbClr val="0000FF"/>
                </a:solidFill>
                <a:latin typeface="Comic Sans MS"/>
                <a:ea typeface="Comic Sans MS"/>
                <a:cs typeface="Comic Sans MS"/>
                <a:sym typeface="Comic Sans MS"/>
              </a:rPr>
              <a:t> </a:t>
            </a:r>
            <a:r>
              <a:rPr b="0" i="0" lang="en-US" sz="3600" u="none" cap="none" strike="noStrike">
                <a:solidFill>
                  <a:srgbClr val="0000FF"/>
                </a:solidFill>
                <a:latin typeface="Comic Sans MS"/>
                <a:ea typeface="Comic Sans MS"/>
                <a:cs typeface="Comic Sans MS"/>
                <a:sym typeface="Comic Sans MS"/>
              </a:rPr>
              <a:t>overlaps</a:t>
            </a:r>
            <a:r>
              <a:rPr b="0" i="0" lang="en-US" sz="4000" u="none" cap="none" strike="noStrike">
                <a:solidFill>
                  <a:srgbClr val="0000FF"/>
                </a:solidFill>
                <a:latin typeface="Comic Sans MS"/>
                <a:ea typeface="Comic Sans MS"/>
                <a:cs typeface="Comic Sans MS"/>
                <a:sym typeface="Comic Sans MS"/>
              </a:rPr>
              <a:t> </a:t>
            </a:r>
            <a:r>
              <a:rPr b="0" i="0" lang="en-US" sz="3200" u="none" cap="none" strike="noStrike">
                <a:solidFill>
                  <a:schemeClr val="dk1"/>
                </a:solidFill>
                <a:latin typeface="Comic Sans MS"/>
                <a:ea typeface="Comic Sans MS"/>
                <a:cs typeface="Comic Sans MS"/>
                <a:sym typeface="Comic Sans MS"/>
              </a:rPr>
              <a:t>CS</a:t>
            </a:r>
            <a:r>
              <a:rPr b="0" baseline="-25000" i="0" lang="en-US" sz="3200" u="none" cap="none" strike="noStrike">
                <a:solidFill>
                  <a:schemeClr val="dk1"/>
                </a:solidFill>
                <a:latin typeface="Comic Sans MS"/>
                <a:ea typeface="Comic Sans MS"/>
                <a:cs typeface="Comic Sans MS"/>
                <a:sym typeface="Comic Sans MS"/>
              </a:rPr>
              <a:t>B</a:t>
            </a:r>
            <a:r>
              <a:rPr b="0" baseline="30000" i="0" lang="en-US" sz="3200" u="none" cap="none" strike="noStrike">
                <a:solidFill>
                  <a:schemeClr val="dk1"/>
                </a:solidFill>
                <a:latin typeface="Comic Sans MS"/>
                <a:ea typeface="Comic Sans MS"/>
                <a:cs typeface="Comic Sans MS"/>
                <a:sym typeface="Comic Sans MS"/>
              </a:rPr>
              <a:t>k</a:t>
            </a:r>
            <a:endParaRPr b="0" i="0" sz="4000" u="none" cap="none" strike="noStrike">
              <a:solidFill>
                <a:srgbClr val="0000FF"/>
              </a:solidFill>
              <a:latin typeface="Comic Sans MS"/>
              <a:ea typeface="Comic Sans MS"/>
              <a:cs typeface="Comic Sans MS"/>
              <a:sym typeface="Comic Sans MS"/>
            </a:endParaRPr>
          </a:p>
          <a:p>
            <a:pPr indent="-342900" lvl="0" marL="342900" marR="0" rtl="0" algn="l">
              <a:lnSpc>
                <a:spcPct val="100000"/>
              </a:lnSpc>
              <a:spcBef>
                <a:spcPts val="720"/>
              </a:spcBef>
              <a:spcAft>
                <a:spcPts val="0"/>
              </a:spcAft>
              <a:buClr>
                <a:srgbClr val="0000FF"/>
              </a:buClr>
              <a:buSzPts val="3600"/>
              <a:buFont typeface="Comic Sans MS"/>
              <a:buChar char="•"/>
            </a:pPr>
            <a:r>
              <a:rPr b="0" i="0" lang="en-US" sz="3600" u="none" cap="none" strike="noStrike">
                <a:solidFill>
                  <a:srgbClr val="0000FF"/>
                </a:solidFill>
                <a:latin typeface="Comic Sans MS"/>
                <a:ea typeface="Comic Sans MS"/>
                <a:cs typeface="Comic Sans MS"/>
                <a:sym typeface="Comic Sans MS"/>
              </a:rPr>
              <a:t>Consider each thread's last (j-th and k-th) read and write in the lock() method before entering</a:t>
            </a:r>
            <a:r>
              <a:rPr b="0" i="0" lang="en-US" sz="3200" u="none" cap="none" strike="noStrike">
                <a:solidFill>
                  <a:srgbClr val="0000FF"/>
                </a:solidFill>
                <a:latin typeface="Comic Sans MS"/>
                <a:ea typeface="Comic Sans MS"/>
                <a:cs typeface="Comic Sans MS"/>
                <a:sym typeface="Comic Sans MS"/>
              </a:rPr>
              <a:t> </a:t>
            </a:r>
            <a:endParaRPr b="0" i="0" sz="4000" u="none" cap="none" strike="noStrike">
              <a:solidFill>
                <a:srgbClr val="0000FF"/>
              </a:solidFill>
              <a:latin typeface="Comic Sans MS"/>
              <a:ea typeface="Comic Sans MS"/>
              <a:cs typeface="Comic Sans MS"/>
              <a:sym typeface="Comic Sans MS"/>
            </a:endParaRPr>
          </a:p>
          <a:p>
            <a:pPr indent="-342900" lvl="0" marL="342900" marR="0" rtl="0" algn="l">
              <a:lnSpc>
                <a:spcPct val="100000"/>
              </a:lnSpc>
              <a:spcBef>
                <a:spcPts val="720"/>
              </a:spcBef>
              <a:spcAft>
                <a:spcPts val="0"/>
              </a:spcAft>
              <a:buClr>
                <a:srgbClr val="0000FF"/>
              </a:buClr>
              <a:buSzPts val="3600"/>
              <a:buFont typeface="Comic Sans MS"/>
              <a:buChar char="•"/>
            </a:pPr>
            <a:r>
              <a:rPr b="0" i="0" lang="en-US" sz="3600" u="none" cap="none" strike="noStrike">
                <a:solidFill>
                  <a:srgbClr val="0000FF"/>
                </a:solidFill>
                <a:latin typeface="Comic Sans MS"/>
                <a:ea typeface="Comic Sans MS"/>
                <a:cs typeface="Comic Sans MS"/>
                <a:sym typeface="Comic Sans MS"/>
              </a:rPr>
              <a:t>Derive a contradiction</a:t>
            </a:r>
            <a:endParaRPr b="0" baseline="-25000" i="0" sz="2800" u="none" cap="none" strike="noStrike">
              <a:solidFill>
                <a:schemeClr val="dk1"/>
              </a:solidFill>
              <a:latin typeface="Comic Sans MS"/>
              <a:ea typeface="Comic Sans MS"/>
              <a:cs typeface="Comic Sans MS"/>
              <a:sym typeface="Comic Sans MS"/>
            </a:endParaRPr>
          </a:p>
          <a:p>
            <a:pPr indent="-165100" lvl="0" marL="342900" marR="0" rtl="0" algn="l">
              <a:spcBef>
                <a:spcPts val="560"/>
              </a:spcBef>
              <a:spcAft>
                <a:spcPts val="0"/>
              </a:spcAft>
              <a:buClr>
                <a:srgbClr val="0000FF"/>
              </a:buClr>
              <a:buSzPts val="2800"/>
              <a:buFont typeface="Comic Sans MS"/>
              <a:buNone/>
            </a:pPr>
            <a:r>
              <a:t/>
            </a:r>
            <a:endParaRPr b="0" baseline="-25000" i="0" sz="2800" u="none" cap="none" strike="noStrike">
              <a:solidFill>
                <a:schemeClr val="dk1"/>
              </a:solidFill>
              <a:latin typeface="Comic Sans MS"/>
              <a:ea typeface="Comic Sans MS"/>
              <a:cs typeface="Comic Sans MS"/>
              <a:sym typeface="Comic Sans MS"/>
            </a:endParaRPr>
          </a:p>
        </p:txBody>
      </p:sp>
      <p:sp>
        <p:nvSpPr>
          <p:cNvPr id="787" name="Google Shape;787;p5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LockOne Satisfies</a:t>
            </a:r>
            <a:r>
              <a:rPr b="0" i="0" lang="en-US" sz="3200" u="none" cap="none" strike="noStrike">
                <a:solidFill>
                  <a:schemeClr val="dk2"/>
                </a:solidFill>
                <a:latin typeface="Comic Sans MS"/>
                <a:ea typeface="Comic Sans MS"/>
                <a:cs typeface="Comic Sans MS"/>
                <a:sym typeface="Comic Sans MS"/>
              </a:rPr>
              <a:t> </a:t>
            </a:r>
            <a:r>
              <a:rPr b="0" i="0" lang="en-US" sz="4000" u="none" cap="none" strike="noStrike">
                <a:solidFill>
                  <a:schemeClr val="dk2"/>
                </a:solidFill>
                <a:latin typeface="Comic Sans MS"/>
                <a:ea typeface="Comic Sans MS"/>
                <a:cs typeface="Comic Sans MS"/>
                <a:sym typeface="Comic Sans MS"/>
              </a:rPr>
              <a:t>Mutual Exclusion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5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793" name="Google Shape;793;p5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794" name="Google Shape;794;p59"/>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795" name="Google Shape;795;p59"/>
          <p:cNvSpPr txBox="1"/>
          <p:nvPr>
            <p:ph idx="1" type="body"/>
          </p:nvPr>
        </p:nvSpPr>
        <p:spPr>
          <a:xfrm>
            <a:off x="685800" y="1824037"/>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Comic Sans MS"/>
              <a:buChar char="•"/>
            </a:pPr>
            <a:r>
              <a:rPr b="1" i="0" lang="en-US" sz="3200" u="none" cap="none" strike="noStrike">
                <a:solidFill>
                  <a:schemeClr val="dk1"/>
                </a:solidFill>
                <a:latin typeface="Comic Sans MS"/>
                <a:ea typeface="Comic Sans MS"/>
                <a:cs typeface="Comic Sans MS"/>
                <a:sym typeface="Comic Sans MS"/>
              </a:rPr>
              <a:t>write</a:t>
            </a:r>
            <a:r>
              <a:rPr b="1" baseline="-25000" i="0" lang="en-US" sz="3200" u="none" cap="none" strike="noStrike">
                <a:solidFill>
                  <a:schemeClr val="dk1"/>
                </a:solidFill>
                <a:latin typeface="Comic Sans MS"/>
                <a:ea typeface="Comic Sans MS"/>
                <a:cs typeface="Comic Sans MS"/>
                <a:sym typeface="Comic Sans MS"/>
              </a:rPr>
              <a:t>A</a:t>
            </a:r>
            <a:r>
              <a:rPr b="1" i="0" lang="en-US" sz="3200" u="none" cap="none" strike="noStrike">
                <a:solidFill>
                  <a:schemeClr val="dk1"/>
                </a:solidFill>
                <a:latin typeface="Comic Sans MS"/>
                <a:ea typeface="Comic Sans MS"/>
                <a:cs typeface="Comic Sans MS"/>
                <a:sym typeface="Comic Sans MS"/>
              </a:rPr>
              <a:t>(flag[A]=true) → read</a:t>
            </a:r>
            <a:r>
              <a:rPr b="1" baseline="-25000" i="0" lang="en-US" sz="3200" u="none" cap="none" strike="noStrike">
                <a:solidFill>
                  <a:schemeClr val="dk1"/>
                </a:solidFill>
                <a:latin typeface="Comic Sans MS"/>
                <a:ea typeface="Comic Sans MS"/>
                <a:cs typeface="Comic Sans MS"/>
                <a:sym typeface="Comic Sans MS"/>
              </a:rPr>
              <a:t>A</a:t>
            </a:r>
            <a:r>
              <a:rPr b="1" i="0" lang="en-US" sz="3200" u="none" cap="none" strike="noStrike">
                <a:solidFill>
                  <a:schemeClr val="dk1"/>
                </a:solidFill>
                <a:latin typeface="Comic Sans MS"/>
                <a:ea typeface="Comic Sans MS"/>
                <a:cs typeface="Comic Sans MS"/>
                <a:sym typeface="Comic Sans MS"/>
              </a:rPr>
              <a:t>(flag[B]==false) →CS</a:t>
            </a:r>
            <a:r>
              <a:rPr b="1" baseline="-25000" i="0" lang="en-US" sz="3200" u="none" cap="none" strike="noStrike">
                <a:solidFill>
                  <a:schemeClr val="dk1"/>
                </a:solidFill>
                <a:latin typeface="Comic Sans MS"/>
                <a:ea typeface="Comic Sans MS"/>
                <a:cs typeface="Comic Sans MS"/>
                <a:sym typeface="Comic Sans MS"/>
              </a:rPr>
              <a:t>A</a:t>
            </a:r>
            <a:endParaRPr/>
          </a:p>
          <a:p>
            <a:pPr indent="-139700" lvl="0" marL="342900" marR="0" rtl="0" algn="l">
              <a:lnSpc>
                <a:spcPct val="100000"/>
              </a:lnSpc>
              <a:spcBef>
                <a:spcPts val="640"/>
              </a:spcBef>
              <a:spcAft>
                <a:spcPts val="0"/>
              </a:spcAft>
              <a:buClr>
                <a:srgbClr val="0000FF"/>
              </a:buClr>
              <a:buSzPts val="3200"/>
              <a:buFont typeface="Comic Sans MS"/>
              <a:buNone/>
            </a:pPr>
            <a:r>
              <a:t/>
            </a:r>
            <a:endParaRPr b="1" baseline="-25000" i="0" sz="32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640"/>
              </a:spcBef>
              <a:spcAft>
                <a:spcPts val="0"/>
              </a:spcAft>
              <a:buClr>
                <a:schemeClr val="dk1"/>
              </a:buClr>
              <a:buSzPts val="3200"/>
              <a:buFont typeface="Comic Sans MS"/>
              <a:buChar char="•"/>
            </a:pPr>
            <a:r>
              <a:rPr b="1" i="0" lang="en-US" sz="3200" u="none" cap="none" strike="noStrike">
                <a:solidFill>
                  <a:schemeClr val="dk1"/>
                </a:solidFill>
                <a:latin typeface="Comic Sans MS"/>
                <a:ea typeface="Comic Sans MS"/>
                <a:cs typeface="Comic Sans MS"/>
                <a:sym typeface="Comic Sans MS"/>
              </a:rPr>
              <a:t>write</a:t>
            </a:r>
            <a:r>
              <a:rPr b="1" baseline="-25000" i="0" lang="en-US" sz="3200" u="none" cap="none" strike="noStrike">
                <a:solidFill>
                  <a:schemeClr val="dk1"/>
                </a:solidFill>
                <a:latin typeface="Comic Sans MS"/>
                <a:ea typeface="Comic Sans MS"/>
                <a:cs typeface="Comic Sans MS"/>
                <a:sym typeface="Comic Sans MS"/>
              </a:rPr>
              <a:t>B</a:t>
            </a:r>
            <a:r>
              <a:rPr b="1" i="0" lang="en-US" sz="3200" u="none" cap="none" strike="noStrike">
                <a:solidFill>
                  <a:schemeClr val="dk1"/>
                </a:solidFill>
                <a:latin typeface="Comic Sans MS"/>
                <a:ea typeface="Comic Sans MS"/>
                <a:cs typeface="Comic Sans MS"/>
                <a:sym typeface="Comic Sans MS"/>
              </a:rPr>
              <a:t>(flag[B]=true) → read</a:t>
            </a:r>
            <a:r>
              <a:rPr b="1" baseline="-25000" i="0" lang="en-US" sz="3200" u="none" cap="none" strike="noStrike">
                <a:solidFill>
                  <a:schemeClr val="dk1"/>
                </a:solidFill>
                <a:latin typeface="Comic Sans MS"/>
                <a:ea typeface="Comic Sans MS"/>
                <a:cs typeface="Comic Sans MS"/>
                <a:sym typeface="Comic Sans MS"/>
              </a:rPr>
              <a:t>B</a:t>
            </a:r>
            <a:r>
              <a:rPr b="1" i="0" lang="en-US" sz="3200" u="none" cap="none" strike="noStrike">
                <a:solidFill>
                  <a:schemeClr val="dk1"/>
                </a:solidFill>
                <a:latin typeface="Comic Sans MS"/>
                <a:ea typeface="Comic Sans MS"/>
                <a:cs typeface="Comic Sans MS"/>
                <a:sym typeface="Comic Sans MS"/>
              </a:rPr>
              <a:t>(flag[A]==false) → CS</a:t>
            </a:r>
            <a:r>
              <a:rPr b="1" baseline="-25000" i="0" lang="en-US" sz="3200" u="none" cap="none" strike="noStrike">
                <a:solidFill>
                  <a:schemeClr val="dk1"/>
                </a:solidFill>
                <a:latin typeface="Comic Sans MS"/>
                <a:ea typeface="Comic Sans MS"/>
                <a:cs typeface="Comic Sans MS"/>
                <a:sym typeface="Comic Sans MS"/>
              </a:rPr>
              <a:t>B</a:t>
            </a:r>
            <a:endParaRPr/>
          </a:p>
        </p:txBody>
      </p:sp>
      <p:sp>
        <p:nvSpPr>
          <p:cNvPr id="796" name="Google Shape;796;p59"/>
          <p:cNvSpPr txBox="1"/>
          <p:nvPr>
            <p:ph type="title"/>
          </p:nvPr>
        </p:nvSpPr>
        <p:spPr>
          <a:xfrm>
            <a:off x="714375" y="392112"/>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From the Code</a:t>
            </a:r>
            <a:endParaRPr/>
          </a:p>
        </p:txBody>
      </p:sp>
      <p:sp>
        <p:nvSpPr>
          <p:cNvPr id="797" name="Google Shape;797;p59"/>
          <p:cNvSpPr txBox="1"/>
          <p:nvPr/>
        </p:nvSpPr>
        <p:spPr>
          <a:xfrm>
            <a:off x="1924050" y="4527550"/>
            <a:ext cx="5486400" cy="1666875"/>
          </a:xfrm>
          <a:prstGeom prst="rect">
            <a:avLst/>
          </a:prstGeom>
          <a:solidFill>
            <a:srgbClr val="FFFFCC"/>
          </a:solidFill>
          <a:ln cap="flat" cmpd="sng" w="952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1800" u="none">
                <a:solidFill>
                  <a:schemeClr val="dk1"/>
                </a:solidFill>
                <a:latin typeface="Droid Sans Mono"/>
                <a:ea typeface="Droid Sans Mono"/>
                <a:cs typeface="Droid Sans Mono"/>
                <a:sym typeface="Droid Sans Mono"/>
              </a:rPr>
              <a:t>class</a:t>
            </a:r>
            <a:r>
              <a:rPr b="1" i="0" lang="en-US" sz="1800" u="none">
                <a:solidFill>
                  <a:schemeClr val="accent2"/>
                </a:solidFill>
                <a:latin typeface="Droid Sans Mono"/>
                <a:ea typeface="Droid Sans Mono"/>
                <a:cs typeface="Droid Sans Mono"/>
                <a:sym typeface="Droid Sans Mono"/>
              </a:rPr>
              <a:t> LockOne </a:t>
            </a:r>
            <a:r>
              <a:rPr b="1" i="0" lang="en-US" sz="1800" u="none">
                <a:solidFill>
                  <a:schemeClr val="dk1"/>
                </a:solidFill>
                <a:latin typeface="Droid Sans Mono"/>
                <a:ea typeface="Droid Sans Mono"/>
                <a:cs typeface="Droid Sans Mono"/>
                <a:sym typeface="Droid Sans Mono"/>
              </a:rPr>
              <a:t>implements</a:t>
            </a:r>
            <a:r>
              <a:rPr b="1" i="0" lang="en-US" sz="1800" u="none">
                <a:solidFill>
                  <a:schemeClr val="accent2"/>
                </a:solidFill>
                <a:latin typeface="Droid Sans Mono"/>
                <a:ea typeface="Droid Sans Mono"/>
                <a:cs typeface="Droid Sans Mono"/>
                <a:sym typeface="Droid Sans Mono"/>
              </a:rPr>
              <a:t> Lock {</a:t>
            </a:r>
            <a:endParaRPr/>
          </a:p>
          <a:p>
            <a:pPr indent="0" lvl="0" marL="0" marR="0" rtl="0" algn="l">
              <a:lnSpc>
                <a:spcPct val="70000"/>
              </a:lnSpc>
              <a:spcBef>
                <a:spcPts val="540"/>
              </a:spcBef>
              <a:spcAft>
                <a:spcPts val="0"/>
              </a:spcAft>
              <a:buClr>
                <a:schemeClr val="dk1"/>
              </a:buClr>
              <a:buFont typeface="Droid Sans Mono"/>
              <a:buNone/>
            </a:pPr>
            <a:r>
              <a:rPr b="1" i="0" lang="en-US" sz="1800" u="none">
                <a:solidFill>
                  <a:schemeClr val="dk1"/>
                </a:solidFill>
                <a:latin typeface="Droid Sans Mono"/>
                <a:ea typeface="Droid Sans Mono"/>
                <a:cs typeface="Droid Sans Mono"/>
                <a:sym typeface="Droid Sans Mono"/>
              </a:rPr>
              <a:t>…</a:t>
            </a:r>
            <a:r>
              <a:rPr b="1" i="0" lang="en-US" sz="1800" u="none">
                <a:solidFill>
                  <a:schemeClr val="accent2"/>
                </a:solidFill>
                <a:latin typeface="Droid Sans Mono"/>
                <a:ea typeface="Droid Sans Mono"/>
                <a:cs typeface="Droid Sans Mono"/>
                <a:sym typeface="Droid Sans Mono"/>
              </a:rPr>
              <a:t> </a:t>
            </a:r>
            <a:endParaRPr/>
          </a:p>
          <a:p>
            <a:pPr indent="0" lvl="0" marL="0" marR="0" rtl="0" algn="l">
              <a:lnSpc>
                <a:spcPct val="70000"/>
              </a:lnSpc>
              <a:spcBef>
                <a:spcPts val="540"/>
              </a:spcBef>
              <a:spcAft>
                <a:spcPts val="0"/>
              </a:spcAft>
              <a:buClr>
                <a:schemeClr val="dk1"/>
              </a:buClr>
              <a:buFont typeface="Droid Sans Mono"/>
              <a:buNone/>
            </a:pPr>
            <a:r>
              <a:rPr b="1" i="0" lang="en-US" sz="1800" u="none">
                <a:solidFill>
                  <a:schemeClr val="dk1"/>
                </a:solidFill>
                <a:latin typeface="Droid Sans Mono"/>
                <a:ea typeface="Droid Sans Mono"/>
                <a:cs typeface="Droid Sans Mono"/>
                <a:sym typeface="Droid Sans Mono"/>
              </a:rPr>
              <a:t>public void</a:t>
            </a:r>
            <a:r>
              <a:rPr b="1" i="0" lang="en-US" sz="1800" u="none">
                <a:solidFill>
                  <a:srgbClr val="0000FF"/>
                </a:solidFill>
                <a:latin typeface="Droid Sans Mono"/>
                <a:ea typeface="Droid Sans Mono"/>
                <a:cs typeface="Droid Sans Mono"/>
                <a:sym typeface="Droid Sans Mono"/>
              </a:rPr>
              <a:t> </a:t>
            </a:r>
            <a:r>
              <a:rPr b="1" i="0" lang="en-US" sz="1800" u="none">
                <a:solidFill>
                  <a:schemeClr val="accent2"/>
                </a:solidFill>
                <a:latin typeface="Droid Sans Mono"/>
                <a:ea typeface="Droid Sans Mono"/>
                <a:cs typeface="Droid Sans Mono"/>
                <a:sym typeface="Droid Sans Mono"/>
              </a:rPr>
              <a:t>lock() {</a:t>
            </a:r>
            <a:endParaRPr/>
          </a:p>
          <a:p>
            <a:pPr indent="0" lvl="0" marL="0" marR="0" rtl="0" algn="l">
              <a:lnSpc>
                <a:spcPct val="100000"/>
              </a:lnSpc>
              <a:spcBef>
                <a:spcPts val="0"/>
              </a:spcBef>
              <a:spcAft>
                <a:spcPts val="0"/>
              </a:spcAft>
              <a:buClr>
                <a:srgbClr val="0000FF"/>
              </a:buClr>
              <a:buFont typeface="Droid Sans Mono"/>
              <a:buNone/>
            </a:pPr>
            <a:r>
              <a:rPr b="1" i="0" lang="en-US" sz="1800" u="none">
                <a:solidFill>
                  <a:srgbClr val="0000FF"/>
                </a:solidFill>
                <a:latin typeface="Droid Sans Mono"/>
                <a:ea typeface="Droid Sans Mono"/>
                <a:cs typeface="Droid Sans Mono"/>
                <a:sym typeface="Droid Sans Mono"/>
              </a:rPr>
              <a:t>  </a:t>
            </a:r>
            <a:r>
              <a:rPr b="1" i="0" lang="en-US" sz="1800" u="none">
                <a:solidFill>
                  <a:schemeClr val="accent2"/>
                </a:solidFill>
                <a:latin typeface="Droid Sans Mono"/>
                <a:ea typeface="Droid Sans Mono"/>
                <a:cs typeface="Droid Sans Mono"/>
                <a:sym typeface="Droid Sans Mono"/>
              </a:rPr>
              <a:t>flag[i] =</a:t>
            </a:r>
            <a:r>
              <a:rPr b="1" i="0" lang="en-US" sz="1800" u="none">
                <a:solidFill>
                  <a:srgbClr val="0000FF"/>
                </a:solidFill>
                <a:latin typeface="Droid Sans Mono"/>
                <a:ea typeface="Droid Sans Mono"/>
                <a:cs typeface="Droid Sans Mono"/>
                <a:sym typeface="Droid Sans Mono"/>
              </a:rPr>
              <a:t> </a:t>
            </a:r>
            <a:r>
              <a:rPr b="1" i="0" lang="en-US" sz="1800" u="none">
                <a:solidFill>
                  <a:schemeClr val="dk1"/>
                </a:solidFill>
                <a:latin typeface="Droid Sans Mono"/>
                <a:ea typeface="Droid Sans Mono"/>
                <a:cs typeface="Droid Sans Mono"/>
                <a:sym typeface="Droid Sans Mono"/>
              </a:rPr>
              <a:t>true</a:t>
            </a:r>
            <a:r>
              <a:rPr b="1" i="0" lang="en-US" sz="1800" u="none">
                <a:solidFill>
                  <a:srgbClr val="0000FF"/>
                </a:solidFill>
                <a:latin typeface="Droid Sans Mono"/>
                <a:ea typeface="Droid Sans Mono"/>
                <a:cs typeface="Droid Sans Mono"/>
                <a:sym typeface="Droid Sans Mono"/>
              </a:rPr>
              <a:t>;</a:t>
            </a:r>
            <a:endParaRPr/>
          </a:p>
          <a:p>
            <a:pPr indent="0" lvl="0" marL="0" marR="0" rtl="0" algn="l">
              <a:lnSpc>
                <a:spcPct val="100000"/>
              </a:lnSpc>
              <a:spcBef>
                <a:spcPts val="0"/>
              </a:spcBef>
              <a:spcAft>
                <a:spcPts val="0"/>
              </a:spcAft>
              <a:buClr>
                <a:srgbClr val="0000FF"/>
              </a:buClr>
              <a:buFont typeface="Droid Sans Mono"/>
              <a:buNone/>
            </a:pPr>
            <a:r>
              <a:rPr b="1" i="0" lang="en-US" sz="1800" u="none">
                <a:solidFill>
                  <a:srgbClr val="0000FF"/>
                </a:solidFill>
                <a:latin typeface="Droid Sans Mono"/>
                <a:ea typeface="Droid Sans Mono"/>
                <a:cs typeface="Droid Sans Mono"/>
                <a:sym typeface="Droid Sans Mono"/>
              </a:rPr>
              <a:t>  </a:t>
            </a:r>
            <a:r>
              <a:rPr b="1" i="0" lang="en-US" sz="1800" u="none">
                <a:solidFill>
                  <a:schemeClr val="dk1"/>
                </a:solidFill>
                <a:latin typeface="Droid Sans Mono"/>
                <a:ea typeface="Droid Sans Mono"/>
                <a:cs typeface="Droid Sans Mono"/>
                <a:sym typeface="Droid Sans Mono"/>
              </a:rPr>
              <a:t>while</a:t>
            </a:r>
            <a:r>
              <a:rPr b="1" i="0" lang="en-US" sz="1800" u="none">
                <a:solidFill>
                  <a:srgbClr val="0000FF"/>
                </a:solidFill>
                <a:latin typeface="Droid Sans Mono"/>
                <a:ea typeface="Droid Sans Mono"/>
                <a:cs typeface="Droid Sans Mono"/>
                <a:sym typeface="Droid Sans Mono"/>
              </a:rPr>
              <a:t> </a:t>
            </a:r>
            <a:r>
              <a:rPr b="1" i="0" lang="en-US" sz="1800" u="none">
                <a:solidFill>
                  <a:schemeClr val="accent2"/>
                </a:solidFill>
                <a:latin typeface="Droid Sans Mono"/>
                <a:ea typeface="Droid Sans Mono"/>
                <a:cs typeface="Droid Sans Mono"/>
                <a:sym typeface="Droid Sans Mono"/>
              </a:rPr>
              <a:t>(flag[j]) {}</a:t>
            </a:r>
            <a:endParaRPr/>
          </a:p>
          <a:p>
            <a:pPr indent="0" lvl="0" marL="0" marR="0" rtl="0" algn="l">
              <a:lnSpc>
                <a:spcPct val="100000"/>
              </a:lnSpc>
              <a:spcBef>
                <a:spcPts val="0"/>
              </a:spcBef>
              <a:spcAft>
                <a:spcPts val="0"/>
              </a:spcAft>
              <a:buClr>
                <a:srgbClr val="0000FF"/>
              </a:buClr>
              <a:buFont typeface="Droid Sans Mono"/>
              <a:buNone/>
            </a:pPr>
            <a:r>
              <a:rPr b="1" i="0" lang="en-US" sz="1800" u="none">
                <a:solidFill>
                  <a:srgbClr val="0000FF"/>
                </a:solidFill>
                <a:latin typeface="Droid Sans Mono"/>
                <a:ea typeface="Droid Sans Mono"/>
                <a:cs typeface="Droid Sans Mono"/>
                <a:sym typeface="Droid Sans Mono"/>
              </a:rPr>
              <a:t> </a:t>
            </a:r>
            <a:r>
              <a:rPr b="1" i="0" lang="en-US" sz="1800" u="none">
                <a:solidFill>
                  <a:schemeClr val="accent2"/>
                </a:solidFill>
                <a:latin typeface="Droid Sans Mono"/>
                <a:ea typeface="Droid Sans Mono"/>
                <a:cs typeface="Droid Sans Mono"/>
                <a:sym typeface="Droid Sans Mono"/>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6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803" name="Google Shape;803;p6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804" name="Google Shape;804;p60"/>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805" name="Google Shape;805;p6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Comic Sans MS"/>
              <a:buChar char="•"/>
            </a:pPr>
            <a:r>
              <a:rPr b="1" i="0" lang="en-US" sz="3200" u="none" cap="none" strike="noStrike">
                <a:solidFill>
                  <a:schemeClr val="dk1"/>
                </a:solidFill>
                <a:latin typeface="Comic Sans MS"/>
                <a:ea typeface="Comic Sans MS"/>
                <a:cs typeface="Comic Sans MS"/>
                <a:sym typeface="Comic Sans MS"/>
              </a:rPr>
              <a:t>read</a:t>
            </a:r>
            <a:r>
              <a:rPr b="1" baseline="-25000" i="0" lang="en-US" sz="3200" u="none" cap="none" strike="noStrike">
                <a:solidFill>
                  <a:schemeClr val="dk1"/>
                </a:solidFill>
                <a:latin typeface="Comic Sans MS"/>
                <a:ea typeface="Comic Sans MS"/>
                <a:cs typeface="Comic Sans MS"/>
                <a:sym typeface="Comic Sans MS"/>
              </a:rPr>
              <a:t>A</a:t>
            </a:r>
            <a:r>
              <a:rPr b="1" i="0" lang="en-US" sz="3200" u="none" cap="none" strike="noStrike">
                <a:solidFill>
                  <a:schemeClr val="dk1"/>
                </a:solidFill>
                <a:latin typeface="Comic Sans MS"/>
                <a:ea typeface="Comic Sans MS"/>
                <a:cs typeface="Comic Sans MS"/>
                <a:sym typeface="Comic Sans MS"/>
              </a:rPr>
              <a:t>(flag[B]==false) → write</a:t>
            </a:r>
            <a:r>
              <a:rPr b="1" baseline="-25000" i="0" lang="en-US" sz="3200" u="none" cap="none" strike="noStrike">
                <a:solidFill>
                  <a:schemeClr val="dk1"/>
                </a:solidFill>
                <a:latin typeface="Comic Sans MS"/>
                <a:ea typeface="Comic Sans MS"/>
                <a:cs typeface="Comic Sans MS"/>
                <a:sym typeface="Comic Sans MS"/>
              </a:rPr>
              <a:t>B</a:t>
            </a:r>
            <a:r>
              <a:rPr b="1" i="0" lang="en-US" sz="3200" u="none" cap="none" strike="noStrike">
                <a:solidFill>
                  <a:schemeClr val="dk1"/>
                </a:solidFill>
                <a:latin typeface="Comic Sans MS"/>
                <a:ea typeface="Comic Sans MS"/>
                <a:cs typeface="Comic Sans MS"/>
                <a:sym typeface="Comic Sans MS"/>
              </a:rPr>
              <a:t>(flag[B]=true)</a:t>
            </a:r>
            <a:endParaRPr/>
          </a:p>
          <a:p>
            <a:pPr indent="-139700" lvl="0" marL="342900" marR="0" rtl="0" algn="l">
              <a:lnSpc>
                <a:spcPct val="100000"/>
              </a:lnSpc>
              <a:spcBef>
                <a:spcPts val="640"/>
              </a:spcBef>
              <a:spcAft>
                <a:spcPts val="0"/>
              </a:spcAft>
              <a:buClr>
                <a:srgbClr val="0000FF"/>
              </a:buClr>
              <a:buSzPts val="3200"/>
              <a:buFont typeface="Comic Sans MS"/>
              <a:buNone/>
            </a:pPr>
            <a:r>
              <a:t/>
            </a:r>
            <a:endParaRPr b="1" i="0" sz="32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640"/>
              </a:spcBef>
              <a:spcAft>
                <a:spcPts val="0"/>
              </a:spcAft>
              <a:buClr>
                <a:schemeClr val="dk1"/>
              </a:buClr>
              <a:buSzPts val="3200"/>
              <a:buFont typeface="Comic Sans MS"/>
              <a:buChar char="•"/>
            </a:pPr>
            <a:r>
              <a:rPr b="1" i="0" lang="en-US" sz="3200" u="none" cap="none" strike="noStrike">
                <a:solidFill>
                  <a:schemeClr val="dk1"/>
                </a:solidFill>
                <a:latin typeface="Comic Sans MS"/>
                <a:ea typeface="Comic Sans MS"/>
                <a:cs typeface="Comic Sans MS"/>
                <a:sym typeface="Comic Sans MS"/>
              </a:rPr>
              <a:t>read</a:t>
            </a:r>
            <a:r>
              <a:rPr b="1" baseline="-25000" i="0" lang="en-US" sz="3200" u="none" cap="none" strike="noStrike">
                <a:solidFill>
                  <a:schemeClr val="dk1"/>
                </a:solidFill>
                <a:latin typeface="Comic Sans MS"/>
                <a:ea typeface="Comic Sans MS"/>
                <a:cs typeface="Comic Sans MS"/>
                <a:sym typeface="Comic Sans MS"/>
              </a:rPr>
              <a:t>B</a:t>
            </a:r>
            <a:r>
              <a:rPr b="1" i="0" lang="en-US" sz="3200" u="none" cap="none" strike="noStrike">
                <a:solidFill>
                  <a:schemeClr val="dk1"/>
                </a:solidFill>
                <a:latin typeface="Comic Sans MS"/>
                <a:ea typeface="Comic Sans MS"/>
                <a:cs typeface="Comic Sans MS"/>
                <a:sym typeface="Comic Sans MS"/>
              </a:rPr>
              <a:t>(flag[A]==false) → write</a:t>
            </a:r>
            <a:r>
              <a:rPr b="1" baseline="-25000" i="0" lang="en-US" sz="3200" u="none" cap="none" strike="noStrike">
                <a:solidFill>
                  <a:schemeClr val="dk1"/>
                </a:solidFill>
                <a:latin typeface="Comic Sans MS"/>
                <a:ea typeface="Comic Sans MS"/>
                <a:cs typeface="Comic Sans MS"/>
                <a:sym typeface="Comic Sans MS"/>
              </a:rPr>
              <a:t>A</a:t>
            </a:r>
            <a:r>
              <a:rPr b="1" i="0" lang="en-US" sz="3200" u="none" cap="none" strike="noStrike">
                <a:solidFill>
                  <a:schemeClr val="dk1"/>
                </a:solidFill>
                <a:latin typeface="Comic Sans MS"/>
                <a:ea typeface="Comic Sans MS"/>
                <a:cs typeface="Comic Sans MS"/>
                <a:sym typeface="Comic Sans MS"/>
              </a:rPr>
              <a:t>(flag[B]=true)</a:t>
            </a:r>
            <a:endParaRPr/>
          </a:p>
        </p:txBody>
      </p:sp>
      <p:sp>
        <p:nvSpPr>
          <p:cNvPr id="806" name="Google Shape;806;p6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From the Assumption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6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812" name="Google Shape;812;p6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813" name="Google Shape;813;p61"/>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814" name="Google Shape;814;p6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600"/>
              <a:buFont typeface="Comic Sans MS"/>
              <a:buChar char="•"/>
            </a:pPr>
            <a:r>
              <a:rPr b="0" i="0" lang="en-US" sz="3600" u="none" cap="none" strike="noStrike">
                <a:solidFill>
                  <a:srgbClr val="0000FF"/>
                </a:solidFill>
                <a:latin typeface="Comic Sans MS"/>
                <a:ea typeface="Comic Sans MS"/>
                <a:cs typeface="Comic Sans MS"/>
                <a:sym typeface="Comic Sans MS"/>
              </a:rPr>
              <a:t>Assumptions:</a:t>
            </a:r>
            <a:endParaRPr b="0" baseline="-25000" i="0" sz="2800" u="none" cap="none" strike="noStrike">
              <a:solidFill>
                <a:srgbClr val="0000FF"/>
              </a:solidFill>
              <a:latin typeface="Comic Sans MS"/>
              <a:ea typeface="Comic Sans MS"/>
              <a:cs typeface="Comic Sans MS"/>
              <a:sym typeface="Comic Sans MS"/>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read</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(flag[B]==false) → write</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(flag[B]=true)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read</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(flag[A]==false) → write</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(flag[A]=true)</a:t>
            </a:r>
            <a:endParaRPr/>
          </a:p>
          <a:p>
            <a:pPr indent="-342900" lvl="0" marL="342900" marR="0" rtl="0" algn="l">
              <a:lnSpc>
                <a:spcPct val="100000"/>
              </a:lnSpc>
              <a:spcBef>
                <a:spcPts val="720"/>
              </a:spcBef>
              <a:spcAft>
                <a:spcPts val="0"/>
              </a:spcAft>
              <a:buClr>
                <a:srgbClr val="0000FF"/>
              </a:buClr>
              <a:buSzPts val="3600"/>
              <a:buFont typeface="Comic Sans MS"/>
              <a:buChar char="•"/>
            </a:pPr>
            <a:r>
              <a:rPr b="0" i="0" lang="en-US" sz="3600" u="none" cap="none" strike="noStrike">
                <a:solidFill>
                  <a:srgbClr val="0000FF"/>
                </a:solidFill>
                <a:latin typeface="Comic Sans MS"/>
                <a:ea typeface="Comic Sans MS"/>
                <a:cs typeface="Comic Sans MS"/>
                <a:sym typeface="Comic Sans MS"/>
              </a:rPr>
              <a:t>From the code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write</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(flag[A]=true) → read</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(flag[B]==false)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write</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(flag[B]=true) → read</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(flag[A]==false)</a:t>
            </a:r>
            <a:endParaRPr/>
          </a:p>
          <a:p>
            <a:pPr indent="-190500" lvl="0" marL="342900" marR="0" rtl="0" algn="l">
              <a:spcBef>
                <a:spcPts val="480"/>
              </a:spcBef>
              <a:spcAft>
                <a:spcPts val="0"/>
              </a:spcAft>
              <a:buClr>
                <a:srgbClr val="0000FF"/>
              </a:buClr>
              <a:buSzPts val="2400"/>
              <a:buFont typeface="Comic Sans MS"/>
              <a:buNone/>
            </a:pPr>
            <a:r>
              <a:t/>
            </a:r>
            <a:endParaRPr b="1" i="0" sz="2400" u="none" cap="none" strike="noStrike">
              <a:solidFill>
                <a:schemeClr val="dk1"/>
              </a:solidFill>
              <a:latin typeface="Comic Sans MS"/>
              <a:ea typeface="Comic Sans MS"/>
              <a:cs typeface="Comic Sans MS"/>
              <a:sym typeface="Comic Sans MS"/>
            </a:endParaRPr>
          </a:p>
        </p:txBody>
      </p:sp>
      <p:sp>
        <p:nvSpPr>
          <p:cNvPr id="815" name="Google Shape;815;p6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Combining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38" name="Google Shape;138;p1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139" name="Google Shape;139;p17"/>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140" name="Google Shape;140;p1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Warning</a:t>
            </a:r>
            <a:endParaRPr/>
          </a:p>
        </p:txBody>
      </p:sp>
      <p:sp>
        <p:nvSpPr>
          <p:cNvPr id="141" name="Google Shape;141;p1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You will never use these protocols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Get over it</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You are advised to understand them</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The same issues show up everywhere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Except hidden and more complex</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6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821" name="Google Shape;821;p6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822" name="Google Shape;822;p62"/>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823" name="Google Shape;823;p6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3600"/>
              <a:buFont typeface="Comic Sans MS"/>
              <a:buChar char="•"/>
            </a:pPr>
            <a:r>
              <a:rPr b="0" i="0" lang="en-US" sz="3600" u="none" cap="none" strike="noStrike">
                <a:solidFill>
                  <a:schemeClr val="folHlink"/>
                </a:solidFill>
                <a:latin typeface="Comic Sans MS"/>
                <a:ea typeface="Comic Sans MS"/>
                <a:cs typeface="Comic Sans MS"/>
                <a:sym typeface="Comic Sans MS"/>
              </a:rPr>
              <a:t>Assumptions:</a:t>
            </a:r>
            <a:endParaRPr b="0" baseline="-25000" i="0" sz="2800" u="none" cap="none" strike="noStrike">
              <a:solidFill>
                <a:schemeClr val="folHlink"/>
              </a:solidFill>
              <a:latin typeface="Comic Sans MS"/>
              <a:ea typeface="Comic Sans MS"/>
              <a:cs typeface="Comic Sans MS"/>
              <a:sym typeface="Comic Sans MS"/>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read</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(flag[B]==false)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write</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(flag[B]=true)</a:t>
            </a:r>
            <a:endParaRPr/>
          </a:p>
          <a:p>
            <a:pPr indent="-285750" lvl="1" marL="742950" marR="0" rtl="0" algn="l">
              <a:lnSpc>
                <a:spcPct val="100000"/>
              </a:lnSpc>
              <a:spcBef>
                <a:spcPts val="480"/>
              </a:spcBef>
              <a:spcAft>
                <a:spcPts val="0"/>
              </a:spcAft>
              <a:buClr>
                <a:schemeClr val="folHlink"/>
              </a:buClr>
              <a:buSzPts val="2400"/>
              <a:buFont typeface="Comic Sans MS"/>
              <a:buChar char="–"/>
            </a:pPr>
            <a:r>
              <a:rPr b="1" i="0" lang="en-US" sz="2400" u="none" cap="none" strike="noStrike">
                <a:solidFill>
                  <a:schemeClr val="folHlink"/>
                </a:solidFill>
                <a:latin typeface="Comic Sans MS"/>
                <a:ea typeface="Comic Sans MS"/>
                <a:cs typeface="Comic Sans MS"/>
                <a:sym typeface="Comic Sans MS"/>
              </a:rPr>
              <a:t>read</a:t>
            </a:r>
            <a:r>
              <a:rPr b="1" baseline="-25000" i="0" lang="en-US" sz="2400" u="none" cap="none" strike="noStrike">
                <a:solidFill>
                  <a:schemeClr val="folHlink"/>
                </a:solidFill>
                <a:latin typeface="Comic Sans MS"/>
                <a:ea typeface="Comic Sans MS"/>
                <a:cs typeface="Comic Sans MS"/>
                <a:sym typeface="Comic Sans MS"/>
              </a:rPr>
              <a:t>B</a:t>
            </a:r>
            <a:r>
              <a:rPr b="1" i="0" lang="en-US" sz="2400" u="none" cap="none" strike="noStrike">
                <a:solidFill>
                  <a:schemeClr val="folHlink"/>
                </a:solidFill>
                <a:latin typeface="Comic Sans MS"/>
                <a:ea typeface="Comic Sans MS"/>
                <a:cs typeface="Comic Sans MS"/>
                <a:sym typeface="Comic Sans MS"/>
              </a:rPr>
              <a:t>(flag[A]==false) → write</a:t>
            </a:r>
            <a:r>
              <a:rPr b="1" baseline="-25000" i="0" lang="en-US" sz="2400" u="none" cap="none" strike="noStrike">
                <a:solidFill>
                  <a:schemeClr val="folHlink"/>
                </a:solidFill>
                <a:latin typeface="Comic Sans MS"/>
                <a:ea typeface="Comic Sans MS"/>
                <a:cs typeface="Comic Sans MS"/>
                <a:sym typeface="Comic Sans MS"/>
              </a:rPr>
              <a:t>A</a:t>
            </a:r>
            <a:r>
              <a:rPr b="1" i="0" lang="en-US" sz="2400" u="none" cap="none" strike="noStrike">
                <a:solidFill>
                  <a:schemeClr val="folHlink"/>
                </a:solidFill>
                <a:latin typeface="Comic Sans MS"/>
                <a:ea typeface="Comic Sans MS"/>
                <a:cs typeface="Comic Sans MS"/>
                <a:sym typeface="Comic Sans MS"/>
              </a:rPr>
              <a:t>(flag[A]=true)</a:t>
            </a:r>
            <a:endParaRPr/>
          </a:p>
          <a:p>
            <a:pPr indent="-342900" lvl="0" marL="342900" marR="0" rtl="0" algn="l">
              <a:lnSpc>
                <a:spcPct val="100000"/>
              </a:lnSpc>
              <a:spcBef>
                <a:spcPts val="720"/>
              </a:spcBef>
              <a:spcAft>
                <a:spcPts val="0"/>
              </a:spcAft>
              <a:buClr>
                <a:schemeClr val="folHlink"/>
              </a:buClr>
              <a:buSzPts val="3600"/>
              <a:buFont typeface="Comic Sans MS"/>
              <a:buChar char="•"/>
            </a:pPr>
            <a:r>
              <a:rPr b="0" i="0" lang="en-US" sz="3600" u="none" cap="none" strike="noStrike">
                <a:solidFill>
                  <a:schemeClr val="folHlink"/>
                </a:solidFill>
                <a:latin typeface="Comic Sans MS"/>
                <a:ea typeface="Comic Sans MS"/>
                <a:cs typeface="Comic Sans MS"/>
                <a:sym typeface="Comic Sans MS"/>
              </a:rPr>
              <a:t>From the code</a:t>
            </a:r>
            <a:endParaRPr/>
          </a:p>
          <a:p>
            <a:pPr indent="-285750" lvl="1" marL="742950" marR="0" rtl="0" algn="l">
              <a:lnSpc>
                <a:spcPct val="100000"/>
              </a:lnSpc>
              <a:spcBef>
                <a:spcPts val="480"/>
              </a:spcBef>
              <a:spcAft>
                <a:spcPts val="0"/>
              </a:spcAft>
              <a:buClr>
                <a:schemeClr val="folHlink"/>
              </a:buClr>
              <a:buSzPts val="2400"/>
              <a:buFont typeface="Comic Sans MS"/>
              <a:buChar char="–"/>
            </a:pPr>
            <a:r>
              <a:rPr b="1" i="0" lang="en-US" sz="2400" u="none" cap="none" strike="noStrike">
                <a:solidFill>
                  <a:schemeClr val="folHlink"/>
                </a:solidFill>
                <a:latin typeface="Comic Sans MS"/>
                <a:ea typeface="Comic Sans MS"/>
                <a:cs typeface="Comic Sans MS"/>
                <a:sym typeface="Comic Sans MS"/>
              </a:rPr>
              <a:t>write</a:t>
            </a:r>
            <a:r>
              <a:rPr b="1" baseline="-25000" i="0" lang="en-US" sz="2400" u="none" cap="none" strike="noStrike">
                <a:solidFill>
                  <a:schemeClr val="folHlink"/>
                </a:solidFill>
                <a:latin typeface="Comic Sans MS"/>
                <a:ea typeface="Comic Sans MS"/>
                <a:cs typeface="Comic Sans MS"/>
                <a:sym typeface="Comic Sans MS"/>
              </a:rPr>
              <a:t>A</a:t>
            </a:r>
            <a:r>
              <a:rPr b="1" i="0" lang="en-US" sz="2400" u="none" cap="none" strike="noStrike">
                <a:solidFill>
                  <a:schemeClr val="folHlink"/>
                </a:solidFill>
                <a:latin typeface="Comic Sans MS"/>
                <a:ea typeface="Comic Sans MS"/>
                <a:cs typeface="Comic Sans MS"/>
                <a:sym typeface="Comic Sans MS"/>
              </a:rPr>
              <a:t>(flag[A]=true) → read</a:t>
            </a:r>
            <a:r>
              <a:rPr b="1" baseline="-25000" i="0" lang="en-US" sz="2400" u="none" cap="none" strike="noStrike">
                <a:solidFill>
                  <a:schemeClr val="folHlink"/>
                </a:solidFill>
                <a:latin typeface="Comic Sans MS"/>
                <a:ea typeface="Comic Sans MS"/>
                <a:cs typeface="Comic Sans MS"/>
                <a:sym typeface="Comic Sans MS"/>
              </a:rPr>
              <a:t>A</a:t>
            </a:r>
            <a:r>
              <a:rPr b="1" i="0" lang="en-US" sz="2400" u="none" cap="none" strike="noStrike">
                <a:solidFill>
                  <a:schemeClr val="folHlink"/>
                </a:solidFill>
                <a:latin typeface="Comic Sans MS"/>
                <a:ea typeface="Comic Sans MS"/>
                <a:cs typeface="Comic Sans MS"/>
                <a:sym typeface="Comic Sans MS"/>
              </a:rPr>
              <a:t>(flag[B]==false)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write</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(flag[B]=true)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read</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(flag[A]==false)</a:t>
            </a:r>
            <a:endParaRPr/>
          </a:p>
          <a:p>
            <a:pPr indent="-190500" lvl="0" marL="342900" marR="0" rtl="0" algn="l">
              <a:spcBef>
                <a:spcPts val="480"/>
              </a:spcBef>
              <a:spcAft>
                <a:spcPts val="0"/>
              </a:spcAft>
              <a:buClr>
                <a:srgbClr val="0000FF"/>
              </a:buClr>
              <a:buSzPts val="2400"/>
              <a:buFont typeface="Comic Sans MS"/>
              <a:buNone/>
            </a:pPr>
            <a:r>
              <a:t/>
            </a:r>
            <a:endParaRPr b="1" i="0" sz="2400" u="none" cap="none" strike="noStrike">
              <a:solidFill>
                <a:schemeClr val="dk1"/>
              </a:solidFill>
              <a:latin typeface="Comic Sans MS"/>
              <a:ea typeface="Comic Sans MS"/>
              <a:cs typeface="Comic Sans MS"/>
              <a:sym typeface="Comic Sans MS"/>
            </a:endParaRPr>
          </a:p>
        </p:txBody>
      </p:sp>
      <p:sp>
        <p:nvSpPr>
          <p:cNvPr id="824" name="Google Shape;824;p6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Combining</a:t>
            </a:r>
            <a:endParaRPr/>
          </a:p>
        </p:txBody>
      </p:sp>
      <p:sp>
        <p:nvSpPr>
          <p:cNvPr id="825" name="Google Shape;825;p62"/>
          <p:cNvSpPr/>
          <p:nvPr/>
        </p:nvSpPr>
        <p:spPr>
          <a:xfrm>
            <a:off x="1955800" y="3124200"/>
            <a:ext cx="4579937" cy="1539875"/>
          </a:xfrm>
          <a:custGeom>
            <a:rect b="b" l="l" r="r" t="t"/>
            <a:pathLst>
              <a:path extrusionOk="0" h="120000" w="120000">
                <a:moveTo>
                  <a:pt x="114467" y="0"/>
                </a:moveTo>
                <a:cubicBezTo>
                  <a:pt x="112679" y="12618"/>
                  <a:pt x="119999" y="62103"/>
                  <a:pt x="103694" y="75958"/>
                </a:cubicBezTo>
                <a:cubicBezTo>
                  <a:pt x="87389" y="89814"/>
                  <a:pt x="33275" y="75835"/>
                  <a:pt x="16637" y="83134"/>
                </a:cubicBezTo>
                <a:cubicBezTo>
                  <a:pt x="0" y="90432"/>
                  <a:pt x="6530" y="112329"/>
                  <a:pt x="3868"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6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831" name="Google Shape;831;p6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832" name="Google Shape;832;p63"/>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833" name="Google Shape;833;p6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3600"/>
              <a:buFont typeface="Comic Sans MS"/>
              <a:buChar char="•"/>
            </a:pPr>
            <a:r>
              <a:rPr b="0" i="0" lang="en-US" sz="3600" u="none" cap="none" strike="noStrike">
                <a:solidFill>
                  <a:schemeClr val="folHlink"/>
                </a:solidFill>
                <a:latin typeface="Comic Sans MS"/>
                <a:ea typeface="Comic Sans MS"/>
                <a:cs typeface="Comic Sans MS"/>
                <a:sym typeface="Comic Sans MS"/>
              </a:rPr>
              <a:t>Assumptions:</a:t>
            </a:r>
            <a:endParaRPr b="0" baseline="-25000" i="0" sz="2800" u="none" cap="none" strike="noStrike">
              <a:solidFill>
                <a:schemeClr val="folHlink"/>
              </a:solidFill>
              <a:latin typeface="Comic Sans MS"/>
              <a:ea typeface="Comic Sans MS"/>
              <a:cs typeface="Comic Sans MS"/>
              <a:sym typeface="Comic Sans MS"/>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read</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(flag[B]==false)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write</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(flag[B]=true)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read</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(flag[A]==false)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write</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(flag[A]=true)</a:t>
            </a:r>
            <a:endParaRPr/>
          </a:p>
          <a:p>
            <a:pPr indent="-342900" lvl="0" marL="342900" marR="0" rtl="0" algn="l">
              <a:lnSpc>
                <a:spcPct val="100000"/>
              </a:lnSpc>
              <a:spcBef>
                <a:spcPts val="720"/>
              </a:spcBef>
              <a:spcAft>
                <a:spcPts val="0"/>
              </a:spcAft>
              <a:buClr>
                <a:schemeClr val="folHlink"/>
              </a:buClr>
              <a:buSzPts val="3600"/>
              <a:buFont typeface="Comic Sans MS"/>
              <a:buChar char="•"/>
            </a:pPr>
            <a:r>
              <a:rPr b="0" i="0" lang="en-US" sz="3600" u="none" cap="none" strike="noStrike">
                <a:solidFill>
                  <a:schemeClr val="folHlink"/>
                </a:solidFill>
                <a:latin typeface="Comic Sans MS"/>
                <a:ea typeface="Comic Sans MS"/>
                <a:cs typeface="Comic Sans MS"/>
                <a:sym typeface="Comic Sans MS"/>
              </a:rPr>
              <a:t>From the code</a:t>
            </a:r>
            <a:endParaRPr/>
          </a:p>
          <a:p>
            <a:pPr indent="-285750" lvl="1" marL="742950" marR="0" rtl="0" algn="l">
              <a:lnSpc>
                <a:spcPct val="100000"/>
              </a:lnSpc>
              <a:spcBef>
                <a:spcPts val="480"/>
              </a:spcBef>
              <a:spcAft>
                <a:spcPts val="0"/>
              </a:spcAft>
              <a:buClr>
                <a:schemeClr val="folHlink"/>
              </a:buClr>
              <a:buSzPts val="2400"/>
              <a:buFont typeface="Comic Sans MS"/>
              <a:buChar char="–"/>
            </a:pPr>
            <a:r>
              <a:rPr b="1" i="0" lang="en-US" sz="2400" u="none" cap="none" strike="noStrike">
                <a:solidFill>
                  <a:schemeClr val="folHlink"/>
                </a:solidFill>
                <a:latin typeface="Comic Sans MS"/>
                <a:ea typeface="Comic Sans MS"/>
                <a:cs typeface="Comic Sans MS"/>
                <a:sym typeface="Comic Sans MS"/>
              </a:rPr>
              <a:t>write</a:t>
            </a:r>
            <a:r>
              <a:rPr b="1" baseline="-25000" i="0" lang="en-US" sz="2400" u="none" cap="none" strike="noStrike">
                <a:solidFill>
                  <a:schemeClr val="folHlink"/>
                </a:solidFill>
                <a:latin typeface="Comic Sans MS"/>
                <a:ea typeface="Comic Sans MS"/>
                <a:cs typeface="Comic Sans MS"/>
                <a:sym typeface="Comic Sans MS"/>
              </a:rPr>
              <a:t>A</a:t>
            </a:r>
            <a:r>
              <a:rPr b="1" i="0" lang="en-US" sz="2400" u="none" cap="none" strike="noStrike">
                <a:solidFill>
                  <a:schemeClr val="folHlink"/>
                </a:solidFill>
                <a:latin typeface="Comic Sans MS"/>
                <a:ea typeface="Comic Sans MS"/>
                <a:cs typeface="Comic Sans MS"/>
                <a:sym typeface="Comic Sans MS"/>
              </a:rPr>
              <a:t>(flag[A]=true) → read</a:t>
            </a:r>
            <a:r>
              <a:rPr b="1" baseline="-25000" i="0" lang="en-US" sz="2400" u="none" cap="none" strike="noStrike">
                <a:solidFill>
                  <a:schemeClr val="folHlink"/>
                </a:solidFill>
                <a:latin typeface="Comic Sans MS"/>
                <a:ea typeface="Comic Sans MS"/>
                <a:cs typeface="Comic Sans MS"/>
                <a:sym typeface="Comic Sans MS"/>
              </a:rPr>
              <a:t>A</a:t>
            </a:r>
            <a:r>
              <a:rPr b="1" i="0" lang="en-US" sz="2400" u="none" cap="none" strike="noStrike">
                <a:solidFill>
                  <a:schemeClr val="folHlink"/>
                </a:solidFill>
                <a:latin typeface="Comic Sans MS"/>
                <a:ea typeface="Comic Sans MS"/>
                <a:cs typeface="Comic Sans MS"/>
                <a:sym typeface="Comic Sans MS"/>
              </a:rPr>
              <a:t>(flag[B]==false)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write</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(flag[B]=true)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read</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(flag[A]==false)</a:t>
            </a:r>
            <a:endParaRPr/>
          </a:p>
          <a:p>
            <a:pPr indent="-190500" lvl="0" marL="342900" marR="0" rtl="0" algn="l">
              <a:spcBef>
                <a:spcPts val="480"/>
              </a:spcBef>
              <a:spcAft>
                <a:spcPts val="0"/>
              </a:spcAft>
              <a:buClr>
                <a:srgbClr val="0000FF"/>
              </a:buClr>
              <a:buSzPts val="2400"/>
              <a:buFont typeface="Comic Sans MS"/>
              <a:buNone/>
            </a:pPr>
            <a:r>
              <a:t/>
            </a:r>
            <a:endParaRPr b="1" i="0" sz="2400" u="none" cap="none" strike="noStrike">
              <a:solidFill>
                <a:schemeClr val="dk1"/>
              </a:solidFill>
              <a:latin typeface="Comic Sans MS"/>
              <a:ea typeface="Comic Sans MS"/>
              <a:cs typeface="Comic Sans MS"/>
              <a:sym typeface="Comic Sans MS"/>
            </a:endParaRPr>
          </a:p>
        </p:txBody>
      </p:sp>
      <p:sp>
        <p:nvSpPr>
          <p:cNvPr id="834" name="Google Shape;834;p6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Combining</a:t>
            </a:r>
            <a:endParaRPr/>
          </a:p>
        </p:txBody>
      </p:sp>
      <p:sp>
        <p:nvSpPr>
          <p:cNvPr id="835" name="Google Shape;835;p63"/>
          <p:cNvSpPr/>
          <p:nvPr/>
        </p:nvSpPr>
        <p:spPr>
          <a:xfrm>
            <a:off x="487362" y="3268662"/>
            <a:ext cx="5068887" cy="2436812"/>
          </a:xfrm>
          <a:custGeom>
            <a:rect b="b" l="l" r="r" t="t"/>
            <a:pathLst>
              <a:path extrusionOk="0" h="120000" w="120000">
                <a:moveTo>
                  <a:pt x="117594" y="87478"/>
                </a:moveTo>
                <a:cubicBezTo>
                  <a:pt x="115114" y="91700"/>
                  <a:pt x="120000" y="110228"/>
                  <a:pt x="103163" y="112964"/>
                </a:cubicBezTo>
                <a:cubicBezTo>
                  <a:pt x="86326" y="115700"/>
                  <a:pt x="33147" y="120000"/>
                  <a:pt x="16573" y="103973"/>
                </a:cubicBezTo>
                <a:cubicBezTo>
                  <a:pt x="0" y="87947"/>
                  <a:pt x="2292" y="33771"/>
                  <a:pt x="3607" y="16885"/>
                </a:cubicBezTo>
                <a:cubicBezTo>
                  <a:pt x="4923" y="0"/>
                  <a:pt x="20181" y="5628"/>
                  <a:pt x="24541" y="2657"/>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36" name="Google Shape;836;p63"/>
          <p:cNvSpPr/>
          <p:nvPr/>
        </p:nvSpPr>
        <p:spPr>
          <a:xfrm>
            <a:off x="1955800" y="3124200"/>
            <a:ext cx="4579937" cy="1539875"/>
          </a:xfrm>
          <a:custGeom>
            <a:rect b="b" l="l" r="r" t="t"/>
            <a:pathLst>
              <a:path extrusionOk="0" h="120000" w="120000">
                <a:moveTo>
                  <a:pt x="114467" y="0"/>
                </a:moveTo>
                <a:cubicBezTo>
                  <a:pt x="112679" y="12618"/>
                  <a:pt x="119999" y="62103"/>
                  <a:pt x="103694" y="75958"/>
                </a:cubicBezTo>
                <a:cubicBezTo>
                  <a:pt x="87389" y="89814"/>
                  <a:pt x="33275" y="75835"/>
                  <a:pt x="16637" y="83134"/>
                </a:cubicBezTo>
                <a:cubicBezTo>
                  <a:pt x="0" y="90432"/>
                  <a:pt x="6530" y="112329"/>
                  <a:pt x="3868"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6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842" name="Google Shape;842;p6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843" name="Google Shape;843;p64"/>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844" name="Google Shape;844;p6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3600"/>
              <a:buFont typeface="Comic Sans MS"/>
              <a:buChar char="•"/>
            </a:pPr>
            <a:r>
              <a:rPr b="0" i="0" lang="en-US" sz="3600" u="none" cap="none" strike="noStrike">
                <a:solidFill>
                  <a:schemeClr val="folHlink"/>
                </a:solidFill>
                <a:latin typeface="Comic Sans MS"/>
                <a:ea typeface="Comic Sans MS"/>
                <a:cs typeface="Comic Sans MS"/>
                <a:sym typeface="Comic Sans MS"/>
              </a:rPr>
              <a:t>Assumptions:</a:t>
            </a:r>
            <a:endParaRPr b="0" baseline="-25000" i="0" sz="2800" u="none" cap="none" strike="noStrike">
              <a:solidFill>
                <a:schemeClr val="folHlink"/>
              </a:solidFill>
              <a:latin typeface="Comic Sans MS"/>
              <a:ea typeface="Comic Sans MS"/>
              <a:cs typeface="Comic Sans MS"/>
              <a:sym typeface="Comic Sans MS"/>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read</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(flag[B]==false)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write</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(flag[B]=true)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read</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(flag[A]==false)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write</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(flag[A]=true)</a:t>
            </a:r>
            <a:endParaRPr/>
          </a:p>
          <a:p>
            <a:pPr indent="-342900" lvl="0" marL="342900" marR="0" rtl="0" algn="l">
              <a:lnSpc>
                <a:spcPct val="100000"/>
              </a:lnSpc>
              <a:spcBef>
                <a:spcPts val="720"/>
              </a:spcBef>
              <a:spcAft>
                <a:spcPts val="0"/>
              </a:spcAft>
              <a:buClr>
                <a:schemeClr val="folHlink"/>
              </a:buClr>
              <a:buSzPts val="3600"/>
              <a:buFont typeface="Comic Sans MS"/>
              <a:buChar char="•"/>
            </a:pPr>
            <a:r>
              <a:rPr b="0" i="0" lang="en-US" sz="3600" u="none" cap="none" strike="noStrike">
                <a:solidFill>
                  <a:schemeClr val="folHlink"/>
                </a:solidFill>
                <a:latin typeface="Comic Sans MS"/>
                <a:ea typeface="Comic Sans MS"/>
                <a:cs typeface="Comic Sans MS"/>
                <a:sym typeface="Comic Sans MS"/>
              </a:rPr>
              <a:t>From the code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write</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(flag[A]=true) </a:t>
            </a:r>
            <a:r>
              <a:rPr b="1" i="0" lang="en-US" sz="2400" u="none" cap="none" strike="noStrike">
                <a:solidFill>
                  <a:srgbClr val="FF0000"/>
                </a:solidFill>
                <a:latin typeface="Comic Sans MS"/>
                <a:ea typeface="Comic Sans MS"/>
                <a:cs typeface="Comic Sans MS"/>
                <a:sym typeface="Comic Sans MS"/>
              </a:rPr>
              <a:t>→ </a:t>
            </a:r>
            <a:r>
              <a:rPr b="1" i="0" lang="en-US" sz="2400" u="none" cap="none" strike="noStrike">
                <a:solidFill>
                  <a:schemeClr val="dk1"/>
                </a:solidFill>
                <a:latin typeface="Comic Sans MS"/>
                <a:ea typeface="Comic Sans MS"/>
                <a:cs typeface="Comic Sans MS"/>
                <a:sym typeface="Comic Sans MS"/>
              </a:rPr>
              <a:t>read</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(flag[B]==false)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write</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(flag[B]=true)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read</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(flag[A]==false)</a:t>
            </a:r>
            <a:endParaRPr/>
          </a:p>
          <a:p>
            <a:pPr indent="-190500" lvl="0" marL="342900" marR="0" rtl="0" algn="l">
              <a:spcBef>
                <a:spcPts val="480"/>
              </a:spcBef>
              <a:spcAft>
                <a:spcPts val="0"/>
              </a:spcAft>
              <a:buClr>
                <a:srgbClr val="0000FF"/>
              </a:buClr>
              <a:buSzPts val="2400"/>
              <a:buFont typeface="Comic Sans MS"/>
              <a:buNone/>
            </a:pPr>
            <a:r>
              <a:t/>
            </a:r>
            <a:endParaRPr b="1" i="0" sz="2400" u="none" cap="none" strike="noStrike">
              <a:solidFill>
                <a:schemeClr val="dk1"/>
              </a:solidFill>
              <a:latin typeface="Comic Sans MS"/>
              <a:ea typeface="Comic Sans MS"/>
              <a:cs typeface="Comic Sans MS"/>
              <a:sym typeface="Comic Sans MS"/>
            </a:endParaRPr>
          </a:p>
        </p:txBody>
      </p:sp>
      <p:sp>
        <p:nvSpPr>
          <p:cNvPr id="845" name="Google Shape;845;p6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Combining</a:t>
            </a:r>
            <a:endParaRPr/>
          </a:p>
        </p:txBody>
      </p:sp>
      <p:sp>
        <p:nvSpPr>
          <p:cNvPr id="846" name="Google Shape;846;p64"/>
          <p:cNvSpPr/>
          <p:nvPr/>
        </p:nvSpPr>
        <p:spPr>
          <a:xfrm>
            <a:off x="487362" y="3268662"/>
            <a:ext cx="5068887" cy="2436812"/>
          </a:xfrm>
          <a:custGeom>
            <a:rect b="b" l="l" r="r" t="t"/>
            <a:pathLst>
              <a:path extrusionOk="0" h="120000" w="120000">
                <a:moveTo>
                  <a:pt x="117594" y="87478"/>
                </a:moveTo>
                <a:cubicBezTo>
                  <a:pt x="115114" y="91700"/>
                  <a:pt x="120000" y="110228"/>
                  <a:pt x="103163" y="112964"/>
                </a:cubicBezTo>
                <a:cubicBezTo>
                  <a:pt x="86326" y="115700"/>
                  <a:pt x="33147" y="120000"/>
                  <a:pt x="16573" y="103973"/>
                </a:cubicBezTo>
                <a:cubicBezTo>
                  <a:pt x="0" y="87947"/>
                  <a:pt x="2292" y="33771"/>
                  <a:pt x="3607" y="16885"/>
                </a:cubicBezTo>
                <a:cubicBezTo>
                  <a:pt x="4923" y="0"/>
                  <a:pt x="20181" y="5628"/>
                  <a:pt x="24541" y="2657"/>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47" name="Google Shape;847;p64"/>
          <p:cNvSpPr/>
          <p:nvPr/>
        </p:nvSpPr>
        <p:spPr>
          <a:xfrm>
            <a:off x="1955800" y="3124200"/>
            <a:ext cx="4579937" cy="1539875"/>
          </a:xfrm>
          <a:custGeom>
            <a:rect b="b" l="l" r="r" t="t"/>
            <a:pathLst>
              <a:path extrusionOk="0" h="120000" w="120000">
                <a:moveTo>
                  <a:pt x="114467" y="0"/>
                </a:moveTo>
                <a:cubicBezTo>
                  <a:pt x="112679" y="12618"/>
                  <a:pt x="119999" y="62103"/>
                  <a:pt x="103694" y="75958"/>
                </a:cubicBezTo>
                <a:cubicBezTo>
                  <a:pt x="87389" y="89814"/>
                  <a:pt x="33275" y="75835"/>
                  <a:pt x="16637" y="83134"/>
                </a:cubicBezTo>
                <a:cubicBezTo>
                  <a:pt x="0" y="90432"/>
                  <a:pt x="6530" y="112329"/>
                  <a:pt x="3868"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48" name="Google Shape;848;p64"/>
          <p:cNvSpPr/>
          <p:nvPr/>
        </p:nvSpPr>
        <p:spPr>
          <a:xfrm>
            <a:off x="1800225" y="3429000"/>
            <a:ext cx="3900487" cy="838200"/>
          </a:xfrm>
          <a:custGeom>
            <a:rect b="b" l="l" r="r" t="t"/>
            <a:pathLst>
              <a:path extrusionOk="0" h="120000" w="120000">
                <a:moveTo>
                  <a:pt x="118095" y="0"/>
                </a:moveTo>
                <a:cubicBezTo>
                  <a:pt x="115604" y="9772"/>
                  <a:pt x="119999" y="48409"/>
                  <a:pt x="103101" y="58863"/>
                </a:cubicBezTo>
                <a:cubicBezTo>
                  <a:pt x="86202" y="69318"/>
                  <a:pt x="33601" y="52954"/>
                  <a:pt x="16800" y="63181"/>
                </a:cubicBezTo>
                <a:cubicBezTo>
                  <a:pt x="0" y="73409"/>
                  <a:pt x="5323" y="108181"/>
                  <a:pt x="2295"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6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854" name="Google Shape;854;p6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855" name="Google Shape;855;p65"/>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856" name="Google Shape;856;p6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3600"/>
              <a:buFont typeface="Comic Sans MS"/>
              <a:buChar char="•"/>
            </a:pPr>
            <a:r>
              <a:rPr b="0" i="0" lang="en-US" sz="3600" u="none" cap="none" strike="noStrike">
                <a:solidFill>
                  <a:schemeClr val="folHlink"/>
                </a:solidFill>
                <a:latin typeface="Comic Sans MS"/>
                <a:ea typeface="Comic Sans MS"/>
                <a:cs typeface="Comic Sans MS"/>
                <a:sym typeface="Comic Sans MS"/>
              </a:rPr>
              <a:t>Assumptions:</a:t>
            </a:r>
            <a:endParaRPr b="0" baseline="-25000" i="0" sz="2800" u="none" cap="none" strike="noStrike">
              <a:solidFill>
                <a:schemeClr val="folHlink"/>
              </a:solidFill>
              <a:latin typeface="Comic Sans MS"/>
              <a:ea typeface="Comic Sans MS"/>
              <a:cs typeface="Comic Sans MS"/>
              <a:sym typeface="Comic Sans MS"/>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read</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(flag[B]==false)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write</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(flag[B]=true)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read</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(flag[A]==false)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write</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(flag[A]=true)</a:t>
            </a:r>
            <a:endParaRPr/>
          </a:p>
          <a:p>
            <a:pPr indent="-342900" lvl="0" marL="342900" marR="0" rtl="0" algn="l">
              <a:lnSpc>
                <a:spcPct val="100000"/>
              </a:lnSpc>
              <a:spcBef>
                <a:spcPts val="720"/>
              </a:spcBef>
              <a:spcAft>
                <a:spcPts val="0"/>
              </a:spcAft>
              <a:buClr>
                <a:schemeClr val="folHlink"/>
              </a:buClr>
              <a:buSzPts val="3600"/>
              <a:buFont typeface="Comic Sans MS"/>
              <a:buChar char="•"/>
            </a:pPr>
            <a:r>
              <a:rPr b="0" i="0" lang="en-US" sz="3600" u="none" cap="none" strike="noStrike">
                <a:solidFill>
                  <a:schemeClr val="folHlink"/>
                </a:solidFill>
                <a:latin typeface="Comic Sans MS"/>
                <a:ea typeface="Comic Sans MS"/>
                <a:cs typeface="Comic Sans MS"/>
                <a:sym typeface="Comic Sans MS"/>
              </a:rPr>
              <a:t>From the code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write</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(flag[A]=true)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read</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(flag[B]==false)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write</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(flag[B]=true)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read</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(flag[A]==false)</a:t>
            </a:r>
            <a:endParaRPr/>
          </a:p>
          <a:p>
            <a:pPr indent="-190500" lvl="0" marL="342900" marR="0" rtl="0" algn="l">
              <a:spcBef>
                <a:spcPts val="480"/>
              </a:spcBef>
              <a:spcAft>
                <a:spcPts val="0"/>
              </a:spcAft>
              <a:buClr>
                <a:srgbClr val="0000FF"/>
              </a:buClr>
              <a:buSzPts val="2400"/>
              <a:buFont typeface="Comic Sans MS"/>
              <a:buNone/>
            </a:pPr>
            <a:r>
              <a:t/>
            </a:r>
            <a:endParaRPr b="1" i="0" sz="2400" u="none" cap="none" strike="noStrike">
              <a:solidFill>
                <a:schemeClr val="dk1"/>
              </a:solidFill>
              <a:latin typeface="Comic Sans MS"/>
              <a:ea typeface="Comic Sans MS"/>
              <a:cs typeface="Comic Sans MS"/>
              <a:sym typeface="Comic Sans MS"/>
            </a:endParaRPr>
          </a:p>
        </p:txBody>
      </p:sp>
      <p:sp>
        <p:nvSpPr>
          <p:cNvPr id="857" name="Google Shape;857;p6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Combining</a:t>
            </a:r>
            <a:endParaRPr/>
          </a:p>
        </p:txBody>
      </p:sp>
      <p:sp>
        <p:nvSpPr>
          <p:cNvPr id="858" name="Google Shape;858;p65"/>
          <p:cNvSpPr/>
          <p:nvPr/>
        </p:nvSpPr>
        <p:spPr>
          <a:xfrm>
            <a:off x="487362" y="3268662"/>
            <a:ext cx="5068887" cy="2436812"/>
          </a:xfrm>
          <a:custGeom>
            <a:rect b="b" l="l" r="r" t="t"/>
            <a:pathLst>
              <a:path extrusionOk="0" h="120000" w="120000">
                <a:moveTo>
                  <a:pt x="117594" y="87478"/>
                </a:moveTo>
                <a:cubicBezTo>
                  <a:pt x="115114" y="91700"/>
                  <a:pt x="120000" y="110228"/>
                  <a:pt x="103163" y="112964"/>
                </a:cubicBezTo>
                <a:cubicBezTo>
                  <a:pt x="86326" y="115700"/>
                  <a:pt x="33147" y="120000"/>
                  <a:pt x="16573" y="103973"/>
                </a:cubicBezTo>
                <a:cubicBezTo>
                  <a:pt x="0" y="87947"/>
                  <a:pt x="2292" y="33771"/>
                  <a:pt x="3607" y="16885"/>
                </a:cubicBezTo>
                <a:cubicBezTo>
                  <a:pt x="4923" y="0"/>
                  <a:pt x="20181" y="5628"/>
                  <a:pt x="24541" y="2657"/>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59" name="Google Shape;859;p65"/>
          <p:cNvSpPr/>
          <p:nvPr/>
        </p:nvSpPr>
        <p:spPr>
          <a:xfrm>
            <a:off x="1955800" y="3124200"/>
            <a:ext cx="4579937" cy="1539875"/>
          </a:xfrm>
          <a:custGeom>
            <a:rect b="b" l="l" r="r" t="t"/>
            <a:pathLst>
              <a:path extrusionOk="0" h="120000" w="120000">
                <a:moveTo>
                  <a:pt x="114467" y="0"/>
                </a:moveTo>
                <a:cubicBezTo>
                  <a:pt x="112679" y="12618"/>
                  <a:pt x="119999" y="62103"/>
                  <a:pt x="103694" y="75958"/>
                </a:cubicBezTo>
                <a:cubicBezTo>
                  <a:pt x="87389" y="89814"/>
                  <a:pt x="33275" y="75835"/>
                  <a:pt x="16637" y="83134"/>
                </a:cubicBezTo>
                <a:cubicBezTo>
                  <a:pt x="0" y="90432"/>
                  <a:pt x="6530" y="112329"/>
                  <a:pt x="3868"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60" name="Google Shape;860;p65"/>
          <p:cNvSpPr/>
          <p:nvPr/>
        </p:nvSpPr>
        <p:spPr>
          <a:xfrm>
            <a:off x="1800225" y="3429000"/>
            <a:ext cx="3900487" cy="838200"/>
          </a:xfrm>
          <a:custGeom>
            <a:rect b="b" l="l" r="r" t="t"/>
            <a:pathLst>
              <a:path extrusionOk="0" h="120000" w="120000">
                <a:moveTo>
                  <a:pt x="118095" y="0"/>
                </a:moveTo>
                <a:cubicBezTo>
                  <a:pt x="115604" y="9772"/>
                  <a:pt x="119999" y="48409"/>
                  <a:pt x="103101" y="58863"/>
                </a:cubicBezTo>
                <a:cubicBezTo>
                  <a:pt x="86202" y="69318"/>
                  <a:pt x="33601" y="52954"/>
                  <a:pt x="16800" y="63181"/>
                </a:cubicBezTo>
                <a:cubicBezTo>
                  <a:pt x="0" y="73409"/>
                  <a:pt x="5323" y="108181"/>
                  <a:pt x="2295"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61" name="Google Shape;861;p65"/>
          <p:cNvSpPr/>
          <p:nvPr/>
        </p:nvSpPr>
        <p:spPr>
          <a:xfrm>
            <a:off x="1935162" y="2130425"/>
            <a:ext cx="4865687" cy="2030412"/>
          </a:xfrm>
          <a:custGeom>
            <a:rect b="b" l="l" r="r" t="t"/>
            <a:pathLst>
              <a:path extrusionOk="0" h="120000" w="120000">
                <a:moveTo>
                  <a:pt x="113500" y="120000"/>
                </a:moveTo>
                <a:cubicBezTo>
                  <a:pt x="111934" y="103017"/>
                  <a:pt x="120000" y="36403"/>
                  <a:pt x="104104" y="18201"/>
                </a:cubicBezTo>
                <a:cubicBezTo>
                  <a:pt x="88208" y="0"/>
                  <a:pt x="35393" y="8444"/>
                  <a:pt x="18048" y="10977"/>
                </a:cubicBezTo>
                <a:cubicBezTo>
                  <a:pt x="704" y="13510"/>
                  <a:pt x="3758" y="28803"/>
                  <a:pt x="0" y="33494"/>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6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867" name="Google Shape;867;p6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868" name="Google Shape;868;p66"/>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869" name="Google Shape;869;p6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3600"/>
              <a:buFont typeface="Comic Sans MS"/>
              <a:buChar char="•"/>
            </a:pPr>
            <a:r>
              <a:rPr b="0" i="0" lang="en-US" sz="3600" u="none" cap="none" strike="noStrike">
                <a:solidFill>
                  <a:schemeClr val="folHlink"/>
                </a:solidFill>
                <a:latin typeface="Comic Sans MS"/>
                <a:ea typeface="Comic Sans MS"/>
                <a:cs typeface="Comic Sans MS"/>
                <a:sym typeface="Comic Sans MS"/>
              </a:rPr>
              <a:t>Assumptions:</a:t>
            </a:r>
            <a:endParaRPr b="0" baseline="-25000" i="0" sz="2800" u="none" cap="none" strike="noStrike">
              <a:solidFill>
                <a:schemeClr val="folHlink"/>
              </a:solidFill>
              <a:latin typeface="Comic Sans MS"/>
              <a:ea typeface="Comic Sans MS"/>
              <a:cs typeface="Comic Sans MS"/>
              <a:sym typeface="Comic Sans MS"/>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read</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(flag[B]==false)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write</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(flag[B]=true)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read</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(flag[A]==false)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write</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(flag[A]=true)</a:t>
            </a:r>
            <a:endParaRPr/>
          </a:p>
          <a:p>
            <a:pPr indent="-342900" lvl="0" marL="342900" marR="0" rtl="0" algn="l">
              <a:lnSpc>
                <a:spcPct val="100000"/>
              </a:lnSpc>
              <a:spcBef>
                <a:spcPts val="720"/>
              </a:spcBef>
              <a:spcAft>
                <a:spcPts val="0"/>
              </a:spcAft>
              <a:buClr>
                <a:schemeClr val="folHlink"/>
              </a:buClr>
              <a:buSzPts val="3600"/>
              <a:buFont typeface="Comic Sans MS"/>
              <a:buChar char="•"/>
            </a:pPr>
            <a:r>
              <a:rPr b="0" i="0" lang="en-US" sz="3600" u="none" cap="none" strike="noStrike">
                <a:solidFill>
                  <a:schemeClr val="folHlink"/>
                </a:solidFill>
                <a:latin typeface="Comic Sans MS"/>
                <a:ea typeface="Comic Sans MS"/>
                <a:cs typeface="Comic Sans MS"/>
                <a:sym typeface="Comic Sans MS"/>
              </a:rPr>
              <a:t>From the code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write</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(flag[A]=true)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read</a:t>
            </a:r>
            <a:r>
              <a:rPr b="1" baseline="-25000" i="0" lang="en-US" sz="2400" u="none" cap="none" strike="noStrike">
                <a:solidFill>
                  <a:schemeClr val="dk1"/>
                </a:solidFill>
                <a:latin typeface="Comic Sans MS"/>
                <a:ea typeface="Comic Sans MS"/>
                <a:cs typeface="Comic Sans MS"/>
                <a:sym typeface="Comic Sans MS"/>
              </a:rPr>
              <a:t>A</a:t>
            </a:r>
            <a:r>
              <a:rPr b="1" i="0" lang="en-US" sz="2400" u="none" cap="none" strike="noStrike">
                <a:solidFill>
                  <a:schemeClr val="dk1"/>
                </a:solidFill>
                <a:latin typeface="Comic Sans MS"/>
                <a:ea typeface="Comic Sans MS"/>
                <a:cs typeface="Comic Sans MS"/>
                <a:sym typeface="Comic Sans MS"/>
              </a:rPr>
              <a:t>(flag[B]==false)</a:t>
            </a:r>
            <a:endParaRPr/>
          </a:p>
          <a:p>
            <a:pPr indent="-285750" lvl="1" marL="742950" marR="0" rtl="0" algn="l">
              <a:lnSpc>
                <a:spcPct val="100000"/>
              </a:lnSpc>
              <a:spcBef>
                <a:spcPts val="480"/>
              </a:spcBef>
              <a:spcAft>
                <a:spcPts val="0"/>
              </a:spcAft>
              <a:buClr>
                <a:schemeClr val="dk1"/>
              </a:buClr>
              <a:buSzPts val="2400"/>
              <a:buFont typeface="Comic Sans MS"/>
              <a:buChar char="–"/>
            </a:pPr>
            <a:r>
              <a:rPr b="1" i="0" lang="en-US" sz="2400" u="none" cap="none" strike="noStrike">
                <a:solidFill>
                  <a:schemeClr val="dk1"/>
                </a:solidFill>
                <a:latin typeface="Comic Sans MS"/>
                <a:ea typeface="Comic Sans MS"/>
                <a:cs typeface="Comic Sans MS"/>
                <a:sym typeface="Comic Sans MS"/>
              </a:rPr>
              <a:t>write</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(flag[B]=true) </a:t>
            </a:r>
            <a:r>
              <a:rPr b="1" i="0" lang="en-US" sz="2400" u="none" cap="none" strike="noStrike">
                <a:solidFill>
                  <a:srgbClr val="FF0000"/>
                </a:solidFill>
                <a:latin typeface="Comic Sans MS"/>
                <a:ea typeface="Comic Sans MS"/>
                <a:cs typeface="Comic Sans MS"/>
                <a:sym typeface="Comic Sans MS"/>
              </a:rPr>
              <a:t>→</a:t>
            </a:r>
            <a:r>
              <a:rPr b="1" i="0" lang="en-US" sz="2400" u="none" cap="none" strike="noStrike">
                <a:solidFill>
                  <a:schemeClr val="dk1"/>
                </a:solidFill>
                <a:latin typeface="Comic Sans MS"/>
                <a:ea typeface="Comic Sans MS"/>
                <a:cs typeface="Comic Sans MS"/>
                <a:sym typeface="Comic Sans MS"/>
              </a:rPr>
              <a:t> read</a:t>
            </a:r>
            <a:r>
              <a:rPr b="1" baseline="-25000" i="0" lang="en-US" sz="2400" u="none" cap="none" strike="noStrike">
                <a:solidFill>
                  <a:schemeClr val="dk1"/>
                </a:solidFill>
                <a:latin typeface="Comic Sans MS"/>
                <a:ea typeface="Comic Sans MS"/>
                <a:cs typeface="Comic Sans MS"/>
                <a:sym typeface="Comic Sans MS"/>
              </a:rPr>
              <a:t>B</a:t>
            </a:r>
            <a:r>
              <a:rPr b="1" i="0" lang="en-US" sz="2400" u="none" cap="none" strike="noStrike">
                <a:solidFill>
                  <a:schemeClr val="dk1"/>
                </a:solidFill>
                <a:latin typeface="Comic Sans MS"/>
                <a:ea typeface="Comic Sans MS"/>
                <a:cs typeface="Comic Sans MS"/>
                <a:sym typeface="Comic Sans MS"/>
              </a:rPr>
              <a:t>(flag[A]==false)</a:t>
            </a:r>
            <a:endParaRPr/>
          </a:p>
          <a:p>
            <a:pPr indent="-190500" lvl="0" marL="342900" marR="0" rtl="0" algn="l">
              <a:spcBef>
                <a:spcPts val="480"/>
              </a:spcBef>
              <a:spcAft>
                <a:spcPts val="0"/>
              </a:spcAft>
              <a:buClr>
                <a:srgbClr val="0000FF"/>
              </a:buClr>
              <a:buSzPts val="2400"/>
              <a:buFont typeface="Comic Sans MS"/>
              <a:buNone/>
            </a:pPr>
            <a:r>
              <a:t/>
            </a:r>
            <a:endParaRPr b="1" i="0" sz="2400" u="none" cap="none" strike="noStrike">
              <a:solidFill>
                <a:schemeClr val="dk1"/>
              </a:solidFill>
              <a:latin typeface="Comic Sans MS"/>
              <a:ea typeface="Comic Sans MS"/>
              <a:cs typeface="Comic Sans MS"/>
              <a:sym typeface="Comic Sans MS"/>
            </a:endParaRPr>
          </a:p>
        </p:txBody>
      </p:sp>
      <p:sp>
        <p:nvSpPr>
          <p:cNvPr id="870" name="Google Shape;870;p6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Combining</a:t>
            </a:r>
            <a:endParaRPr/>
          </a:p>
        </p:txBody>
      </p:sp>
      <p:sp>
        <p:nvSpPr>
          <p:cNvPr id="871" name="Google Shape;871;p66"/>
          <p:cNvSpPr/>
          <p:nvPr/>
        </p:nvSpPr>
        <p:spPr>
          <a:xfrm>
            <a:off x="487362" y="3268662"/>
            <a:ext cx="5068887" cy="2436812"/>
          </a:xfrm>
          <a:custGeom>
            <a:rect b="b" l="l" r="r" t="t"/>
            <a:pathLst>
              <a:path extrusionOk="0" h="120000" w="120000">
                <a:moveTo>
                  <a:pt x="117594" y="87478"/>
                </a:moveTo>
                <a:cubicBezTo>
                  <a:pt x="115114" y="91700"/>
                  <a:pt x="120000" y="110228"/>
                  <a:pt x="103163" y="112964"/>
                </a:cubicBezTo>
                <a:cubicBezTo>
                  <a:pt x="86326" y="115700"/>
                  <a:pt x="33147" y="120000"/>
                  <a:pt x="16573" y="103973"/>
                </a:cubicBezTo>
                <a:cubicBezTo>
                  <a:pt x="0" y="87947"/>
                  <a:pt x="2292" y="33771"/>
                  <a:pt x="3607" y="16885"/>
                </a:cubicBezTo>
                <a:cubicBezTo>
                  <a:pt x="4923" y="0"/>
                  <a:pt x="20181" y="5628"/>
                  <a:pt x="24541" y="2657"/>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72" name="Google Shape;872;p66"/>
          <p:cNvSpPr/>
          <p:nvPr/>
        </p:nvSpPr>
        <p:spPr>
          <a:xfrm>
            <a:off x="1955800" y="3124200"/>
            <a:ext cx="4579937" cy="1539875"/>
          </a:xfrm>
          <a:custGeom>
            <a:rect b="b" l="l" r="r" t="t"/>
            <a:pathLst>
              <a:path extrusionOk="0" h="120000" w="120000">
                <a:moveTo>
                  <a:pt x="114467" y="0"/>
                </a:moveTo>
                <a:cubicBezTo>
                  <a:pt x="112679" y="12618"/>
                  <a:pt x="119999" y="62103"/>
                  <a:pt x="103694" y="75958"/>
                </a:cubicBezTo>
                <a:cubicBezTo>
                  <a:pt x="87389" y="89814"/>
                  <a:pt x="33275" y="75835"/>
                  <a:pt x="16637" y="83134"/>
                </a:cubicBezTo>
                <a:cubicBezTo>
                  <a:pt x="0" y="90432"/>
                  <a:pt x="6530" y="112329"/>
                  <a:pt x="3868"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73" name="Google Shape;873;p66"/>
          <p:cNvSpPr/>
          <p:nvPr/>
        </p:nvSpPr>
        <p:spPr>
          <a:xfrm>
            <a:off x="1800225" y="3429000"/>
            <a:ext cx="3900487" cy="838200"/>
          </a:xfrm>
          <a:custGeom>
            <a:rect b="b" l="l" r="r" t="t"/>
            <a:pathLst>
              <a:path extrusionOk="0" h="120000" w="120000">
                <a:moveTo>
                  <a:pt x="118095" y="0"/>
                </a:moveTo>
                <a:cubicBezTo>
                  <a:pt x="115604" y="9772"/>
                  <a:pt x="119999" y="48409"/>
                  <a:pt x="103101" y="58863"/>
                </a:cubicBezTo>
                <a:cubicBezTo>
                  <a:pt x="86202" y="69318"/>
                  <a:pt x="33601" y="52954"/>
                  <a:pt x="16800" y="63181"/>
                </a:cubicBezTo>
                <a:cubicBezTo>
                  <a:pt x="0" y="73409"/>
                  <a:pt x="5323" y="108181"/>
                  <a:pt x="2295"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74" name="Google Shape;874;p66"/>
          <p:cNvSpPr/>
          <p:nvPr/>
        </p:nvSpPr>
        <p:spPr>
          <a:xfrm>
            <a:off x="1935162" y="2130425"/>
            <a:ext cx="4865687" cy="2030412"/>
          </a:xfrm>
          <a:custGeom>
            <a:rect b="b" l="l" r="r" t="t"/>
            <a:pathLst>
              <a:path extrusionOk="0" h="120000" w="120000">
                <a:moveTo>
                  <a:pt x="113500" y="120000"/>
                </a:moveTo>
                <a:cubicBezTo>
                  <a:pt x="111934" y="103017"/>
                  <a:pt x="120000" y="36403"/>
                  <a:pt x="104104" y="18201"/>
                </a:cubicBezTo>
                <a:cubicBezTo>
                  <a:pt x="88208" y="0"/>
                  <a:pt x="35393" y="8444"/>
                  <a:pt x="18048" y="10977"/>
                </a:cubicBezTo>
                <a:cubicBezTo>
                  <a:pt x="704" y="13510"/>
                  <a:pt x="3758" y="28803"/>
                  <a:pt x="0" y="33494"/>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75" name="Google Shape;875;p66"/>
          <p:cNvSpPr/>
          <p:nvPr/>
        </p:nvSpPr>
        <p:spPr>
          <a:xfrm>
            <a:off x="1843087" y="2697162"/>
            <a:ext cx="4525962" cy="473075"/>
          </a:xfrm>
          <a:custGeom>
            <a:rect b="b" l="l" r="r" t="t"/>
            <a:pathLst>
              <a:path extrusionOk="0" h="120000" w="120000">
                <a:moveTo>
                  <a:pt x="3661" y="0"/>
                </a:moveTo>
                <a:cubicBezTo>
                  <a:pt x="5808" y="8859"/>
                  <a:pt x="0" y="48724"/>
                  <a:pt x="16583" y="54362"/>
                </a:cubicBezTo>
                <a:cubicBezTo>
                  <a:pt x="33167" y="60000"/>
                  <a:pt x="86159" y="24161"/>
                  <a:pt x="103079" y="35033"/>
                </a:cubicBezTo>
                <a:cubicBezTo>
                  <a:pt x="120000" y="45906"/>
                  <a:pt x="114907" y="102281"/>
                  <a:pt x="118021"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76" name="Google Shape;876;p66"/>
          <p:cNvSpPr/>
          <p:nvPr/>
        </p:nvSpPr>
        <p:spPr>
          <a:xfrm>
            <a:off x="2103437" y="4602162"/>
            <a:ext cx="3322637" cy="473075"/>
          </a:xfrm>
          <a:custGeom>
            <a:rect b="b" l="l" r="r" t="t"/>
            <a:pathLst>
              <a:path extrusionOk="0" h="120000" w="120000">
                <a:moveTo>
                  <a:pt x="0" y="0"/>
                </a:moveTo>
                <a:cubicBezTo>
                  <a:pt x="1376" y="25771"/>
                  <a:pt x="2752" y="51543"/>
                  <a:pt x="18690" y="62013"/>
                </a:cubicBezTo>
                <a:cubicBezTo>
                  <a:pt x="34629" y="72483"/>
                  <a:pt x="78834" y="52348"/>
                  <a:pt x="95747" y="62013"/>
                </a:cubicBezTo>
                <a:cubicBezTo>
                  <a:pt x="112661" y="71677"/>
                  <a:pt x="116330" y="95838"/>
                  <a:pt x="120000"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77" name="Google Shape;877;p66"/>
          <p:cNvSpPr/>
          <p:nvPr/>
        </p:nvSpPr>
        <p:spPr>
          <a:xfrm>
            <a:off x="1524000" y="3197225"/>
            <a:ext cx="4022725" cy="223837"/>
          </a:xfrm>
          <a:custGeom>
            <a:rect b="b" l="l" r="r" t="t"/>
            <a:pathLst>
              <a:path extrusionOk="0" h="120000" w="120000">
                <a:moveTo>
                  <a:pt x="0" y="74893"/>
                </a:moveTo>
                <a:cubicBezTo>
                  <a:pt x="6061" y="80000"/>
                  <a:pt x="20220" y="120000"/>
                  <a:pt x="36369" y="108085"/>
                </a:cubicBezTo>
                <a:cubicBezTo>
                  <a:pt x="52517" y="96170"/>
                  <a:pt x="82920" y="3404"/>
                  <a:pt x="96842" y="1702"/>
                </a:cubicBezTo>
                <a:cubicBezTo>
                  <a:pt x="110765" y="0"/>
                  <a:pt x="115169" y="79148"/>
                  <a:pt x="120000" y="99574"/>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78" name="Google Shape;878;p66"/>
          <p:cNvSpPr/>
          <p:nvPr/>
        </p:nvSpPr>
        <p:spPr>
          <a:xfrm>
            <a:off x="1806575" y="4160837"/>
            <a:ext cx="4841875" cy="522287"/>
          </a:xfrm>
          <a:custGeom>
            <a:rect b="b" l="l" r="r" t="t"/>
            <a:pathLst>
              <a:path extrusionOk="0" h="120000" w="120000">
                <a:moveTo>
                  <a:pt x="2439" y="20790"/>
                </a:moveTo>
                <a:cubicBezTo>
                  <a:pt x="4839" y="32462"/>
                  <a:pt x="0" y="76960"/>
                  <a:pt x="16800" y="90820"/>
                </a:cubicBezTo>
                <a:cubicBezTo>
                  <a:pt x="33600" y="104680"/>
                  <a:pt x="86557" y="120000"/>
                  <a:pt x="103278" y="105045"/>
                </a:cubicBezTo>
                <a:cubicBezTo>
                  <a:pt x="120000" y="90091"/>
                  <a:pt x="114334" y="21884"/>
                  <a:pt x="117245" y="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6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884" name="Google Shape;884;p6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885" name="Google Shape;885;p67"/>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886" name="Google Shape;886;p6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Cycle!</a:t>
            </a:r>
            <a:endParaRPr/>
          </a:p>
        </p:txBody>
      </p:sp>
      <p:sp>
        <p:nvSpPr>
          <p:cNvPr id="887" name="Google Shape;887;p67"/>
          <p:cNvSpPr/>
          <p:nvPr/>
        </p:nvSpPr>
        <p:spPr>
          <a:xfrm>
            <a:off x="487362" y="3268662"/>
            <a:ext cx="5068887" cy="2436812"/>
          </a:xfrm>
          <a:custGeom>
            <a:rect b="b" l="l" r="r" t="t"/>
            <a:pathLst>
              <a:path extrusionOk="0" h="120000" w="120000">
                <a:moveTo>
                  <a:pt x="117594" y="87478"/>
                </a:moveTo>
                <a:cubicBezTo>
                  <a:pt x="115114" y="91700"/>
                  <a:pt x="120000" y="110228"/>
                  <a:pt x="103163" y="112964"/>
                </a:cubicBezTo>
                <a:cubicBezTo>
                  <a:pt x="86326" y="115700"/>
                  <a:pt x="33147" y="120000"/>
                  <a:pt x="16573" y="103973"/>
                </a:cubicBezTo>
                <a:cubicBezTo>
                  <a:pt x="0" y="87947"/>
                  <a:pt x="2292" y="33771"/>
                  <a:pt x="3607" y="16885"/>
                </a:cubicBezTo>
                <a:cubicBezTo>
                  <a:pt x="4923" y="0"/>
                  <a:pt x="20181" y="5628"/>
                  <a:pt x="24541" y="2657"/>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88" name="Google Shape;888;p67"/>
          <p:cNvSpPr/>
          <p:nvPr/>
        </p:nvSpPr>
        <p:spPr>
          <a:xfrm>
            <a:off x="1955800" y="3124200"/>
            <a:ext cx="4579937" cy="1539875"/>
          </a:xfrm>
          <a:custGeom>
            <a:rect b="b" l="l" r="r" t="t"/>
            <a:pathLst>
              <a:path extrusionOk="0" h="120000" w="120000">
                <a:moveTo>
                  <a:pt x="114467" y="0"/>
                </a:moveTo>
                <a:cubicBezTo>
                  <a:pt x="112679" y="12618"/>
                  <a:pt x="119999" y="62103"/>
                  <a:pt x="103694" y="75958"/>
                </a:cubicBezTo>
                <a:cubicBezTo>
                  <a:pt x="87389" y="89814"/>
                  <a:pt x="33275" y="75835"/>
                  <a:pt x="16637" y="83134"/>
                </a:cubicBezTo>
                <a:cubicBezTo>
                  <a:pt x="0" y="90432"/>
                  <a:pt x="6530" y="112329"/>
                  <a:pt x="3868"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89" name="Google Shape;889;p67"/>
          <p:cNvSpPr/>
          <p:nvPr/>
        </p:nvSpPr>
        <p:spPr>
          <a:xfrm>
            <a:off x="1800225" y="3429000"/>
            <a:ext cx="3900487" cy="838200"/>
          </a:xfrm>
          <a:custGeom>
            <a:rect b="b" l="l" r="r" t="t"/>
            <a:pathLst>
              <a:path extrusionOk="0" h="120000" w="120000">
                <a:moveTo>
                  <a:pt x="118095" y="0"/>
                </a:moveTo>
                <a:cubicBezTo>
                  <a:pt x="115604" y="9772"/>
                  <a:pt x="119999" y="48409"/>
                  <a:pt x="103101" y="58863"/>
                </a:cubicBezTo>
                <a:cubicBezTo>
                  <a:pt x="86202" y="69318"/>
                  <a:pt x="33601" y="52954"/>
                  <a:pt x="16800" y="63181"/>
                </a:cubicBezTo>
                <a:cubicBezTo>
                  <a:pt x="0" y="73409"/>
                  <a:pt x="5323" y="108181"/>
                  <a:pt x="2295"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90" name="Google Shape;890;p67"/>
          <p:cNvSpPr/>
          <p:nvPr/>
        </p:nvSpPr>
        <p:spPr>
          <a:xfrm>
            <a:off x="1935162" y="2130425"/>
            <a:ext cx="4865687" cy="2030412"/>
          </a:xfrm>
          <a:custGeom>
            <a:rect b="b" l="l" r="r" t="t"/>
            <a:pathLst>
              <a:path extrusionOk="0" h="120000" w="120000">
                <a:moveTo>
                  <a:pt x="113500" y="120000"/>
                </a:moveTo>
                <a:cubicBezTo>
                  <a:pt x="111934" y="103017"/>
                  <a:pt x="120000" y="36403"/>
                  <a:pt x="104104" y="18201"/>
                </a:cubicBezTo>
                <a:cubicBezTo>
                  <a:pt x="88208" y="0"/>
                  <a:pt x="35393" y="8444"/>
                  <a:pt x="18048" y="10977"/>
                </a:cubicBezTo>
                <a:cubicBezTo>
                  <a:pt x="704" y="13510"/>
                  <a:pt x="3758" y="28803"/>
                  <a:pt x="0" y="33494"/>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91" name="Google Shape;891;p67"/>
          <p:cNvSpPr/>
          <p:nvPr/>
        </p:nvSpPr>
        <p:spPr>
          <a:xfrm>
            <a:off x="1843087" y="2697162"/>
            <a:ext cx="4525962" cy="473075"/>
          </a:xfrm>
          <a:custGeom>
            <a:rect b="b" l="l" r="r" t="t"/>
            <a:pathLst>
              <a:path extrusionOk="0" h="120000" w="120000">
                <a:moveTo>
                  <a:pt x="3661" y="0"/>
                </a:moveTo>
                <a:cubicBezTo>
                  <a:pt x="5808" y="8859"/>
                  <a:pt x="0" y="48724"/>
                  <a:pt x="16583" y="54362"/>
                </a:cubicBezTo>
                <a:cubicBezTo>
                  <a:pt x="33167" y="60000"/>
                  <a:pt x="86159" y="24161"/>
                  <a:pt x="103079" y="35033"/>
                </a:cubicBezTo>
                <a:cubicBezTo>
                  <a:pt x="120000" y="45906"/>
                  <a:pt x="114907" y="102281"/>
                  <a:pt x="118021"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92" name="Google Shape;892;p67"/>
          <p:cNvSpPr/>
          <p:nvPr/>
        </p:nvSpPr>
        <p:spPr>
          <a:xfrm>
            <a:off x="2103437" y="4602162"/>
            <a:ext cx="3322637" cy="473075"/>
          </a:xfrm>
          <a:custGeom>
            <a:rect b="b" l="l" r="r" t="t"/>
            <a:pathLst>
              <a:path extrusionOk="0" h="120000" w="120000">
                <a:moveTo>
                  <a:pt x="0" y="0"/>
                </a:moveTo>
                <a:cubicBezTo>
                  <a:pt x="1376" y="25771"/>
                  <a:pt x="2752" y="51543"/>
                  <a:pt x="18690" y="62013"/>
                </a:cubicBezTo>
                <a:cubicBezTo>
                  <a:pt x="34629" y="72483"/>
                  <a:pt x="78834" y="52348"/>
                  <a:pt x="95747" y="62013"/>
                </a:cubicBezTo>
                <a:cubicBezTo>
                  <a:pt x="112661" y="71677"/>
                  <a:pt x="116330" y="95838"/>
                  <a:pt x="120000" y="12000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93" name="Google Shape;893;p67"/>
          <p:cNvSpPr/>
          <p:nvPr/>
        </p:nvSpPr>
        <p:spPr>
          <a:xfrm>
            <a:off x="1524000" y="3197225"/>
            <a:ext cx="4022725" cy="223837"/>
          </a:xfrm>
          <a:custGeom>
            <a:rect b="b" l="l" r="r" t="t"/>
            <a:pathLst>
              <a:path extrusionOk="0" h="120000" w="120000">
                <a:moveTo>
                  <a:pt x="0" y="74893"/>
                </a:moveTo>
                <a:cubicBezTo>
                  <a:pt x="6061" y="80000"/>
                  <a:pt x="20220" y="120000"/>
                  <a:pt x="36369" y="108085"/>
                </a:cubicBezTo>
                <a:cubicBezTo>
                  <a:pt x="52517" y="96170"/>
                  <a:pt x="82920" y="3404"/>
                  <a:pt x="96842" y="1702"/>
                </a:cubicBezTo>
                <a:cubicBezTo>
                  <a:pt x="110765" y="0"/>
                  <a:pt x="115169" y="79148"/>
                  <a:pt x="120000" y="99574"/>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94" name="Google Shape;894;p67"/>
          <p:cNvSpPr/>
          <p:nvPr/>
        </p:nvSpPr>
        <p:spPr>
          <a:xfrm>
            <a:off x="1806575" y="4160837"/>
            <a:ext cx="4841875" cy="522287"/>
          </a:xfrm>
          <a:custGeom>
            <a:rect b="b" l="l" r="r" t="t"/>
            <a:pathLst>
              <a:path extrusionOk="0" h="120000" w="120000">
                <a:moveTo>
                  <a:pt x="2439" y="20790"/>
                </a:moveTo>
                <a:cubicBezTo>
                  <a:pt x="4839" y="32462"/>
                  <a:pt x="0" y="76960"/>
                  <a:pt x="16800" y="90820"/>
                </a:cubicBezTo>
                <a:cubicBezTo>
                  <a:pt x="33600" y="104680"/>
                  <a:pt x="86557" y="120000"/>
                  <a:pt x="103278" y="105045"/>
                </a:cubicBezTo>
                <a:cubicBezTo>
                  <a:pt x="120000" y="90091"/>
                  <a:pt x="114334" y="21884"/>
                  <a:pt x="117245" y="0"/>
                </a:cubicBezTo>
              </a:path>
            </a:pathLst>
          </a:cu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895" name="Google Shape;895;p67"/>
          <p:cNvSpPr txBox="1"/>
          <p:nvPr/>
        </p:nvSpPr>
        <p:spPr>
          <a:xfrm rot="-2040000">
            <a:off x="4518025" y="3702050"/>
            <a:ext cx="4271962" cy="1446212"/>
          </a:xfrm>
          <a:prstGeom prst="rect">
            <a:avLst/>
          </a:prstGeom>
          <a:solidFill>
            <a:schemeClr val="lt1"/>
          </a:solidFill>
          <a:ln cap="flat" cmpd="sng" w="9525">
            <a:solidFill>
              <a:srgbClr val="FFC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Font typeface="Comic Sans MS"/>
              <a:buNone/>
            </a:pPr>
            <a:r>
              <a:rPr b="1" i="0" lang="en-US" sz="4400" u="none">
                <a:solidFill>
                  <a:srgbClr val="FFC000"/>
                </a:solidFill>
                <a:latin typeface="Comic Sans MS"/>
                <a:ea typeface="Comic Sans MS"/>
                <a:cs typeface="Comic Sans MS"/>
                <a:sym typeface="Comic Sans MS"/>
              </a:rPr>
              <a:t>Impossible in partial a order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901" name="Google Shape;901;p6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902" name="Google Shape;902;p68"/>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903" name="Google Shape;903;p6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Deadlock Freedom</a:t>
            </a:r>
            <a:endParaRPr/>
          </a:p>
        </p:txBody>
      </p:sp>
      <p:sp>
        <p:nvSpPr>
          <p:cNvPr id="904" name="Google Shape;904;p6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LockOne Fails deadlock-freedom</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Concurrent execution can deadlock</a:t>
            </a:r>
            <a:endParaRPr/>
          </a:p>
          <a:p>
            <a:pPr indent="-107950" lvl="1" marL="742950" marR="0" rtl="0" algn="l">
              <a:lnSpc>
                <a:spcPct val="100000"/>
              </a:lnSpc>
              <a:spcBef>
                <a:spcPts val="560"/>
              </a:spcBef>
              <a:spcAft>
                <a:spcPts val="0"/>
              </a:spcAft>
              <a:buClr>
                <a:srgbClr val="0000FF"/>
              </a:buClr>
              <a:buSzPts val="2800"/>
              <a:buFont typeface="Comic Sans MS"/>
              <a:buNone/>
            </a:pPr>
            <a:r>
              <a:t/>
            </a:r>
            <a:endParaRPr b="0" i="0" sz="2800" u="none" cap="none" strike="noStrike">
              <a:solidFill>
                <a:srgbClr val="0000FF"/>
              </a:solidFill>
              <a:latin typeface="Comic Sans MS"/>
              <a:ea typeface="Comic Sans MS"/>
              <a:cs typeface="Comic Sans MS"/>
              <a:sym typeface="Comic Sans MS"/>
            </a:endParaRPr>
          </a:p>
          <a:p>
            <a:pPr indent="-107950" lvl="1" marL="742950" marR="0" rtl="0" algn="l">
              <a:lnSpc>
                <a:spcPct val="100000"/>
              </a:lnSpc>
              <a:spcBef>
                <a:spcPts val="560"/>
              </a:spcBef>
              <a:spcAft>
                <a:spcPts val="0"/>
              </a:spcAft>
              <a:buClr>
                <a:srgbClr val="0000FF"/>
              </a:buClr>
              <a:buSzPts val="2800"/>
              <a:buFont typeface="Comic Sans MS"/>
              <a:buNone/>
            </a:pPr>
            <a:r>
              <a:t/>
            </a:r>
            <a:endParaRPr b="0" i="0" sz="2800" u="none" cap="none" strike="noStrike">
              <a:solidFill>
                <a:srgbClr val="0000FF"/>
              </a:solidFill>
              <a:latin typeface="Comic Sans MS"/>
              <a:ea typeface="Comic Sans MS"/>
              <a:cs typeface="Comic Sans MS"/>
              <a:sym typeface="Comic Sans MS"/>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Sequential executions OK</a:t>
            </a:r>
            <a:endParaRPr/>
          </a:p>
        </p:txBody>
      </p:sp>
      <p:sp>
        <p:nvSpPr>
          <p:cNvPr id="905" name="Google Shape;905;p68"/>
          <p:cNvSpPr txBox="1"/>
          <p:nvPr/>
        </p:nvSpPr>
        <p:spPr>
          <a:xfrm>
            <a:off x="965200" y="3265487"/>
            <a:ext cx="6256337" cy="619125"/>
          </a:xfrm>
          <a:prstGeom prst="rect">
            <a:avLst/>
          </a:prstGeom>
          <a:solidFill>
            <a:srgbClr val="FFFFCC"/>
          </a:solidFill>
          <a:ln cap="flat" cmpd="sng" w="9525">
            <a:solidFill>
              <a:srgbClr val="FFFF99"/>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flag[i] = </a:t>
            </a:r>
            <a:r>
              <a:rPr b="1" i="0" lang="en-US" sz="2000" u="none">
                <a:solidFill>
                  <a:schemeClr val="dk1"/>
                </a:solidFill>
                <a:latin typeface="Droid Sans Mono"/>
                <a:ea typeface="Droid Sans Mono"/>
                <a:cs typeface="Droid Sans Mono"/>
                <a:sym typeface="Droid Sans Mono"/>
              </a:rPr>
              <a:t>true</a:t>
            </a:r>
            <a:r>
              <a:rPr b="1" i="0" lang="en-US" sz="2000" u="none">
                <a:solidFill>
                  <a:schemeClr val="accent2"/>
                </a:solidFill>
                <a:latin typeface="Droid Sans Mono"/>
                <a:ea typeface="Droid Sans Mono"/>
                <a:cs typeface="Droid Sans Mono"/>
                <a:sym typeface="Droid Sans Mono"/>
              </a:rPr>
              <a:t>;    flag[j] = </a:t>
            </a:r>
            <a:r>
              <a:rPr b="1" i="0" lang="en-US" sz="2000" u="none">
                <a:solidFill>
                  <a:schemeClr val="dk1"/>
                </a:solidFill>
                <a:latin typeface="Droid Sans Mono"/>
                <a:ea typeface="Droid Sans Mono"/>
                <a:cs typeface="Droid Sans Mono"/>
                <a:sym typeface="Droid Sans Mono"/>
              </a:rPr>
              <a:t>true</a:t>
            </a:r>
            <a:r>
              <a:rPr b="1" i="0" lang="en-US" sz="2000" u="none">
                <a:solidFill>
                  <a:schemeClr val="accent2"/>
                </a:solidFill>
                <a:latin typeface="Droid Sans Mono"/>
                <a:ea typeface="Droid Sans Mono"/>
                <a:cs typeface="Droid Sans Mono"/>
                <a:sym typeface="Droid Sans Mono"/>
              </a:rPr>
              <a:t>;</a:t>
            </a:r>
            <a:endParaRPr/>
          </a:p>
          <a:p>
            <a:pPr indent="0" lvl="0" marL="0" marR="0" rtl="0" algn="l">
              <a:lnSpc>
                <a:spcPct val="70000"/>
              </a:lnSpc>
              <a:spcBef>
                <a:spcPts val="60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while</a:t>
            </a:r>
            <a:r>
              <a:rPr b="1" i="0" lang="en-US" sz="2000" u="none">
                <a:solidFill>
                  <a:schemeClr val="accent2"/>
                </a:solidFill>
                <a:latin typeface="Droid Sans Mono"/>
                <a:ea typeface="Droid Sans Mono"/>
                <a:cs typeface="Droid Sans Mono"/>
                <a:sym typeface="Droid Sans Mono"/>
              </a:rPr>
              <a:t> (flag[j]){}  </a:t>
            </a:r>
            <a:r>
              <a:rPr b="1" i="0" lang="en-US" sz="2000" u="none">
                <a:solidFill>
                  <a:schemeClr val="dk1"/>
                </a:solidFill>
                <a:latin typeface="Droid Sans Mono"/>
                <a:ea typeface="Droid Sans Mono"/>
                <a:cs typeface="Droid Sans Mono"/>
                <a:sym typeface="Droid Sans Mono"/>
              </a:rPr>
              <a:t>while</a:t>
            </a:r>
            <a:r>
              <a:rPr b="1" i="0" lang="en-US" sz="2000" u="none">
                <a:solidFill>
                  <a:schemeClr val="accent2"/>
                </a:solidFill>
                <a:latin typeface="Droid Sans Mono"/>
                <a:ea typeface="Droid Sans Mono"/>
                <a:cs typeface="Droid Sans Mono"/>
                <a:sym typeface="Droid Sans Mono"/>
              </a:rPr>
              <a:t> (flag[i]){}</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6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913" name="Google Shape;913;p6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914" name="Google Shape;914;p69"/>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915" name="Google Shape;915;p6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LockTwo</a:t>
            </a:r>
            <a:endParaRPr/>
          </a:p>
        </p:txBody>
      </p:sp>
      <p:sp>
        <p:nvSpPr>
          <p:cNvPr id="916" name="Google Shape;916;p69"/>
          <p:cNvSpPr txBox="1"/>
          <p:nvPr/>
        </p:nvSpPr>
        <p:spPr>
          <a:xfrm>
            <a:off x="849312" y="1828800"/>
            <a:ext cx="7445375" cy="274320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Font typeface="Droid Sans Mono"/>
              <a:buNone/>
            </a:pPr>
            <a:r>
              <a:rPr b="1" i="0" lang="en-US" sz="2000" u="none">
                <a:solidFill>
                  <a:schemeClr val="dk1"/>
                </a:solidFill>
                <a:latin typeface="Droid Sans Mono"/>
                <a:ea typeface="Droid Sans Mono"/>
                <a:cs typeface="Droid Sans Mono"/>
                <a:sym typeface="Droid Sans Mono"/>
              </a:rPr>
              <a:t>public class</a:t>
            </a:r>
            <a:r>
              <a:rPr b="1" i="0" lang="en-US" sz="2000" u="none">
                <a:solidFill>
                  <a:schemeClr val="accent2"/>
                </a:solidFill>
                <a:latin typeface="Droid Sans Mono"/>
                <a:ea typeface="Droid Sans Mono"/>
                <a:cs typeface="Droid Sans Mono"/>
                <a:sym typeface="Droid Sans Mono"/>
              </a:rPr>
              <a:t> LockTwo </a:t>
            </a:r>
            <a:r>
              <a:rPr b="1" i="0" lang="en-US" sz="2000" u="none">
                <a:solidFill>
                  <a:schemeClr val="dk1"/>
                </a:solidFill>
                <a:latin typeface="Droid Sans Mono"/>
                <a:ea typeface="Droid Sans Mono"/>
                <a:cs typeface="Droid Sans Mono"/>
                <a:sym typeface="Droid Sans Mono"/>
              </a:rPr>
              <a:t>implements</a:t>
            </a:r>
            <a:r>
              <a:rPr b="1" i="0" lang="en-US" sz="2000" u="none">
                <a:solidFill>
                  <a:schemeClr val="accent2"/>
                </a:solidFill>
                <a:latin typeface="Droid Sans Mono"/>
                <a:ea typeface="Droid Sans Mono"/>
                <a:cs typeface="Droid Sans Mono"/>
                <a:sym typeface="Droid Sans Mono"/>
              </a:rPr>
              <a:t> Lock {</a:t>
            </a:r>
            <a:endParaRPr/>
          </a:p>
          <a:p>
            <a:pPr indent="0" lvl="0" marL="0" marR="0" rtl="0" algn="l">
              <a:lnSpc>
                <a:spcPct val="70000"/>
              </a:lnSpc>
              <a:spcBef>
                <a:spcPts val="60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private int</a:t>
            </a:r>
            <a:r>
              <a:rPr b="1" i="0" lang="en-US" sz="2000" u="none">
                <a:solidFill>
                  <a:schemeClr val="accent2"/>
                </a:solidFill>
                <a:latin typeface="Droid Sans Mono"/>
                <a:ea typeface="Droid Sans Mono"/>
                <a:cs typeface="Droid Sans Mono"/>
                <a:sym typeface="Droid Sans Mono"/>
              </a:rPr>
              <a:t> victim;</a:t>
            </a:r>
            <a:endParaRPr/>
          </a:p>
          <a:p>
            <a:pPr indent="0" lvl="0" marL="0" marR="0" rtl="0" algn="l">
              <a:lnSpc>
                <a:spcPct val="70000"/>
              </a:lnSpc>
              <a:spcBef>
                <a:spcPts val="60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public void</a:t>
            </a:r>
            <a:r>
              <a:rPr b="1" i="0" lang="en-US" sz="2000" u="none">
                <a:solidFill>
                  <a:schemeClr val="accent2"/>
                </a:solidFill>
                <a:latin typeface="Droid Sans Mono"/>
                <a:ea typeface="Droid Sans Mono"/>
                <a:cs typeface="Droid Sans Mono"/>
                <a:sym typeface="Droid Sans Mono"/>
              </a:rPr>
              <a:t> lock() {</a:t>
            </a:r>
            <a:endParaRPr/>
          </a:p>
          <a:p>
            <a:pPr indent="0" lvl="0" marL="0" marR="0" rtl="0" algn="l">
              <a:lnSpc>
                <a:spcPct val="70000"/>
              </a:lnSpc>
              <a:spcBef>
                <a:spcPts val="60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victim = i;</a:t>
            </a:r>
            <a:endParaRPr/>
          </a:p>
          <a:p>
            <a:pPr indent="0" lvl="0" marL="0" marR="0" rtl="0" algn="l">
              <a:lnSpc>
                <a:spcPct val="70000"/>
              </a:lnSpc>
              <a:spcBef>
                <a:spcPts val="60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while</a:t>
            </a:r>
            <a:r>
              <a:rPr b="1" i="0" lang="en-US" sz="2000" u="none">
                <a:solidFill>
                  <a:schemeClr val="accent2"/>
                </a:solidFill>
                <a:latin typeface="Droid Sans Mono"/>
                <a:ea typeface="Droid Sans Mono"/>
                <a:cs typeface="Droid Sans Mono"/>
                <a:sym typeface="Droid Sans Mono"/>
              </a:rPr>
              <a:t> (victim == i) {}; </a:t>
            </a:r>
            <a:endParaRPr/>
          </a:p>
          <a:p>
            <a:pPr indent="0" lvl="0" marL="0" marR="0" rtl="0" algn="l">
              <a:lnSpc>
                <a:spcPct val="70000"/>
              </a:lnSpc>
              <a:spcBef>
                <a:spcPts val="60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a:t>
            </a:r>
            <a:endParaRPr/>
          </a:p>
          <a:p>
            <a:pPr indent="0" lvl="0" marL="0" marR="0" rtl="0" algn="l">
              <a:lnSpc>
                <a:spcPct val="70000"/>
              </a:lnSpc>
              <a:spcBef>
                <a:spcPts val="600"/>
              </a:spcBef>
              <a:spcAft>
                <a:spcPts val="0"/>
              </a:spcAft>
              <a:buClr>
                <a:srgbClr val="0000FF"/>
              </a:buClr>
              <a:buFont typeface="Comic Sans MS"/>
              <a:buNone/>
            </a:pPr>
            <a:r>
              <a:t/>
            </a:r>
            <a:endParaRPr b="1" i="0" sz="2000" u="none">
              <a:solidFill>
                <a:schemeClr val="accent2"/>
              </a:solidFill>
              <a:latin typeface="Droid Sans Mono"/>
              <a:ea typeface="Droid Sans Mono"/>
              <a:cs typeface="Droid Sans Mono"/>
              <a:sym typeface="Droid Sans Mono"/>
            </a:endParaRPr>
          </a:p>
          <a:p>
            <a:pPr indent="0" lvl="0" marL="0" marR="0" rtl="0" algn="l">
              <a:lnSpc>
                <a:spcPct val="70000"/>
              </a:lnSpc>
              <a:spcBef>
                <a:spcPts val="60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public void</a:t>
            </a:r>
            <a:r>
              <a:rPr b="1" i="0" lang="en-US" sz="2000" u="none">
                <a:solidFill>
                  <a:schemeClr val="accent2"/>
                </a:solidFill>
                <a:latin typeface="Droid Sans Mono"/>
                <a:ea typeface="Droid Sans Mono"/>
                <a:cs typeface="Droid Sans Mono"/>
                <a:sym typeface="Droid Sans Mono"/>
              </a:rPr>
              <a:t> unlock() {}</a:t>
            </a:r>
            <a:endParaRPr/>
          </a:p>
          <a:p>
            <a:pPr indent="0" lvl="0" marL="0" marR="0" rtl="0" algn="l">
              <a:lnSpc>
                <a:spcPct val="70000"/>
              </a:lnSpc>
              <a:spcBef>
                <a:spcPts val="60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7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924" name="Google Shape;924;p7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925" name="Google Shape;925;p70"/>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926" name="Google Shape;926;p7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LockTwo</a:t>
            </a:r>
            <a:endParaRPr/>
          </a:p>
        </p:txBody>
      </p:sp>
      <p:sp>
        <p:nvSpPr>
          <p:cNvPr id="927" name="Google Shape;927;p70"/>
          <p:cNvSpPr txBox="1"/>
          <p:nvPr/>
        </p:nvSpPr>
        <p:spPr>
          <a:xfrm>
            <a:off x="849312" y="1828800"/>
            <a:ext cx="7445375" cy="278130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public class LockTwo implements Lock</a:t>
            </a:r>
            <a:r>
              <a:rPr b="0" i="0" lang="en-US" sz="2000" u="none">
                <a:solidFill>
                  <a:schemeClr val="folHlink"/>
                </a:solidFill>
                <a:latin typeface="Droid Sans Mono"/>
                <a:ea typeface="Droid Sans Mono"/>
                <a:cs typeface="Droid Sans Mono"/>
                <a:sym typeface="Droid Sans Mono"/>
              </a:rPr>
              <a:t> </a:t>
            </a:r>
            <a:r>
              <a:rPr b="1" i="0" lang="en-US" sz="2000" u="none">
                <a:solidFill>
                  <a:schemeClr val="folHlink"/>
                </a:solidFill>
                <a:latin typeface="Droid Sans Mono"/>
                <a:ea typeface="Droid Sans Mono"/>
                <a:cs typeface="Droid Sans Mono"/>
                <a:sym typeface="Droid Sans Mono"/>
              </a:rPr>
              <a:t>{</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private int victim;</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public void lock() {</a:t>
            </a:r>
            <a:endParaRPr/>
          </a:p>
          <a:p>
            <a:pPr indent="0" lvl="0" marL="0" marR="0" rtl="0" algn="l">
              <a:lnSpc>
                <a:spcPct val="70000"/>
              </a:lnSpc>
              <a:spcBef>
                <a:spcPts val="60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victim = i;</a:t>
            </a:r>
            <a:endParaRPr/>
          </a:p>
          <a:p>
            <a:pPr indent="0" lvl="0" marL="0" marR="0" rtl="0" algn="l">
              <a:lnSpc>
                <a:spcPct val="70000"/>
              </a:lnSpc>
              <a:spcBef>
                <a:spcPts val="60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a:t>
            </a:r>
            <a:r>
              <a:rPr b="1" i="0" lang="en-US" sz="2000" u="none">
                <a:solidFill>
                  <a:schemeClr val="folHlink"/>
                </a:solidFill>
                <a:latin typeface="Droid Sans Mono"/>
                <a:ea typeface="Droid Sans Mono"/>
                <a:cs typeface="Droid Sans Mono"/>
                <a:sym typeface="Droid Sans Mono"/>
              </a:rPr>
              <a:t>while (victim == i) {}; </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a:t>
            </a:r>
            <a:endParaRPr/>
          </a:p>
          <a:p>
            <a:pPr indent="0" lvl="0" marL="0" marR="0" rtl="0" algn="l">
              <a:lnSpc>
                <a:spcPct val="70000"/>
              </a:lnSpc>
              <a:spcBef>
                <a:spcPts val="600"/>
              </a:spcBef>
              <a:spcAft>
                <a:spcPts val="0"/>
              </a:spcAft>
              <a:buClr>
                <a:srgbClr val="0000FF"/>
              </a:buClr>
              <a:buFont typeface="Comic Sans MS"/>
              <a:buNone/>
            </a:pPr>
            <a:r>
              <a:t/>
            </a:r>
            <a:endParaRPr b="1" i="0" sz="2000" u="none">
              <a:solidFill>
                <a:schemeClr val="folHlink"/>
              </a:solidFill>
              <a:latin typeface="Droid Sans Mono"/>
              <a:ea typeface="Droid Sans Mono"/>
              <a:cs typeface="Droid Sans Mono"/>
              <a:sym typeface="Droid Sans Mono"/>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public void unlock() {}</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a:t>
            </a:r>
            <a:endParaRPr/>
          </a:p>
        </p:txBody>
      </p:sp>
      <p:sp>
        <p:nvSpPr>
          <p:cNvPr id="928" name="Google Shape;928;p70"/>
          <p:cNvSpPr/>
          <p:nvPr/>
        </p:nvSpPr>
        <p:spPr>
          <a:xfrm>
            <a:off x="1147762" y="2686050"/>
            <a:ext cx="1962150" cy="477837"/>
          </a:xfrm>
          <a:prstGeom prst="wedgeRoundRectCallout">
            <a:avLst>
              <a:gd fmla="val 50050" name="adj1"/>
              <a:gd fmla="val -4951"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29" name="Google Shape;929;p70"/>
          <p:cNvSpPr txBox="1"/>
          <p:nvPr/>
        </p:nvSpPr>
        <p:spPr>
          <a:xfrm>
            <a:off x="5532437" y="2111375"/>
            <a:ext cx="2706687"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Let other go first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7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935" name="Google Shape;935;p7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936" name="Google Shape;936;p71"/>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937" name="Google Shape;937;p7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LockTwo</a:t>
            </a:r>
            <a:endParaRPr/>
          </a:p>
        </p:txBody>
      </p:sp>
      <p:sp>
        <p:nvSpPr>
          <p:cNvPr id="938" name="Google Shape;938;p71"/>
          <p:cNvSpPr txBox="1"/>
          <p:nvPr/>
        </p:nvSpPr>
        <p:spPr>
          <a:xfrm>
            <a:off x="849312" y="1828800"/>
            <a:ext cx="7445375" cy="278130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public class LockTwo implements Lock</a:t>
            </a:r>
            <a:r>
              <a:rPr b="0" i="0" lang="en-US" sz="2000" u="none">
                <a:solidFill>
                  <a:schemeClr val="folHlink"/>
                </a:solidFill>
                <a:latin typeface="Droid Sans Mono"/>
                <a:ea typeface="Droid Sans Mono"/>
                <a:cs typeface="Droid Sans Mono"/>
                <a:sym typeface="Droid Sans Mono"/>
              </a:rPr>
              <a:t> </a:t>
            </a:r>
            <a:r>
              <a:rPr b="1" i="0" lang="en-US" sz="2000" u="none">
                <a:solidFill>
                  <a:schemeClr val="folHlink"/>
                </a:solidFill>
                <a:latin typeface="Droid Sans Mono"/>
                <a:ea typeface="Droid Sans Mono"/>
                <a:cs typeface="Droid Sans Mono"/>
                <a:sym typeface="Droid Sans Mono"/>
              </a:rPr>
              <a:t>{</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private int victim;</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public void lock() {</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victim = i;</a:t>
            </a:r>
            <a:endParaRPr/>
          </a:p>
          <a:p>
            <a:pPr indent="0" lvl="0" marL="0" marR="0" rtl="0" algn="l">
              <a:lnSpc>
                <a:spcPct val="70000"/>
              </a:lnSpc>
              <a:spcBef>
                <a:spcPts val="60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while</a:t>
            </a:r>
            <a:r>
              <a:rPr b="1" i="0" lang="en-US" sz="2000" u="none">
                <a:solidFill>
                  <a:schemeClr val="accent2"/>
                </a:solidFill>
                <a:latin typeface="Droid Sans Mono"/>
                <a:ea typeface="Droid Sans Mono"/>
                <a:cs typeface="Droid Sans Mono"/>
                <a:sym typeface="Droid Sans Mono"/>
              </a:rPr>
              <a:t> (victim == i) {}; </a:t>
            </a:r>
            <a:endParaRPr/>
          </a:p>
          <a:p>
            <a:pPr indent="0" lvl="0" marL="0" marR="0" rtl="0" algn="l">
              <a:lnSpc>
                <a:spcPct val="70000"/>
              </a:lnSpc>
              <a:spcBef>
                <a:spcPts val="60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a:t>
            </a:r>
            <a:r>
              <a:rPr b="1" i="0" lang="en-US" sz="2000" u="none">
                <a:solidFill>
                  <a:schemeClr val="folHlink"/>
                </a:solidFill>
                <a:latin typeface="Droid Sans Mono"/>
                <a:ea typeface="Droid Sans Mono"/>
                <a:cs typeface="Droid Sans Mono"/>
                <a:sym typeface="Droid Sans Mono"/>
              </a:rPr>
              <a:t>}</a:t>
            </a:r>
            <a:endParaRPr/>
          </a:p>
          <a:p>
            <a:pPr indent="0" lvl="0" marL="0" marR="0" rtl="0" algn="l">
              <a:lnSpc>
                <a:spcPct val="70000"/>
              </a:lnSpc>
              <a:spcBef>
                <a:spcPts val="600"/>
              </a:spcBef>
              <a:spcAft>
                <a:spcPts val="0"/>
              </a:spcAft>
              <a:buClr>
                <a:srgbClr val="0000FF"/>
              </a:buClr>
              <a:buFont typeface="Comic Sans MS"/>
              <a:buNone/>
            </a:pPr>
            <a:r>
              <a:t/>
            </a:r>
            <a:endParaRPr b="1" i="0" sz="2000" u="none">
              <a:solidFill>
                <a:schemeClr val="folHlink"/>
              </a:solidFill>
              <a:latin typeface="Droid Sans Mono"/>
              <a:ea typeface="Droid Sans Mono"/>
              <a:cs typeface="Droid Sans Mono"/>
              <a:sym typeface="Droid Sans Mono"/>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public void unlock() {}</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a:t>
            </a:r>
            <a:endParaRPr/>
          </a:p>
        </p:txBody>
      </p:sp>
      <p:sp>
        <p:nvSpPr>
          <p:cNvPr id="939" name="Google Shape;939;p71"/>
          <p:cNvSpPr/>
          <p:nvPr/>
        </p:nvSpPr>
        <p:spPr>
          <a:xfrm>
            <a:off x="1162050" y="2962275"/>
            <a:ext cx="3892550" cy="506412"/>
          </a:xfrm>
          <a:prstGeom prst="wedgeRoundRectCallout">
            <a:avLst>
              <a:gd fmla="val 25229" name="adj1"/>
              <a:gd fmla="val -22006"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40" name="Google Shape;940;p71"/>
          <p:cNvSpPr txBox="1"/>
          <p:nvPr/>
        </p:nvSpPr>
        <p:spPr>
          <a:xfrm>
            <a:off x="5299075" y="1936750"/>
            <a:ext cx="2706687"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Wait for permission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47" name="Google Shape;147;p1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148" name="Google Shape;148;p18"/>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149" name="Google Shape;149;p1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Why is Concurrent Programming so Hard?</a:t>
            </a:r>
            <a:endParaRPr/>
          </a:p>
        </p:txBody>
      </p:sp>
      <p:sp>
        <p:nvSpPr>
          <p:cNvPr id="150" name="Google Shape;150;p1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Try preparing a seven-course banquet</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By yourself</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With one friend</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With twenty-seven friends …</a:t>
            </a:r>
            <a:endParaRPr/>
          </a:p>
          <a:p>
            <a:pPr indent="-342900" lvl="0" marL="342900" marR="0" rtl="0" algn="l">
              <a:lnSpc>
                <a:spcPct val="10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Before we can talk about programs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Need a language</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Describing time and concurrency</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7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946" name="Google Shape;946;p7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947" name="Google Shape;947;p72"/>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948" name="Google Shape;948;p7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LockTwo</a:t>
            </a:r>
            <a:endParaRPr/>
          </a:p>
        </p:txBody>
      </p:sp>
      <p:sp>
        <p:nvSpPr>
          <p:cNvPr id="949" name="Google Shape;949;p72"/>
          <p:cNvSpPr txBox="1"/>
          <p:nvPr/>
        </p:nvSpPr>
        <p:spPr>
          <a:xfrm>
            <a:off x="849312" y="1828800"/>
            <a:ext cx="7445375" cy="2781300"/>
          </a:xfrm>
          <a:prstGeom prst="rect">
            <a:avLst/>
          </a:prstGeom>
          <a:solidFill>
            <a:srgbClr val="FFFFCC"/>
          </a:solid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public class Lock2 implements Lock</a:t>
            </a:r>
            <a:r>
              <a:rPr b="0" i="0" lang="en-US" sz="2000" u="none">
                <a:solidFill>
                  <a:schemeClr val="folHlink"/>
                </a:solidFill>
                <a:latin typeface="Droid Sans Mono"/>
                <a:ea typeface="Droid Sans Mono"/>
                <a:cs typeface="Droid Sans Mono"/>
                <a:sym typeface="Droid Sans Mono"/>
              </a:rPr>
              <a:t> </a:t>
            </a:r>
            <a:r>
              <a:rPr b="1" i="0" lang="en-US" sz="2000" u="none">
                <a:solidFill>
                  <a:schemeClr val="folHlink"/>
                </a:solidFill>
                <a:latin typeface="Droid Sans Mono"/>
                <a:ea typeface="Droid Sans Mono"/>
                <a:cs typeface="Droid Sans Mono"/>
                <a:sym typeface="Droid Sans Mono"/>
              </a:rPr>
              <a:t>{</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private int victim;</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public void lock() {</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victim = i;</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while (victim == i) {}; </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 }</a:t>
            </a:r>
            <a:endParaRPr/>
          </a:p>
          <a:p>
            <a:pPr indent="0" lvl="0" marL="0" marR="0" rtl="0" algn="l">
              <a:lnSpc>
                <a:spcPct val="70000"/>
              </a:lnSpc>
              <a:spcBef>
                <a:spcPts val="600"/>
              </a:spcBef>
              <a:spcAft>
                <a:spcPts val="0"/>
              </a:spcAft>
              <a:buClr>
                <a:srgbClr val="0000FF"/>
              </a:buClr>
              <a:buFont typeface="Comic Sans MS"/>
              <a:buNone/>
            </a:pPr>
            <a:r>
              <a:t/>
            </a:r>
            <a:endParaRPr b="1" i="0" sz="2000" u="none">
              <a:solidFill>
                <a:schemeClr val="folHlink"/>
              </a:solidFill>
              <a:latin typeface="Droid Sans Mono"/>
              <a:ea typeface="Droid Sans Mono"/>
              <a:cs typeface="Droid Sans Mono"/>
              <a:sym typeface="Droid Sans Mono"/>
            </a:endParaRPr>
          </a:p>
          <a:p>
            <a:pPr indent="0" lvl="0" marL="0" marR="0" rtl="0" algn="l">
              <a:lnSpc>
                <a:spcPct val="70000"/>
              </a:lnSpc>
              <a:spcBef>
                <a:spcPts val="60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public void</a:t>
            </a:r>
            <a:r>
              <a:rPr b="1" i="0" lang="en-US" sz="2000" u="none">
                <a:solidFill>
                  <a:schemeClr val="accent2"/>
                </a:solidFill>
                <a:latin typeface="Droid Sans Mono"/>
                <a:ea typeface="Droid Sans Mono"/>
                <a:cs typeface="Droid Sans Mono"/>
                <a:sym typeface="Droid Sans Mono"/>
              </a:rPr>
              <a:t> unlock() {}</a:t>
            </a:r>
            <a:endParaRPr/>
          </a:p>
          <a:p>
            <a:pPr indent="0" lvl="0" marL="0" marR="0" rtl="0" algn="l">
              <a:lnSpc>
                <a:spcPct val="70000"/>
              </a:lnSpc>
              <a:spcBef>
                <a:spcPts val="60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a:t>
            </a:r>
            <a:endParaRPr/>
          </a:p>
        </p:txBody>
      </p:sp>
      <p:sp>
        <p:nvSpPr>
          <p:cNvPr id="950" name="Google Shape;950;p72"/>
          <p:cNvSpPr/>
          <p:nvPr/>
        </p:nvSpPr>
        <p:spPr>
          <a:xfrm>
            <a:off x="1031875" y="3878262"/>
            <a:ext cx="3892550" cy="506412"/>
          </a:xfrm>
          <a:prstGeom prst="wedgeRoundRectCallout">
            <a:avLst>
              <a:gd fmla="val 27000" name="adj1"/>
              <a:gd fmla="val -41778"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51" name="Google Shape;951;p72"/>
          <p:cNvSpPr txBox="1"/>
          <p:nvPr/>
        </p:nvSpPr>
        <p:spPr>
          <a:xfrm>
            <a:off x="5370512" y="2343150"/>
            <a:ext cx="2706687"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Nothing to do</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957" name="Google Shape;957;p7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958" name="Google Shape;958;p73"/>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959" name="Google Shape;959;p73"/>
          <p:cNvSpPr txBox="1"/>
          <p:nvPr/>
        </p:nvSpPr>
        <p:spPr>
          <a:xfrm>
            <a:off x="4760912" y="2852737"/>
            <a:ext cx="4179887" cy="1322387"/>
          </a:xfrm>
          <a:prstGeom prst="rect">
            <a:avLst/>
          </a:prstGeom>
          <a:solidFill>
            <a:srgbClr val="FFFFCC"/>
          </a:solidFill>
          <a:ln cap="flat" cmpd="sng" w="9525">
            <a:solidFill>
              <a:srgbClr val="FFFF99"/>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Droid Sans Mono"/>
              <a:buNone/>
            </a:pPr>
            <a:r>
              <a:rPr b="1" i="0" lang="en-US" sz="2000" u="none">
                <a:solidFill>
                  <a:schemeClr val="dk1"/>
                </a:solidFill>
                <a:latin typeface="Droid Sans Mono"/>
                <a:ea typeface="Droid Sans Mono"/>
                <a:cs typeface="Droid Sans Mono"/>
                <a:sym typeface="Droid Sans Mono"/>
              </a:rPr>
              <a:t>public void</a:t>
            </a:r>
            <a:r>
              <a:rPr b="1" i="0" lang="en-US" sz="2000" u="none">
                <a:solidFill>
                  <a:schemeClr val="accent2"/>
                </a:solidFill>
                <a:latin typeface="Droid Sans Mono"/>
                <a:ea typeface="Droid Sans Mono"/>
                <a:cs typeface="Droid Sans Mono"/>
                <a:sym typeface="Droid Sans Mono"/>
              </a:rPr>
              <a:t> LockTwo() {</a:t>
            </a:r>
            <a:endParaRPr/>
          </a:p>
          <a:p>
            <a:pPr indent="0" lvl="0" marL="0" marR="0" rtl="0" algn="l">
              <a:lnSpc>
                <a:spcPct val="100000"/>
              </a:lnSpc>
              <a:spcBef>
                <a:spcPts val="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victim = i;</a:t>
            </a:r>
            <a:endParaRPr/>
          </a:p>
          <a:p>
            <a:pPr indent="0" lvl="0" marL="0" marR="0" rtl="0" algn="l">
              <a:lnSpc>
                <a:spcPct val="100000"/>
              </a:lnSpc>
              <a:spcBef>
                <a:spcPts val="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while</a:t>
            </a:r>
            <a:r>
              <a:rPr b="1" i="0" lang="en-US" sz="2000" u="none">
                <a:solidFill>
                  <a:schemeClr val="accent2"/>
                </a:solidFill>
                <a:latin typeface="Droid Sans Mono"/>
                <a:ea typeface="Droid Sans Mono"/>
                <a:cs typeface="Droid Sans Mono"/>
                <a:sym typeface="Droid Sans Mono"/>
              </a:rPr>
              <a:t> (victim == i) {}; </a:t>
            </a:r>
            <a:endParaRPr/>
          </a:p>
          <a:p>
            <a:pPr indent="0" lvl="0" marL="0" marR="0" rtl="0" algn="l">
              <a:lnSpc>
                <a:spcPct val="100000"/>
              </a:lnSpc>
              <a:spcBef>
                <a:spcPts val="0"/>
              </a:spcBef>
              <a:spcAft>
                <a:spcPts val="0"/>
              </a:spcAft>
              <a:buClr>
                <a:schemeClr val="accent2"/>
              </a:buClr>
              <a:buFont typeface="Droid Sans Mono"/>
              <a:buNone/>
            </a:pPr>
            <a:r>
              <a:rPr b="1" i="0" lang="en-US" sz="2000" u="none">
                <a:solidFill>
                  <a:schemeClr val="accent2"/>
                </a:solidFill>
                <a:latin typeface="Droid Sans Mono"/>
                <a:ea typeface="Droid Sans Mono"/>
                <a:cs typeface="Droid Sans Mono"/>
                <a:sym typeface="Droid Sans Mono"/>
              </a:rPr>
              <a:t> }</a:t>
            </a:r>
            <a:endParaRPr/>
          </a:p>
        </p:txBody>
      </p:sp>
      <p:sp>
        <p:nvSpPr>
          <p:cNvPr id="960" name="Google Shape;960;p7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LockTwo Claims</a:t>
            </a:r>
            <a:endParaRPr/>
          </a:p>
        </p:txBody>
      </p:sp>
      <p:sp>
        <p:nvSpPr>
          <p:cNvPr id="961" name="Google Shape;961;p73"/>
          <p:cNvSpPr txBox="1"/>
          <p:nvPr>
            <p:ph idx="1" type="body"/>
          </p:nvPr>
        </p:nvSpPr>
        <p:spPr>
          <a:xfrm>
            <a:off x="571500" y="2171700"/>
            <a:ext cx="5797550" cy="406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Satisfies mutual exclusion</a:t>
            </a:r>
            <a:endParaRPr/>
          </a:p>
          <a:p>
            <a:pPr indent="-285750" lvl="1" marL="742950" marR="0" rtl="0" algn="l">
              <a:lnSpc>
                <a:spcPct val="100000"/>
              </a:lnSpc>
              <a:spcBef>
                <a:spcPts val="480"/>
              </a:spcBef>
              <a:spcAft>
                <a:spcPts val="0"/>
              </a:spcAft>
              <a:buClr>
                <a:srgbClr val="0000FF"/>
              </a:buClr>
              <a:buSzPts val="2400"/>
              <a:buFont typeface="Comic Sans MS"/>
              <a:buChar char="–"/>
            </a:pPr>
            <a:r>
              <a:rPr b="0" i="0" lang="en-US" sz="2400" u="none" cap="none" strike="noStrike">
                <a:solidFill>
                  <a:srgbClr val="0000FF"/>
                </a:solidFill>
                <a:latin typeface="Comic Sans MS"/>
                <a:ea typeface="Comic Sans MS"/>
                <a:cs typeface="Comic Sans MS"/>
                <a:sym typeface="Comic Sans MS"/>
              </a:rPr>
              <a:t>If thread </a:t>
            </a:r>
            <a:r>
              <a:rPr b="1" i="0" lang="en-US" sz="2400" u="none" cap="none" strike="noStrike">
                <a:solidFill>
                  <a:schemeClr val="dk1"/>
                </a:solidFill>
                <a:latin typeface="Droid Sans Mono"/>
                <a:ea typeface="Droid Sans Mono"/>
                <a:cs typeface="Droid Sans Mono"/>
                <a:sym typeface="Droid Sans Mono"/>
              </a:rPr>
              <a:t>i</a:t>
            </a:r>
            <a:r>
              <a:rPr b="0" i="0" lang="en-US" sz="2400" u="none" cap="none" strike="noStrike">
                <a:solidFill>
                  <a:srgbClr val="0000FF"/>
                </a:solidFill>
                <a:latin typeface="Comic Sans MS"/>
                <a:ea typeface="Comic Sans MS"/>
                <a:cs typeface="Comic Sans MS"/>
                <a:sym typeface="Comic Sans MS"/>
              </a:rPr>
              <a:t> in CS</a:t>
            </a:r>
            <a:endParaRPr/>
          </a:p>
          <a:p>
            <a:pPr indent="-285750" lvl="1" marL="742950" marR="0" rtl="0" algn="l">
              <a:lnSpc>
                <a:spcPct val="100000"/>
              </a:lnSpc>
              <a:spcBef>
                <a:spcPts val="480"/>
              </a:spcBef>
              <a:spcAft>
                <a:spcPts val="0"/>
              </a:spcAft>
              <a:buClr>
                <a:srgbClr val="0000FF"/>
              </a:buClr>
              <a:buSzPts val="2400"/>
              <a:buFont typeface="Comic Sans MS"/>
              <a:buChar char="–"/>
            </a:pPr>
            <a:r>
              <a:rPr b="0" i="0" lang="en-US" sz="2400" u="none" cap="none" strike="noStrike">
                <a:solidFill>
                  <a:srgbClr val="0000FF"/>
                </a:solidFill>
                <a:latin typeface="Comic Sans MS"/>
                <a:ea typeface="Comic Sans MS"/>
                <a:cs typeface="Comic Sans MS"/>
                <a:sym typeface="Comic Sans MS"/>
              </a:rPr>
              <a:t>Then </a:t>
            </a:r>
            <a:r>
              <a:rPr b="1" i="0" lang="en-US" sz="2400" u="none" cap="none" strike="noStrike">
                <a:solidFill>
                  <a:schemeClr val="dk1"/>
                </a:solidFill>
                <a:latin typeface="Droid Sans Mono"/>
                <a:ea typeface="Droid Sans Mono"/>
                <a:cs typeface="Droid Sans Mono"/>
                <a:sym typeface="Droid Sans Mono"/>
              </a:rPr>
              <a:t>victim == j</a:t>
            </a:r>
            <a:endParaRPr/>
          </a:p>
          <a:p>
            <a:pPr indent="-285750" lvl="1" marL="742950" marR="0" rtl="0" algn="l">
              <a:lnSpc>
                <a:spcPct val="100000"/>
              </a:lnSpc>
              <a:spcBef>
                <a:spcPts val="480"/>
              </a:spcBef>
              <a:spcAft>
                <a:spcPts val="0"/>
              </a:spcAft>
              <a:buClr>
                <a:srgbClr val="0000FF"/>
              </a:buClr>
              <a:buSzPts val="2400"/>
              <a:buFont typeface="Comic Sans MS"/>
              <a:buChar char="–"/>
            </a:pPr>
            <a:r>
              <a:rPr b="0" i="0" lang="en-US" sz="2400" u="none" cap="none" strike="noStrike">
                <a:solidFill>
                  <a:srgbClr val="0000FF"/>
                </a:solidFill>
                <a:latin typeface="Comic Sans MS"/>
                <a:ea typeface="Comic Sans MS"/>
                <a:cs typeface="Comic Sans MS"/>
                <a:sym typeface="Comic Sans MS"/>
              </a:rPr>
              <a:t>Cannot be both 0 and 1</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Not deadlock free</a:t>
            </a:r>
            <a:endParaRPr/>
          </a:p>
          <a:p>
            <a:pPr indent="-285750" lvl="1" marL="742950" marR="0" rtl="0" algn="l">
              <a:lnSpc>
                <a:spcPct val="100000"/>
              </a:lnSpc>
              <a:spcBef>
                <a:spcPts val="480"/>
              </a:spcBef>
              <a:spcAft>
                <a:spcPts val="0"/>
              </a:spcAft>
              <a:buClr>
                <a:srgbClr val="0000FF"/>
              </a:buClr>
              <a:buSzPts val="2400"/>
              <a:buFont typeface="Comic Sans MS"/>
              <a:buChar char="–"/>
            </a:pPr>
            <a:r>
              <a:rPr b="0" i="0" lang="en-US" sz="2400" u="none" cap="none" strike="noStrike">
                <a:solidFill>
                  <a:srgbClr val="0000FF"/>
                </a:solidFill>
                <a:latin typeface="Comic Sans MS"/>
                <a:ea typeface="Comic Sans MS"/>
                <a:cs typeface="Comic Sans MS"/>
                <a:sym typeface="Comic Sans MS"/>
              </a:rPr>
              <a:t>Sequential execution deadlocks</a:t>
            </a:r>
            <a:endParaRPr/>
          </a:p>
          <a:p>
            <a:pPr indent="-285750" lvl="1" marL="742950" marR="0" rtl="0" algn="l">
              <a:lnSpc>
                <a:spcPct val="100000"/>
              </a:lnSpc>
              <a:spcBef>
                <a:spcPts val="480"/>
              </a:spcBef>
              <a:spcAft>
                <a:spcPts val="0"/>
              </a:spcAft>
              <a:buClr>
                <a:srgbClr val="0000FF"/>
              </a:buClr>
              <a:buSzPts val="2400"/>
              <a:buFont typeface="Comic Sans MS"/>
              <a:buChar char="–"/>
            </a:pPr>
            <a:r>
              <a:rPr b="0" i="0" lang="en-US" sz="2400" u="none" cap="none" strike="noStrike">
                <a:solidFill>
                  <a:srgbClr val="0000FF"/>
                </a:solidFill>
                <a:latin typeface="Comic Sans MS"/>
                <a:ea typeface="Comic Sans MS"/>
                <a:cs typeface="Comic Sans MS"/>
                <a:sym typeface="Comic Sans MS"/>
              </a:rPr>
              <a:t>Concurrent execution does not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7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967" name="Google Shape;967;p7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968" name="Google Shape;968;p74"/>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969" name="Google Shape;969;p7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Peterson’s Algorithm</a:t>
            </a:r>
            <a:endParaRPr/>
          </a:p>
        </p:txBody>
      </p:sp>
      <p:sp>
        <p:nvSpPr>
          <p:cNvPr id="970" name="Google Shape;970;p74"/>
          <p:cNvSpPr txBox="1"/>
          <p:nvPr/>
        </p:nvSpPr>
        <p:spPr>
          <a:xfrm>
            <a:off x="1066800" y="2514600"/>
            <a:ext cx="6781800" cy="2971800"/>
          </a:xfrm>
          <a:prstGeom prst="rect">
            <a:avLst/>
          </a:prstGeom>
          <a:solidFill>
            <a:srgbClr val="FFFFCC"/>
          </a:solidFill>
          <a:ln>
            <a:noFill/>
          </a:ln>
        </p:spPr>
        <p:txBody>
          <a:bodyPr anchorCtr="0" anchor="t" bIns="45700" lIns="91425" spcFirstLastPara="1" rIns="91425" wrap="square" tIns="45700">
            <a:noAutofit/>
          </a:bodyPr>
          <a:lstStyle/>
          <a:p>
            <a:pPr indent="-231775" lvl="0" marL="231775" marR="0" rtl="0" algn="l">
              <a:lnSpc>
                <a:spcPct val="80000"/>
              </a:lnSpc>
              <a:spcBef>
                <a:spcPts val="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public</a:t>
            </a:r>
            <a:r>
              <a:rPr b="1" i="0" lang="en-US" sz="2400" u="none">
                <a:solidFill>
                  <a:schemeClr val="folHlink"/>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void</a:t>
            </a:r>
            <a:r>
              <a:rPr b="1" i="0" lang="en-US" sz="2400" u="none">
                <a:solidFill>
                  <a:schemeClr val="folHlink"/>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lock() {</a:t>
            </a:r>
            <a:endParaRPr/>
          </a:p>
          <a:p>
            <a:pPr indent="-231775" lvl="0" marL="231775" marR="0" rtl="0" algn="l">
              <a:lnSpc>
                <a:spcPct val="80000"/>
              </a:lnSpc>
              <a:spcBef>
                <a:spcPts val="480"/>
              </a:spcBef>
              <a:spcAft>
                <a:spcPts val="0"/>
              </a:spcAft>
              <a:buClr>
                <a:schemeClr val="accent2"/>
              </a:buClr>
              <a:buFont typeface="Droid Sans Mono"/>
              <a:buNone/>
            </a:pPr>
            <a:r>
              <a:rPr b="1" i="0" lang="en-US" sz="2400" u="none">
                <a:solidFill>
                  <a:schemeClr val="accent2"/>
                </a:solidFill>
                <a:latin typeface="Droid Sans Mono"/>
                <a:ea typeface="Droid Sans Mono"/>
                <a:cs typeface="Droid Sans Mono"/>
                <a:sym typeface="Droid Sans Mono"/>
              </a:rPr>
              <a:t> flag[i] =</a:t>
            </a:r>
            <a:r>
              <a:rPr b="1" i="0" lang="en-US" sz="2400" u="none">
                <a:solidFill>
                  <a:srgbClr val="000000"/>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true</a:t>
            </a:r>
            <a:r>
              <a:rPr b="1" i="0" lang="en-US" sz="2400" u="none">
                <a:solidFill>
                  <a:srgbClr val="000000"/>
                </a:solidFill>
                <a:latin typeface="Droid Sans Mono"/>
                <a:ea typeface="Droid Sans Mono"/>
                <a:cs typeface="Droid Sans Mono"/>
                <a:sym typeface="Droid Sans Mono"/>
              </a:rPr>
              <a:t>; </a:t>
            </a:r>
            <a:endParaRPr b="1" i="0" sz="2400" u="none">
              <a:solidFill>
                <a:srgbClr val="FF0000"/>
              </a:solidFill>
              <a:latin typeface="Droid Sans Mono"/>
              <a:ea typeface="Droid Sans Mono"/>
              <a:cs typeface="Droid Sans Mono"/>
              <a:sym typeface="Droid Sans Mono"/>
            </a:endParaRPr>
          </a:p>
          <a:p>
            <a:pPr indent="-231775" lvl="0" marL="231775" marR="0" rtl="0" algn="l">
              <a:lnSpc>
                <a:spcPct val="80000"/>
              </a:lnSpc>
              <a:spcBef>
                <a:spcPts val="480"/>
              </a:spcBef>
              <a:spcAft>
                <a:spcPts val="0"/>
              </a:spcAft>
              <a:buClr>
                <a:srgbClr val="000000"/>
              </a:buClr>
              <a:buFont typeface="Droid Sans Mono"/>
              <a:buNone/>
            </a:pPr>
            <a:r>
              <a:rPr b="1" i="0" lang="en-US" sz="2400" u="none">
                <a:solidFill>
                  <a:srgbClr val="000000"/>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victim  = i;</a:t>
            </a:r>
            <a:r>
              <a:rPr b="1" i="0" lang="en-US" sz="2400" u="none">
                <a:solidFill>
                  <a:schemeClr val="folHlink"/>
                </a:solidFill>
                <a:latin typeface="Droid Sans Mono"/>
                <a:ea typeface="Droid Sans Mono"/>
                <a:cs typeface="Droid Sans Mono"/>
                <a:sym typeface="Droid Sans Mono"/>
              </a:rPr>
              <a:t> </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while</a:t>
            </a:r>
            <a:r>
              <a:rPr b="1" i="0" lang="en-US" sz="2400" u="none">
                <a:solidFill>
                  <a:schemeClr val="folHlink"/>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(flag[j] &amp;&amp; victim == i) {};</a:t>
            </a:r>
            <a:endParaRPr/>
          </a:p>
          <a:p>
            <a:pPr indent="-231775" lvl="0" marL="231775" marR="0" rtl="0" algn="l">
              <a:lnSpc>
                <a:spcPct val="80000"/>
              </a:lnSpc>
              <a:spcBef>
                <a:spcPts val="480"/>
              </a:spcBef>
              <a:spcAft>
                <a:spcPts val="0"/>
              </a:spcAft>
              <a:buClr>
                <a:schemeClr val="accent2"/>
              </a:buClr>
              <a:buFont typeface="Droid Sans Mono"/>
              <a:buNone/>
            </a:pPr>
            <a:r>
              <a:rPr b="1" i="0" lang="en-US" sz="2400" u="none">
                <a:solidFill>
                  <a:schemeClr val="accent2"/>
                </a:solidFill>
                <a:latin typeface="Droid Sans Mono"/>
                <a:ea typeface="Droid Sans Mono"/>
                <a:cs typeface="Droid Sans Mono"/>
                <a:sym typeface="Droid Sans Mono"/>
              </a:rPr>
              <a:t>}</a:t>
            </a:r>
            <a:endParaRPr/>
          </a:p>
          <a:p>
            <a:pPr indent="-231775" lvl="0" marL="231775" marR="0" rtl="0" algn="l">
              <a:lnSpc>
                <a:spcPct val="80000"/>
              </a:lnSpc>
              <a:spcBef>
                <a:spcPts val="48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public void</a:t>
            </a:r>
            <a:r>
              <a:rPr b="1" i="0" lang="en-US" sz="2400" u="none">
                <a:solidFill>
                  <a:schemeClr val="folHlink"/>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unlock() {</a:t>
            </a:r>
            <a:endParaRPr/>
          </a:p>
          <a:p>
            <a:pPr indent="-231775" lvl="0" marL="231775" marR="0" rtl="0" algn="l">
              <a:lnSpc>
                <a:spcPct val="80000"/>
              </a:lnSpc>
              <a:spcBef>
                <a:spcPts val="480"/>
              </a:spcBef>
              <a:spcAft>
                <a:spcPts val="0"/>
              </a:spcAft>
              <a:buClr>
                <a:schemeClr val="accent2"/>
              </a:buClr>
              <a:buFont typeface="Droid Sans Mono"/>
              <a:buNone/>
            </a:pPr>
            <a:r>
              <a:rPr b="1" i="0" lang="en-US" sz="2400" u="none">
                <a:solidFill>
                  <a:schemeClr val="accent2"/>
                </a:solidFill>
                <a:latin typeface="Droid Sans Mono"/>
                <a:ea typeface="Droid Sans Mono"/>
                <a:cs typeface="Droid Sans Mono"/>
                <a:sym typeface="Droid Sans Mono"/>
              </a:rPr>
              <a:t> flag[i] =</a:t>
            </a:r>
            <a:r>
              <a:rPr b="1" i="0" lang="en-US" sz="2400" u="none">
                <a:solidFill>
                  <a:schemeClr val="folHlink"/>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false</a:t>
            </a:r>
            <a:r>
              <a:rPr b="1" i="0" lang="en-US" sz="2400" u="none">
                <a:solidFill>
                  <a:schemeClr val="accent2"/>
                </a:solidFill>
                <a:latin typeface="Droid Sans Mono"/>
                <a:ea typeface="Droid Sans Mono"/>
                <a:cs typeface="Droid Sans Mono"/>
                <a:sym typeface="Droid Sans Mono"/>
              </a:rPr>
              <a:t>;</a:t>
            </a:r>
            <a:endParaRPr/>
          </a:p>
          <a:p>
            <a:pPr indent="-231775" lvl="0" marL="231775" marR="0" rtl="0" algn="l">
              <a:lnSpc>
                <a:spcPct val="80000"/>
              </a:lnSpc>
              <a:spcBef>
                <a:spcPts val="480"/>
              </a:spcBef>
              <a:spcAft>
                <a:spcPts val="0"/>
              </a:spcAft>
              <a:buClr>
                <a:schemeClr val="accent2"/>
              </a:buClr>
              <a:buFont typeface="Droid Sans Mono"/>
              <a:buNone/>
            </a:pPr>
            <a:r>
              <a:rPr b="1" i="0" lang="en-US" sz="2400" u="none">
                <a:solidFill>
                  <a:schemeClr val="accent2"/>
                </a:solidFill>
                <a:latin typeface="Droid Sans Mono"/>
                <a:ea typeface="Droid Sans Mono"/>
                <a:cs typeface="Droid Sans Mono"/>
                <a:sym typeface="Droid Sans Mono"/>
              </a:rPr>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7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978" name="Google Shape;978;p7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979" name="Google Shape;979;p75"/>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980" name="Google Shape;980;p7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Peterson’s Algorithm</a:t>
            </a:r>
            <a:endParaRPr/>
          </a:p>
        </p:txBody>
      </p:sp>
      <p:sp>
        <p:nvSpPr>
          <p:cNvPr id="981" name="Google Shape;981;p75"/>
          <p:cNvSpPr txBox="1"/>
          <p:nvPr/>
        </p:nvSpPr>
        <p:spPr>
          <a:xfrm>
            <a:off x="1066800" y="2514600"/>
            <a:ext cx="6781800" cy="2971800"/>
          </a:xfrm>
          <a:prstGeom prst="rect">
            <a:avLst/>
          </a:prstGeom>
          <a:solidFill>
            <a:srgbClr val="FFFFCC"/>
          </a:solidFill>
          <a:ln>
            <a:noFill/>
          </a:ln>
        </p:spPr>
        <p:txBody>
          <a:bodyPr anchorCtr="0" anchor="t" bIns="45700" lIns="91425" spcFirstLastPara="1" rIns="91425" wrap="square" tIns="45700">
            <a:noAutofit/>
          </a:bodyPr>
          <a:lstStyle/>
          <a:p>
            <a:pPr indent="-231775" lvl="0" marL="231775" marR="0" rtl="0" algn="l">
              <a:lnSpc>
                <a:spcPct val="8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void lock() {</a:t>
            </a:r>
            <a:endParaRPr/>
          </a:p>
          <a:p>
            <a:pPr indent="-231775" lvl="0" marL="231775" marR="0" rtl="0" algn="l">
              <a:lnSpc>
                <a:spcPct val="80000"/>
              </a:lnSpc>
              <a:spcBef>
                <a:spcPts val="480"/>
              </a:spcBef>
              <a:spcAft>
                <a:spcPts val="0"/>
              </a:spcAft>
              <a:buClr>
                <a:schemeClr val="accent2"/>
              </a:buClr>
              <a:buFont typeface="Droid Sans Mono"/>
              <a:buNone/>
            </a:pPr>
            <a:r>
              <a:rPr b="1" i="0" lang="en-US" sz="2400" u="none">
                <a:solidFill>
                  <a:schemeClr val="accent2"/>
                </a:solidFill>
                <a:latin typeface="Droid Sans Mono"/>
                <a:ea typeface="Droid Sans Mono"/>
                <a:cs typeface="Droid Sans Mono"/>
                <a:sym typeface="Droid Sans Mono"/>
              </a:rPr>
              <a:t> flag[i] =</a:t>
            </a:r>
            <a:r>
              <a:rPr b="1" i="0" lang="en-US" sz="2400" u="none">
                <a:solidFill>
                  <a:srgbClr val="000000"/>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true</a:t>
            </a:r>
            <a:r>
              <a:rPr b="1" i="0" lang="en-US" sz="2400" u="none">
                <a:solidFill>
                  <a:srgbClr val="000000"/>
                </a:solidFill>
                <a:latin typeface="Droid Sans Mono"/>
                <a:ea typeface="Droid Sans Mono"/>
                <a:cs typeface="Droid Sans Mono"/>
                <a:sym typeface="Droid Sans Mono"/>
              </a:rPr>
              <a:t>; </a:t>
            </a:r>
            <a:endParaRPr b="1" i="0" sz="2400" u="none">
              <a:solidFill>
                <a:srgbClr val="FF0000"/>
              </a:solidFill>
              <a:latin typeface="Droid Sans Mono"/>
              <a:ea typeface="Droid Sans Mono"/>
              <a:cs typeface="Droid Sans Mono"/>
              <a:sym typeface="Droid Sans Mono"/>
            </a:endParaRPr>
          </a:p>
          <a:p>
            <a:pPr indent="-231775" lvl="0" marL="231775" marR="0" rtl="0" algn="l">
              <a:lnSpc>
                <a:spcPct val="80000"/>
              </a:lnSpc>
              <a:spcBef>
                <a:spcPts val="480"/>
              </a:spcBef>
              <a:spcAft>
                <a:spcPts val="0"/>
              </a:spcAft>
              <a:buClr>
                <a:srgbClr val="000000"/>
              </a:buClr>
              <a:buFont typeface="Droid Sans Mono"/>
              <a:buNone/>
            </a:pPr>
            <a:r>
              <a:rPr b="1" i="0" lang="en-US" sz="2400" u="none">
                <a:solidFill>
                  <a:srgbClr val="000000"/>
                </a:solidFill>
                <a:latin typeface="Droid Sans Mono"/>
                <a:ea typeface="Droid Sans Mono"/>
                <a:cs typeface="Droid Sans Mono"/>
                <a:sym typeface="Droid Sans Mono"/>
              </a:rPr>
              <a:t> </a:t>
            </a:r>
            <a:r>
              <a:rPr b="1" i="0" lang="en-US" sz="2400" u="none">
                <a:solidFill>
                  <a:schemeClr val="folHlink"/>
                </a:solidFill>
                <a:latin typeface="Droid Sans Mono"/>
                <a:ea typeface="Droid Sans Mono"/>
                <a:cs typeface="Droid Sans Mono"/>
                <a:sym typeface="Droid Sans Mono"/>
              </a:rPr>
              <a:t>victim  = i; </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while (flag[j] &amp;&amp; victim == i) {};</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void unlock() {</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flag[i] = false;</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982" name="Google Shape;982;p75"/>
          <p:cNvSpPr/>
          <p:nvPr/>
        </p:nvSpPr>
        <p:spPr>
          <a:xfrm>
            <a:off x="1327150" y="2867025"/>
            <a:ext cx="2978150" cy="369887"/>
          </a:xfrm>
          <a:prstGeom prst="wedgeRoundRectCallout">
            <a:avLst>
              <a:gd fmla="val 31778" name="adj1"/>
              <a:gd fmla="val -24567"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83" name="Google Shape;983;p75"/>
          <p:cNvSpPr txBox="1"/>
          <p:nvPr/>
        </p:nvSpPr>
        <p:spPr>
          <a:xfrm>
            <a:off x="5464175" y="1841500"/>
            <a:ext cx="2706687"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Announce I’m interested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7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991" name="Google Shape;991;p7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992" name="Google Shape;992;p76"/>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993" name="Google Shape;993;p7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Peterson’s Algorithm</a:t>
            </a:r>
            <a:endParaRPr/>
          </a:p>
        </p:txBody>
      </p:sp>
      <p:sp>
        <p:nvSpPr>
          <p:cNvPr id="994" name="Google Shape;994;p76"/>
          <p:cNvSpPr txBox="1"/>
          <p:nvPr/>
        </p:nvSpPr>
        <p:spPr>
          <a:xfrm>
            <a:off x="1066800" y="2514600"/>
            <a:ext cx="6781800" cy="2971800"/>
          </a:xfrm>
          <a:prstGeom prst="rect">
            <a:avLst/>
          </a:prstGeom>
          <a:solidFill>
            <a:srgbClr val="FFFFCC"/>
          </a:solidFill>
          <a:ln>
            <a:noFill/>
          </a:ln>
        </p:spPr>
        <p:txBody>
          <a:bodyPr anchorCtr="0" anchor="t" bIns="45700" lIns="91425" spcFirstLastPara="1" rIns="91425" wrap="square" tIns="45700">
            <a:noAutofit/>
          </a:bodyPr>
          <a:lstStyle/>
          <a:p>
            <a:pPr indent="-231775" lvl="0" marL="231775" marR="0" rtl="0" algn="l">
              <a:lnSpc>
                <a:spcPct val="8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void lock() {</a:t>
            </a:r>
            <a:endParaRPr/>
          </a:p>
          <a:p>
            <a:pPr indent="-231775" lvl="0" marL="231775" marR="0" rtl="0" algn="l">
              <a:lnSpc>
                <a:spcPct val="80000"/>
              </a:lnSpc>
              <a:spcBef>
                <a:spcPts val="480"/>
              </a:spcBef>
              <a:spcAft>
                <a:spcPts val="0"/>
              </a:spcAft>
              <a:buClr>
                <a:schemeClr val="accent2"/>
              </a:buClr>
              <a:buFont typeface="Droid Sans Mono"/>
              <a:buNone/>
            </a:pPr>
            <a:r>
              <a:rPr b="1" i="0" lang="en-US" sz="2400" u="none">
                <a:solidFill>
                  <a:schemeClr val="accent2"/>
                </a:solidFill>
                <a:latin typeface="Droid Sans Mono"/>
                <a:ea typeface="Droid Sans Mono"/>
                <a:cs typeface="Droid Sans Mono"/>
                <a:sym typeface="Droid Sans Mono"/>
              </a:rPr>
              <a:t> flag[i] =</a:t>
            </a:r>
            <a:r>
              <a:rPr b="1" i="0" lang="en-US" sz="2400" u="none">
                <a:solidFill>
                  <a:srgbClr val="000000"/>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true</a:t>
            </a:r>
            <a:r>
              <a:rPr b="1" i="0" lang="en-US" sz="2400" u="none">
                <a:solidFill>
                  <a:srgbClr val="000000"/>
                </a:solidFill>
                <a:latin typeface="Droid Sans Mono"/>
                <a:ea typeface="Droid Sans Mono"/>
                <a:cs typeface="Droid Sans Mono"/>
                <a:sym typeface="Droid Sans Mono"/>
              </a:rPr>
              <a:t>; </a:t>
            </a:r>
            <a:endParaRPr b="1" i="0" sz="2400" u="none">
              <a:solidFill>
                <a:srgbClr val="FF0000"/>
              </a:solidFill>
              <a:latin typeface="Droid Sans Mono"/>
              <a:ea typeface="Droid Sans Mono"/>
              <a:cs typeface="Droid Sans Mono"/>
              <a:sym typeface="Droid Sans Mono"/>
            </a:endParaRPr>
          </a:p>
          <a:p>
            <a:pPr indent="-231775" lvl="0" marL="231775" marR="0" rtl="0" algn="l">
              <a:lnSpc>
                <a:spcPct val="80000"/>
              </a:lnSpc>
              <a:spcBef>
                <a:spcPts val="480"/>
              </a:spcBef>
              <a:spcAft>
                <a:spcPts val="0"/>
              </a:spcAft>
              <a:buClr>
                <a:srgbClr val="000000"/>
              </a:buClr>
              <a:buFont typeface="Droid Sans Mono"/>
              <a:buNone/>
            </a:pPr>
            <a:r>
              <a:rPr b="1" i="0" lang="en-US" sz="2400" u="none">
                <a:solidFill>
                  <a:srgbClr val="000000"/>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victim  = i;</a:t>
            </a:r>
            <a:r>
              <a:rPr b="1" i="0" lang="en-US" sz="2400" u="none">
                <a:solidFill>
                  <a:srgbClr val="000000"/>
                </a:solidFill>
                <a:latin typeface="Droid Sans Mono"/>
                <a:ea typeface="Droid Sans Mono"/>
                <a:cs typeface="Droid Sans Mono"/>
                <a:sym typeface="Droid Sans Mono"/>
              </a:rPr>
              <a:t> </a:t>
            </a:r>
            <a:endParaRPr/>
          </a:p>
          <a:p>
            <a:pPr indent="-231775" lvl="0" marL="231775" marR="0" rtl="0" algn="l">
              <a:lnSpc>
                <a:spcPct val="80000"/>
              </a:lnSpc>
              <a:spcBef>
                <a:spcPts val="480"/>
              </a:spcBef>
              <a:spcAft>
                <a:spcPts val="0"/>
              </a:spcAft>
              <a:buClr>
                <a:srgbClr val="000000"/>
              </a:buClr>
              <a:buFont typeface="Droid Sans Mono"/>
              <a:buNone/>
            </a:pPr>
            <a:r>
              <a:rPr b="1" i="0" lang="en-US" sz="2400" u="none">
                <a:solidFill>
                  <a:srgbClr val="000000"/>
                </a:solidFill>
                <a:latin typeface="Droid Sans Mono"/>
                <a:ea typeface="Droid Sans Mono"/>
                <a:cs typeface="Droid Sans Mono"/>
                <a:sym typeface="Droid Sans Mono"/>
              </a:rPr>
              <a:t> </a:t>
            </a:r>
            <a:r>
              <a:rPr b="1" i="0" lang="en-US" sz="2400" u="none">
                <a:solidFill>
                  <a:schemeClr val="folHlink"/>
                </a:solidFill>
                <a:latin typeface="Droid Sans Mono"/>
                <a:ea typeface="Droid Sans Mono"/>
                <a:cs typeface="Droid Sans Mono"/>
                <a:sym typeface="Droid Sans Mono"/>
              </a:rPr>
              <a:t>while (flag[j] &amp;&amp; victim == i) {};</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void unlock() {</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flag[i] = false;</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995" name="Google Shape;995;p76"/>
          <p:cNvSpPr/>
          <p:nvPr/>
        </p:nvSpPr>
        <p:spPr>
          <a:xfrm>
            <a:off x="1327150" y="2867025"/>
            <a:ext cx="2978150" cy="369887"/>
          </a:xfrm>
          <a:prstGeom prst="wedgeRoundRectCallout">
            <a:avLst>
              <a:gd fmla="val 31778" name="adj1"/>
              <a:gd fmla="val -24567"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96" name="Google Shape;996;p76"/>
          <p:cNvSpPr txBox="1"/>
          <p:nvPr/>
        </p:nvSpPr>
        <p:spPr>
          <a:xfrm>
            <a:off x="5464175" y="1841500"/>
            <a:ext cx="2706687"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Announce I’m interested</a:t>
            </a:r>
            <a:endParaRPr/>
          </a:p>
        </p:txBody>
      </p:sp>
      <p:sp>
        <p:nvSpPr>
          <p:cNvPr id="997" name="Google Shape;997;p76"/>
          <p:cNvSpPr/>
          <p:nvPr/>
        </p:nvSpPr>
        <p:spPr>
          <a:xfrm>
            <a:off x="1343025" y="3265487"/>
            <a:ext cx="2978150" cy="369887"/>
          </a:xfrm>
          <a:prstGeom prst="wedgeRoundRectCallout">
            <a:avLst>
              <a:gd fmla="val 31283" name="adj1"/>
              <a:gd fmla="val -3894"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998" name="Google Shape;998;p76"/>
          <p:cNvSpPr txBox="1"/>
          <p:nvPr/>
        </p:nvSpPr>
        <p:spPr>
          <a:xfrm>
            <a:off x="5575300" y="2928937"/>
            <a:ext cx="3113087"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1" i="0" lang="en-US" sz="2800" u="none">
                <a:solidFill>
                  <a:srgbClr val="FF0000"/>
                </a:solidFill>
                <a:latin typeface="Comic Sans MS"/>
                <a:ea typeface="Comic Sans MS"/>
                <a:cs typeface="Comic Sans MS"/>
                <a:sym typeface="Comic Sans MS"/>
              </a:rPr>
              <a:t>Defer to other</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7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004" name="Google Shape;1004;p7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1005" name="Google Shape;1005;p77"/>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1006" name="Google Shape;1006;p7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Peterson’s Algorithm</a:t>
            </a:r>
            <a:endParaRPr/>
          </a:p>
        </p:txBody>
      </p:sp>
      <p:sp>
        <p:nvSpPr>
          <p:cNvPr id="1007" name="Google Shape;1007;p77"/>
          <p:cNvSpPr txBox="1"/>
          <p:nvPr/>
        </p:nvSpPr>
        <p:spPr>
          <a:xfrm>
            <a:off x="1066800" y="2514600"/>
            <a:ext cx="6781800" cy="2971800"/>
          </a:xfrm>
          <a:prstGeom prst="rect">
            <a:avLst/>
          </a:prstGeom>
          <a:solidFill>
            <a:srgbClr val="FFFFCC"/>
          </a:solidFill>
          <a:ln>
            <a:noFill/>
          </a:ln>
        </p:spPr>
        <p:txBody>
          <a:bodyPr anchorCtr="0" anchor="t" bIns="45700" lIns="91425" spcFirstLastPara="1" rIns="91425" wrap="square" tIns="45700">
            <a:noAutofit/>
          </a:bodyPr>
          <a:lstStyle/>
          <a:p>
            <a:pPr indent="-231775" lvl="0" marL="231775" marR="0" rtl="0" algn="l">
              <a:lnSpc>
                <a:spcPct val="8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void lock() {</a:t>
            </a:r>
            <a:endParaRPr/>
          </a:p>
          <a:p>
            <a:pPr indent="-231775" lvl="0" marL="231775" marR="0" rtl="0" algn="l">
              <a:lnSpc>
                <a:spcPct val="80000"/>
              </a:lnSpc>
              <a:spcBef>
                <a:spcPts val="480"/>
              </a:spcBef>
              <a:spcAft>
                <a:spcPts val="0"/>
              </a:spcAft>
              <a:buClr>
                <a:schemeClr val="accent2"/>
              </a:buClr>
              <a:buFont typeface="Droid Sans Mono"/>
              <a:buNone/>
            </a:pPr>
            <a:r>
              <a:rPr b="1" i="0" lang="en-US" sz="2400" u="none">
                <a:solidFill>
                  <a:schemeClr val="accent2"/>
                </a:solidFill>
                <a:latin typeface="Droid Sans Mono"/>
                <a:ea typeface="Droid Sans Mono"/>
                <a:cs typeface="Droid Sans Mono"/>
                <a:sym typeface="Droid Sans Mono"/>
              </a:rPr>
              <a:t> flag[i] =</a:t>
            </a:r>
            <a:r>
              <a:rPr b="1" i="0" lang="en-US" sz="2400" u="none">
                <a:solidFill>
                  <a:srgbClr val="000000"/>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true</a:t>
            </a:r>
            <a:r>
              <a:rPr b="1" i="0" lang="en-US" sz="2400" u="none">
                <a:solidFill>
                  <a:srgbClr val="000000"/>
                </a:solidFill>
                <a:latin typeface="Droid Sans Mono"/>
                <a:ea typeface="Droid Sans Mono"/>
                <a:cs typeface="Droid Sans Mono"/>
                <a:sym typeface="Droid Sans Mono"/>
              </a:rPr>
              <a:t>; </a:t>
            </a:r>
            <a:endParaRPr b="1" i="0" sz="2400" u="none">
              <a:solidFill>
                <a:srgbClr val="FF0000"/>
              </a:solidFill>
              <a:latin typeface="Droid Sans Mono"/>
              <a:ea typeface="Droid Sans Mono"/>
              <a:cs typeface="Droid Sans Mono"/>
              <a:sym typeface="Droid Sans Mono"/>
            </a:endParaRPr>
          </a:p>
          <a:p>
            <a:pPr indent="-231775" lvl="0" marL="231775" marR="0" rtl="0" algn="l">
              <a:lnSpc>
                <a:spcPct val="80000"/>
              </a:lnSpc>
              <a:spcBef>
                <a:spcPts val="480"/>
              </a:spcBef>
              <a:spcAft>
                <a:spcPts val="0"/>
              </a:spcAft>
              <a:buClr>
                <a:srgbClr val="000000"/>
              </a:buClr>
              <a:buFont typeface="Droid Sans Mono"/>
              <a:buNone/>
            </a:pPr>
            <a:r>
              <a:rPr b="1" i="0" lang="en-US" sz="2400" u="none">
                <a:solidFill>
                  <a:srgbClr val="000000"/>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victim  = i;</a:t>
            </a:r>
            <a:r>
              <a:rPr b="1" i="0" lang="en-US" sz="2400" u="none">
                <a:solidFill>
                  <a:srgbClr val="000000"/>
                </a:solidFill>
                <a:latin typeface="Droid Sans Mono"/>
                <a:ea typeface="Droid Sans Mono"/>
                <a:cs typeface="Droid Sans Mono"/>
                <a:sym typeface="Droid Sans Mono"/>
              </a:rPr>
              <a:t> </a:t>
            </a:r>
            <a:endParaRPr/>
          </a:p>
          <a:p>
            <a:pPr indent="-231775" lvl="0" marL="231775" marR="0" rtl="0" algn="l">
              <a:lnSpc>
                <a:spcPct val="80000"/>
              </a:lnSpc>
              <a:spcBef>
                <a:spcPts val="480"/>
              </a:spcBef>
              <a:spcAft>
                <a:spcPts val="0"/>
              </a:spcAft>
              <a:buClr>
                <a:srgbClr val="000000"/>
              </a:buClr>
              <a:buFont typeface="Droid Sans Mono"/>
              <a:buNone/>
            </a:pPr>
            <a:r>
              <a:rPr b="1" i="0" lang="en-US" sz="2400" u="none">
                <a:solidFill>
                  <a:srgbClr val="000000"/>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while</a:t>
            </a:r>
            <a:r>
              <a:rPr b="1" i="0" lang="en-US" sz="2400" u="none">
                <a:solidFill>
                  <a:srgbClr val="000000"/>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(flag[j] &amp;&amp; victim == i) {};</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void unlock() {</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 flag[i] = false;</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a:t>
            </a:r>
            <a:endParaRPr/>
          </a:p>
        </p:txBody>
      </p:sp>
      <p:sp>
        <p:nvSpPr>
          <p:cNvPr id="1008" name="Google Shape;1008;p77"/>
          <p:cNvSpPr/>
          <p:nvPr/>
        </p:nvSpPr>
        <p:spPr>
          <a:xfrm>
            <a:off x="1327150" y="2867025"/>
            <a:ext cx="2978150" cy="369887"/>
          </a:xfrm>
          <a:prstGeom prst="wedgeRoundRectCallout">
            <a:avLst>
              <a:gd fmla="val 31778" name="adj1"/>
              <a:gd fmla="val -24567"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09" name="Google Shape;1009;p77"/>
          <p:cNvSpPr txBox="1"/>
          <p:nvPr/>
        </p:nvSpPr>
        <p:spPr>
          <a:xfrm>
            <a:off x="5464175" y="1841500"/>
            <a:ext cx="2706687"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Announce I’m interested</a:t>
            </a:r>
            <a:endParaRPr/>
          </a:p>
        </p:txBody>
      </p:sp>
      <p:sp>
        <p:nvSpPr>
          <p:cNvPr id="1010" name="Google Shape;1010;p77"/>
          <p:cNvSpPr/>
          <p:nvPr/>
        </p:nvSpPr>
        <p:spPr>
          <a:xfrm>
            <a:off x="1343025" y="3265487"/>
            <a:ext cx="2978150" cy="369887"/>
          </a:xfrm>
          <a:prstGeom prst="wedgeRoundRectCallout">
            <a:avLst>
              <a:gd fmla="val 31283" name="adj1"/>
              <a:gd fmla="val -3894"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11" name="Google Shape;1011;p77"/>
          <p:cNvSpPr txBox="1"/>
          <p:nvPr/>
        </p:nvSpPr>
        <p:spPr>
          <a:xfrm>
            <a:off x="5546725" y="2771775"/>
            <a:ext cx="2706687"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Defer to other</a:t>
            </a:r>
            <a:endParaRPr/>
          </a:p>
        </p:txBody>
      </p:sp>
      <p:sp>
        <p:nvSpPr>
          <p:cNvPr id="1012" name="Google Shape;1012;p77"/>
          <p:cNvSpPr/>
          <p:nvPr/>
        </p:nvSpPr>
        <p:spPr>
          <a:xfrm>
            <a:off x="1317625" y="3595687"/>
            <a:ext cx="6334125" cy="382587"/>
          </a:xfrm>
          <a:prstGeom prst="wedgeRoundRectCallout">
            <a:avLst>
              <a:gd fmla="val 16760" name="adj1"/>
              <a:gd fmla="val 40153"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13" name="Google Shape;1013;p77"/>
          <p:cNvSpPr txBox="1"/>
          <p:nvPr/>
        </p:nvSpPr>
        <p:spPr>
          <a:xfrm>
            <a:off x="5030787" y="4219575"/>
            <a:ext cx="3429000" cy="13731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Wait while other interested &amp; I’m the victim</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7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019" name="Google Shape;1019;p7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1020" name="Google Shape;1020;p78"/>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1021" name="Google Shape;1021;p7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000" u="none" cap="none" strike="noStrike">
                <a:solidFill>
                  <a:schemeClr val="dk2"/>
                </a:solidFill>
                <a:latin typeface="Comic Sans MS"/>
                <a:ea typeface="Comic Sans MS"/>
                <a:cs typeface="Comic Sans MS"/>
                <a:sym typeface="Comic Sans MS"/>
              </a:rPr>
              <a:t>Peterson’s Algorithm</a:t>
            </a:r>
            <a:endParaRPr/>
          </a:p>
        </p:txBody>
      </p:sp>
      <p:sp>
        <p:nvSpPr>
          <p:cNvPr id="1022" name="Google Shape;1022;p78"/>
          <p:cNvSpPr txBox="1"/>
          <p:nvPr/>
        </p:nvSpPr>
        <p:spPr>
          <a:xfrm>
            <a:off x="1066800" y="2514600"/>
            <a:ext cx="6781800" cy="2971800"/>
          </a:xfrm>
          <a:prstGeom prst="rect">
            <a:avLst/>
          </a:prstGeom>
          <a:solidFill>
            <a:srgbClr val="FFFFCC"/>
          </a:solidFill>
          <a:ln>
            <a:noFill/>
          </a:ln>
        </p:spPr>
        <p:txBody>
          <a:bodyPr anchorCtr="0" anchor="t" bIns="45700" lIns="91425" spcFirstLastPara="1" rIns="91425" wrap="square" tIns="45700">
            <a:noAutofit/>
          </a:bodyPr>
          <a:lstStyle/>
          <a:p>
            <a:pPr indent="-231775" lvl="0" marL="231775" marR="0" rtl="0" algn="l">
              <a:lnSpc>
                <a:spcPct val="80000"/>
              </a:lnSpc>
              <a:spcBef>
                <a:spcPts val="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void lock() {</a:t>
            </a:r>
            <a:endParaRPr/>
          </a:p>
          <a:p>
            <a:pPr indent="-231775" lvl="0" marL="231775" marR="0" rtl="0" algn="l">
              <a:lnSpc>
                <a:spcPct val="80000"/>
              </a:lnSpc>
              <a:spcBef>
                <a:spcPts val="480"/>
              </a:spcBef>
              <a:spcAft>
                <a:spcPts val="0"/>
              </a:spcAft>
              <a:buClr>
                <a:schemeClr val="accent2"/>
              </a:buClr>
              <a:buFont typeface="Droid Sans Mono"/>
              <a:buNone/>
            </a:pPr>
            <a:r>
              <a:rPr b="1" i="0" lang="en-US" sz="2400" u="none">
                <a:solidFill>
                  <a:schemeClr val="accent2"/>
                </a:solidFill>
                <a:latin typeface="Droid Sans Mono"/>
                <a:ea typeface="Droid Sans Mono"/>
                <a:cs typeface="Droid Sans Mono"/>
                <a:sym typeface="Droid Sans Mono"/>
              </a:rPr>
              <a:t> flag[i] =</a:t>
            </a:r>
            <a:r>
              <a:rPr b="1" i="0" lang="en-US" sz="2400" u="none">
                <a:solidFill>
                  <a:srgbClr val="000000"/>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true</a:t>
            </a:r>
            <a:r>
              <a:rPr b="1" i="0" lang="en-US" sz="2400" u="none">
                <a:solidFill>
                  <a:srgbClr val="000000"/>
                </a:solidFill>
                <a:latin typeface="Droid Sans Mono"/>
                <a:ea typeface="Droid Sans Mono"/>
                <a:cs typeface="Droid Sans Mono"/>
                <a:sym typeface="Droid Sans Mono"/>
              </a:rPr>
              <a:t>; </a:t>
            </a:r>
            <a:endParaRPr b="1" i="0" sz="2400" u="none">
              <a:solidFill>
                <a:srgbClr val="FF0000"/>
              </a:solidFill>
              <a:latin typeface="Droid Sans Mono"/>
              <a:ea typeface="Droid Sans Mono"/>
              <a:cs typeface="Droid Sans Mono"/>
              <a:sym typeface="Droid Sans Mono"/>
            </a:endParaRPr>
          </a:p>
          <a:p>
            <a:pPr indent="-231775" lvl="0" marL="231775" marR="0" rtl="0" algn="l">
              <a:lnSpc>
                <a:spcPct val="80000"/>
              </a:lnSpc>
              <a:spcBef>
                <a:spcPts val="480"/>
              </a:spcBef>
              <a:spcAft>
                <a:spcPts val="0"/>
              </a:spcAft>
              <a:buClr>
                <a:srgbClr val="000000"/>
              </a:buClr>
              <a:buFont typeface="Droid Sans Mono"/>
              <a:buNone/>
            </a:pPr>
            <a:r>
              <a:rPr b="1" i="0" lang="en-US" sz="2400" u="none">
                <a:solidFill>
                  <a:srgbClr val="000000"/>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victim  = i;</a:t>
            </a:r>
            <a:r>
              <a:rPr b="1" i="0" lang="en-US" sz="2400" u="none">
                <a:solidFill>
                  <a:srgbClr val="000000"/>
                </a:solidFill>
                <a:latin typeface="Droid Sans Mono"/>
                <a:ea typeface="Droid Sans Mono"/>
                <a:cs typeface="Droid Sans Mono"/>
                <a:sym typeface="Droid Sans Mono"/>
              </a:rPr>
              <a:t> </a:t>
            </a:r>
            <a:endParaRPr/>
          </a:p>
          <a:p>
            <a:pPr indent="-231775" lvl="0" marL="231775" marR="0" rtl="0" algn="l">
              <a:lnSpc>
                <a:spcPct val="80000"/>
              </a:lnSpc>
              <a:spcBef>
                <a:spcPts val="480"/>
              </a:spcBef>
              <a:spcAft>
                <a:spcPts val="0"/>
              </a:spcAft>
              <a:buClr>
                <a:srgbClr val="000000"/>
              </a:buClr>
              <a:buFont typeface="Droid Sans Mono"/>
              <a:buNone/>
            </a:pPr>
            <a:r>
              <a:rPr b="1" i="0" lang="en-US" sz="2400" u="none">
                <a:solidFill>
                  <a:srgbClr val="000000"/>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while</a:t>
            </a:r>
            <a:r>
              <a:rPr b="1" i="0" lang="en-US" sz="2400" u="none">
                <a:solidFill>
                  <a:srgbClr val="000000"/>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(flag[j] &amp;&amp; victim == i) {};</a:t>
            </a:r>
            <a:endParaRPr/>
          </a:p>
          <a:p>
            <a:pPr indent="-231775" lvl="0" marL="231775" marR="0" rtl="0" algn="l">
              <a:lnSpc>
                <a:spcPct val="80000"/>
              </a:lnSpc>
              <a:spcBef>
                <a:spcPts val="480"/>
              </a:spcBef>
              <a:spcAft>
                <a:spcPts val="0"/>
              </a:spcAft>
              <a:buClr>
                <a:srgbClr val="000000"/>
              </a:buClr>
              <a:buFont typeface="Droid Sans Mono"/>
              <a:buNone/>
            </a:pPr>
            <a:r>
              <a:rPr b="1" i="0" lang="en-US" sz="2400" u="none">
                <a:solidFill>
                  <a:srgbClr val="000000"/>
                </a:solidFill>
                <a:latin typeface="Droid Sans Mono"/>
                <a:ea typeface="Droid Sans Mono"/>
                <a:cs typeface="Droid Sans Mono"/>
                <a:sym typeface="Droid Sans Mono"/>
              </a:rPr>
              <a:t> </a:t>
            </a:r>
            <a:r>
              <a:rPr b="1" i="0" lang="en-US" sz="2400" u="none">
                <a:solidFill>
                  <a:schemeClr val="folHlink"/>
                </a:solidFill>
                <a:latin typeface="Droid Sans Mono"/>
                <a:ea typeface="Droid Sans Mono"/>
                <a:cs typeface="Droid Sans Mono"/>
                <a:sym typeface="Droid Sans Mono"/>
              </a:rPr>
              <a:t>}</a:t>
            </a:r>
            <a:endParaRPr/>
          </a:p>
          <a:p>
            <a:pPr indent="-231775" lvl="0" marL="231775" marR="0" rtl="0" algn="l">
              <a:lnSpc>
                <a:spcPct val="80000"/>
              </a:lnSpc>
              <a:spcBef>
                <a:spcPts val="480"/>
              </a:spcBef>
              <a:spcAft>
                <a:spcPts val="0"/>
              </a:spcAft>
              <a:buClr>
                <a:schemeClr val="folHlink"/>
              </a:buClr>
              <a:buFont typeface="Droid Sans Mono"/>
              <a:buNone/>
            </a:pPr>
            <a:r>
              <a:rPr b="1" i="0" lang="en-US" sz="2400" u="none">
                <a:solidFill>
                  <a:schemeClr val="folHlink"/>
                </a:solidFill>
                <a:latin typeface="Droid Sans Mono"/>
                <a:ea typeface="Droid Sans Mono"/>
                <a:cs typeface="Droid Sans Mono"/>
                <a:sym typeface="Droid Sans Mono"/>
              </a:rPr>
              <a:t>public void unlock() {</a:t>
            </a:r>
            <a:endParaRPr/>
          </a:p>
          <a:p>
            <a:pPr indent="-231775" lvl="0" marL="231775" marR="0" rtl="0" algn="l">
              <a:lnSpc>
                <a:spcPct val="80000"/>
              </a:lnSpc>
              <a:spcBef>
                <a:spcPts val="480"/>
              </a:spcBef>
              <a:spcAft>
                <a:spcPts val="0"/>
              </a:spcAft>
              <a:buClr>
                <a:srgbClr val="000000"/>
              </a:buClr>
              <a:buFont typeface="Droid Sans Mono"/>
              <a:buNone/>
            </a:pPr>
            <a:r>
              <a:rPr b="1" i="0" lang="en-US" sz="2400" u="none">
                <a:solidFill>
                  <a:srgbClr val="000000"/>
                </a:solidFill>
                <a:latin typeface="Droid Sans Mono"/>
                <a:ea typeface="Droid Sans Mono"/>
                <a:cs typeface="Droid Sans Mono"/>
                <a:sym typeface="Droid Sans Mono"/>
              </a:rPr>
              <a:t> </a:t>
            </a:r>
            <a:r>
              <a:rPr b="1" i="0" lang="en-US" sz="2400" u="none">
                <a:solidFill>
                  <a:schemeClr val="accent2"/>
                </a:solidFill>
                <a:latin typeface="Droid Sans Mono"/>
                <a:ea typeface="Droid Sans Mono"/>
                <a:cs typeface="Droid Sans Mono"/>
                <a:sym typeface="Droid Sans Mono"/>
              </a:rPr>
              <a:t>flag[i] =</a:t>
            </a:r>
            <a:r>
              <a:rPr b="1" i="0" lang="en-US" sz="2400" u="none">
                <a:solidFill>
                  <a:srgbClr val="000000"/>
                </a:solidFill>
                <a:latin typeface="Droid Sans Mono"/>
                <a:ea typeface="Droid Sans Mono"/>
                <a:cs typeface="Droid Sans Mono"/>
                <a:sym typeface="Droid Sans Mono"/>
              </a:rPr>
              <a:t> </a:t>
            </a:r>
            <a:r>
              <a:rPr b="1" i="0" lang="en-US" sz="2400" u="none">
                <a:solidFill>
                  <a:schemeClr val="dk1"/>
                </a:solidFill>
                <a:latin typeface="Droid Sans Mono"/>
                <a:ea typeface="Droid Sans Mono"/>
                <a:cs typeface="Droid Sans Mono"/>
                <a:sym typeface="Droid Sans Mono"/>
              </a:rPr>
              <a:t>false</a:t>
            </a:r>
            <a:r>
              <a:rPr b="1" i="0" lang="en-US" sz="2400" u="none">
                <a:solidFill>
                  <a:srgbClr val="000000"/>
                </a:solidFill>
                <a:latin typeface="Droid Sans Mono"/>
                <a:ea typeface="Droid Sans Mono"/>
                <a:cs typeface="Droid Sans Mono"/>
                <a:sym typeface="Droid Sans Mono"/>
              </a:rPr>
              <a:t>;</a:t>
            </a:r>
            <a:endParaRPr b="1" i="0" sz="2400" u="none">
              <a:solidFill>
                <a:srgbClr val="FF0000"/>
              </a:solidFill>
              <a:latin typeface="Droid Sans Mono"/>
              <a:ea typeface="Droid Sans Mono"/>
              <a:cs typeface="Droid Sans Mono"/>
              <a:sym typeface="Droid Sans Mono"/>
            </a:endParaRPr>
          </a:p>
          <a:p>
            <a:pPr indent="-231775" lvl="0" marL="231775" marR="0" rtl="0" algn="l">
              <a:lnSpc>
                <a:spcPct val="80000"/>
              </a:lnSpc>
              <a:spcBef>
                <a:spcPts val="480"/>
              </a:spcBef>
              <a:spcAft>
                <a:spcPts val="0"/>
              </a:spcAft>
              <a:buClr>
                <a:schemeClr val="dk1"/>
              </a:buClr>
              <a:buFont typeface="Droid Sans Mono"/>
              <a:buNone/>
            </a:pPr>
            <a:r>
              <a:rPr b="1" i="0" lang="en-US" sz="2400" u="none">
                <a:solidFill>
                  <a:schemeClr val="dk1"/>
                </a:solidFill>
                <a:latin typeface="Droid Sans Mono"/>
                <a:ea typeface="Droid Sans Mono"/>
                <a:cs typeface="Droid Sans Mono"/>
                <a:sym typeface="Droid Sans Mono"/>
              </a:rPr>
              <a:t>}</a:t>
            </a:r>
            <a:endParaRPr/>
          </a:p>
        </p:txBody>
      </p:sp>
      <p:sp>
        <p:nvSpPr>
          <p:cNvPr id="1023" name="Google Shape;1023;p78"/>
          <p:cNvSpPr/>
          <p:nvPr/>
        </p:nvSpPr>
        <p:spPr>
          <a:xfrm>
            <a:off x="1327150" y="2867025"/>
            <a:ext cx="2978150" cy="369887"/>
          </a:xfrm>
          <a:prstGeom prst="wedgeRoundRectCallout">
            <a:avLst>
              <a:gd fmla="val 31778" name="adj1"/>
              <a:gd fmla="val -24567"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24" name="Google Shape;1024;p78"/>
          <p:cNvSpPr txBox="1"/>
          <p:nvPr/>
        </p:nvSpPr>
        <p:spPr>
          <a:xfrm>
            <a:off x="5464175" y="1841500"/>
            <a:ext cx="2706687"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Announce I’m interested</a:t>
            </a:r>
            <a:endParaRPr/>
          </a:p>
        </p:txBody>
      </p:sp>
      <p:sp>
        <p:nvSpPr>
          <p:cNvPr id="1025" name="Google Shape;1025;p78"/>
          <p:cNvSpPr/>
          <p:nvPr/>
        </p:nvSpPr>
        <p:spPr>
          <a:xfrm>
            <a:off x="1343025" y="3265487"/>
            <a:ext cx="2978150" cy="369887"/>
          </a:xfrm>
          <a:prstGeom prst="wedgeRoundRectCallout">
            <a:avLst>
              <a:gd fmla="val 31283" name="adj1"/>
              <a:gd fmla="val -3894"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26" name="Google Shape;1026;p78"/>
          <p:cNvSpPr txBox="1"/>
          <p:nvPr/>
        </p:nvSpPr>
        <p:spPr>
          <a:xfrm>
            <a:off x="5546725" y="2771775"/>
            <a:ext cx="2706687"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Defer to other</a:t>
            </a:r>
            <a:endParaRPr/>
          </a:p>
        </p:txBody>
      </p:sp>
      <p:sp>
        <p:nvSpPr>
          <p:cNvPr id="1027" name="Google Shape;1027;p78"/>
          <p:cNvSpPr txBox="1"/>
          <p:nvPr/>
        </p:nvSpPr>
        <p:spPr>
          <a:xfrm>
            <a:off x="5030787" y="4219575"/>
            <a:ext cx="3429000" cy="13731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Wait while other interested &amp; I’m the victim</a:t>
            </a:r>
            <a:endParaRPr/>
          </a:p>
        </p:txBody>
      </p:sp>
      <p:sp>
        <p:nvSpPr>
          <p:cNvPr id="1028" name="Google Shape;1028;p78"/>
          <p:cNvSpPr/>
          <p:nvPr/>
        </p:nvSpPr>
        <p:spPr>
          <a:xfrm>
            <a:off x="1301750" y="4656137"/>
            <a:ext cx="2978150" cy="479425"/>
          </a:xfrm>
          <a:prstGeom prst="wedgeRoundRectCallout">
            <a:avLst>
              <a:gd fmla="val 14853" name="adj1"/>
              <a:gd fmla="val 32758"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029" name="Google Shape;1029;p78"/>
          <p:cNvSpPr txBox="1"/>
          <p:nvPr/>
        </p:nvSpPr>
        <p:spPr>
          <a:xfrm>
            <a:off x="2327275" y="5268912"/>
            <a:ext cx="2706687" cy="946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Font typeface="Comic Sans MS"/>
              <a:buNone/>
            </a:pPr>
            <a:r>
              <a:rPr b="0" i="0" lang="en-US" sz="2800" u="none">
                <a:solidFill>
                  <a:srgbClr val="FF0000"/>
                </a:solidFill>
                <a:latin typeface="Comic Sans MS"/>
                <a:ea typeface="Comic Sans MS"/>
                <a:cs typeface="Comic Sans MS"/>
                <a:sym typeface="Comic Sans MS"/>
              </a:rPr>
              <a:t>No longer interested</a:t>
            </a:r>
            <a:endParaRPr/>
          </a:p>
        </p:txBody>
      </p:sp>
      <p:sp>
        <p:nvSpPr>
          <p:cNvPr id="1030" name="Google Shape;1030;p78"/>
          <p:cNvSpPr/>
          <p:nvPr/>
        </p:nvSpPr>
        <p:spPr>
          <a:xfrm>
            <a:off x="1317625" y="3595687"/>
            <a:ext cx="6334125" cy="382587"/>
          </a:xfrm>
          <a:prstGeom prst="wedgeRoundRectCallout">
            <a:avLst>
              <a:gd fmla="val 16760" name="adj1"/>
              <a:gd fmla="val 40153" name="adj2"/>
              <a:gd fmla="val 0" name="adj3"/>
            </a:avLst>
          </a:prstGeom>
          <a:noFill/>
          <a:ln cap="flat" cmpd="sng" w="38100">
            <a:solidFill>
              <a:srgbClr val="FF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7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036" name="Google Shape;1036;p7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1037" name="Google Shape;1037;p79"/>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1038" name="Google Shape;1038;p79"/>
          <p:cNvSpPr txBox="1"/>
          <p:nvPr/>
        </p:nvSpPr>
        <p:spPr>
          <a:xfrm>
            <a:off x="1476375" y="1601787"/>
            <a:ext cx="5741987" cy="1260475"/>
          </a:xfrm>
          <a:prstGeom prst="rect">
            <a:avLst/>
          </a:prstGeom>
          <a:solidFill>
            <a:srgbClr val="FFFFCC"/>
          </a:solidFill>
          <a:ln cap="flat" cmpd="sng" w="9525">
            <a:solidFill>
              <a:srgbClr val="FFFF99"/>
            </a:solidFill>
            <a:prstDash val="solid"/>
            <a:miter lim="8000"/>
            <a:headEnd len="sm" w="sm" type="none"/>
            <a:tailEnd len="sm" w="sm" type="none"/>
          </a:ln>
        </p:spPr>
        <p:txBody>
          <a:bodyPr anchorCtr="0" anchor="t" bIns="45700" lIns="91425" spcFirstLastPara="1" rIns="91425" wrap="square" tIns="45700">
            <a:noAutofit/>
          </a:bodyPr>
          <a:lstStyle/>
          <a:p>
            <a:pPr indent="-231775" lvl="0" marL="231775" marR="0" rtl="0" algn="l">
              <a:lnSpc>
                <a:spcPct val="8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public void lock() {</a:t>
            </a:r>
            <a:endParaRPr/>
          </a:p>
          <a:p>
            <a:pPr indent="-231775" lvl="0" marL="231775" marR="0" rtl="0" algn="l">
              <a:lnSpc>
                <a:spcPct val="80000"/>
              </a:lnSpc>
              <a:spcBef>
                <a:spcPts val="400"/>
              </a:spcBef>
              <a:spcAft>
                <a:spcPts val="0"/>
              </a:spcAft>
              <a:buClr>
                <a:srgbClr val="000000"/>
              </a:buClr>
              <a:buFont typeface="Droid Sans Mono"/>
              <a:buNone/>
            </a:pPr>
            <a:r>
              <a:rPr b="1" i="0" lang="en-US" sz="2000" u="none">
                <a:solidFill>
                  <a:srgbClr val="000000"/>
                </a:solidFill>
                <a:latin typeface="Droid Sans Mono"/>
                <a:ea typeface="Droid Sans Mono"/>
                <a:cs typeface="Droid Sans Mono"/>
                <a:sym typeface="Droid Sans Mono"/>
              </a:rPr>
              <a:t>  </a:t>
            </a:r>
            <a:r>
              <a:rPr b="1" i="0" lang="en-US" sz="2000" u="none">
                <a:solidFill>
                  <a:srgbClr val="0000FF"/>
                </a:solidFill>
                <a:latin typeface="Droid Sans Mono"/>
                <a:ea typeface="Droid Sans Mono"/>
                <a:cs typeface="Droid Sans Mono"/>
                <a:sym typeface="Droid Sans Mono"/>
              </a:rPr>
              <a:t>flag[i] =</a:t>
            </a:r>
            <a:r>
              <a:rPr b="1" i="0" lang="en-US" sz="2000" u="none">
                <a:solidFill>
                  <a:srgbClr val="000000"/>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true</a:t>
            </a:r>
            <a:r>
              <a:rPr b="1" i="0" lang="en-US" sz="2000" u="none">
                <a:solidFill>
                  <a:srgbClr val="000000"/>
                </a:solidFill>
                <a:latin typeface="Droid Sans Mono"/>
                <a:ea typeface="Droid Sans Mono"/>
                <a:cs typeface="Droid Sans Mono"/>
                <a:sym typeface="Droid Sans Mono"/>
              </a:rPr>
              <a:t>; </a:t>
            </a:r>
            <a:endParaRPr b="1" i="0" sz="2000" u="none">
              <a:solidFill>
                <a:srgbClr val="FF0000"/>
              </a:solidFill>
              <a:latin typeface="Droid Sans Mono"/>
              <a:ea typeface="Droid Sans Mono"/>
              <a:cs typeface="Droid Sans Mono"/>
              <a:sym typeface="Droid Sans Mono"/>
            </a:endParaRPr>
          </a:p>
          <a:p>
            <a:pPr indent="-231775" lvl="0" marL="231775" marR="0" rtl="0" algn="l">
              <a:lnSpc>
                <a:spcPct val="80000"/>
              </a:lnSpc>
              <a:spcBef>
                <a:spcPts val="400"/>
              </a:spcBef>
              <a:spcAft>
                <a:spcPts val="0"/>
              </a:spcAft>
              <a:buClr>
                <a:srgbClr val="000000"/>
              </a:buClr>
              <a:buFont typeface="Droid Sans Mono"/>
              <a:buNone/>
            </a:pPr>
            <a:r>
              <a:rPr b="1" i="0" lang="en-US" sz="2000" u="none">
                <a:solidFill>
                  <a:srgbClr val="000000"/>
                </a:solidFill>
                <a:latin typeface="Droid Sans Mono"/>
                <a:ea typeface="Droid Sans Mono"/>
                <a:cs typeface="Droid Sans Mono"/>
                <a:sym typeface="Droid Sans Mono"/>
              </a:rPr>
              <a:t>  </a:t>
            </a:r>
            <a:r>
              <a:rPr b="1" i="0" lang="en-US" sz="2000" u="none">
                <a:solidFill>
                  <a:srgbClr val="0000FF"/>
                </a:solidFill>
                <a:latin typeface="Droid Sans Mono"/>
                <a:ea typeface="Droid Sans Mono"/>
                <a:cs typeface="Droid Sans Mono"/>
                <a:sym typeface="Droid Sans Mono"/>
              </a:rPr>
              <a:t>victim  = i;</a:t>
            </a:r>
            <a:endParaRPr/>
          </a:p>
          <a:p>
            <a:pPr indent="-231775" lvl="0" marL="231775" marR="0" rtl="0" algn="l">
              <a:lnSpc>
                <a:spcPct val="80000"/>
              </a:lnSpc>
              <a:spcBef>
                <a:spcPts val="400"/>
              </a:spcBef>
              <a:spcAft>
                <a:spcPts val="0"/>
              </a:spcAft>
              <a:buClr>
                <a:srgbClr val="000000"/>
              </a:buClr>
              <a:buFont typeface="Droid Sans Mono"/>
              <a:buNone/>
            </a:pPr>
            <a:r>
              <a:rPr b="1" i="0" lang="en-US" sz="2000" u="none">
                <a:solidFill>
                  <a:srgbClr val="000000"/>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while</a:t>
            </a:r>
            <a:r>
              <a:rPr b="1" i="0" lang="en-US" sz="2000" u="none">
                <a:solidFill>
                  <a:srgbClr val="000000"/>
                </a:solidFill>
                <a:latin typeface="Droid Sans Mono"/>
                <a:ea typeface="Droid Sans Mono"/>
                <a:cs typeface="Droid Sans Mono"/>
                <a:sym typeface="Droid Sans Mono"/>
              </a:rPr>
              <a:t> </a:t>
            </a:r>
            <a:r>
              <a:rPr b="1" i="0" lang="en-US" sz="2000" u="none">
                <a:solidFill>
                  <a:srgbClr val="0000FF"/>
                </a:solidFill>
                <a:latin typeface="Droid Sans Mono"/>
                <a:ea typeface="Droid Sans Mono"/>
                <a:cs typeface="Droid Sans Mono"/>
                <a:sym typeface="Droid Sans Mono"/>
              </a:rPr>
              <a:t>(flag[j] &amp;&amp; victim == i) {};</a:t>
            </a:r>
            <a:endParaRPr/>
          </a:p>
        </p:txBody>
      </p:sp>
      <p:sp>
        <p:nvSpPr>
          <p:cNvPr id="1039" name="Google Shape;1039;p79"/>
          <p:cNvSpPr txBox="1"/>
          <p:nvPr>
            <p:ph type="title"/>
          </p:nvPr>
        </p:nvSpPr>
        <p:spPr>
          <a:xfrm>
            <a:off x="636587" y="411162"/>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Mutual Exclusion</a:t>
            </a:r>
            <a:endParaRPr/>
          </a:p>
        </p:txBody>
      </p:sp>
      <p:sp>
        <p:nvSpPr>
          <p:cNvPr id="1040" name="Google Shape;1040;p79"/>
          <p:cNvSpPr txBox="1"/>
          <p:nvPr>
            <p:ph idx="1" type="body"/>
          </p:nvPr>
        </p:nvSpPr>
        <p:spPr>
          <a:xfrm>
            <a:off x="4826000" y="3333750"/>
            <a:ext cx="3810000" cy="18224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If thread </a:t>
            </a:r>
            <a:r>
              <a:rPr b="1" i="0" lang="en-US" sz="2800" u="none" cap="none" strike="noStrike">
                <a:solidFill>
                  <a:schemeClr val="dk1"/>
                </a:solidFill>
                <a:latin typeface="Comic Sans MS"/>
                <a:ea typeface="Comic Sans MS"/>
                <a:cs typeface="Comic Sans MS"/>
                <a:sym typeface="Comic Sans MS"/>
              </a:rPr>
              <a:t>1</a:t>
            </a:r>
            <a:r>
              <a:rPr b="0" i="0" lang="en-US" sz="2800" u="none" cap="none" strike="noStrike">
                <a:solidFill>
                  <a:srgbClr val="0000FF"/>
                </a:solidFill>
                <a:latin typeface="Comic Sans MS"/>
                <a:ea typeface="Comic Sans MS"/>
                <a:cs typeface="Comic Sans MS"/>
                <a:sym typeface="Comic Sans MS"/>
              </a:rPr>
              <a:t> in critical section,</a:t>
            </a:r>
            <a:endParaRPr/>
          </a:p>
          <a:p>
            <a:pPr indent="-285750" lvl="1" marL="742950" marR="0" rtl="0" algn="l">
              <a:lnSpc>
                <a:spcPct val="100000"/>
              </a:lnSpc>
              <a:spcBef>
                <a:spcPts val="480"/>
              </a:spcBef>
              <a:spcAft>
                <a:spcPts val="0"/>
              </a:spcAft>
              <a:buClr>
                <a:schemeClr val="dk1"/>
              </a:buClr>
              <a:buSzPts val="2400"/>
              <a:buFont typeface="Droid Sans Mono"/>
              <a:buChar char="–"/>
            </a:pPr>
            <a:r>
              <a:rPr b="1" i="0" lang="en-US" sz="2400" u="none" cap="none" strike="noStrike">
                <a:solidFill>
                  <a:schemeClr val="dk1"/>
                </a:solidFill>
                <a:latin typeface="Droid Sans Mono"/>
                <a:ea typeface="Droid Sans Mono"/>
                <a:cs typeface="Droid Sans Mono"/>
                <a:sym typeface="Droid Sans Mono"/>
              </a:rPr>
              <a:t>flag[1]=true</a:t>
            </a:r>
            <a:r>
              <a:rPr b="0" i="0" lang="en-US" sz="2400" u="none" cap="none" strike="noStrike">
                <a:solidFill>
                  <a:srgbClr val="0000FF"/>
                </a:solidFill>
                <a:latin typeface="Comic Sans MS"/>
                <a:ea typeface="Comic Sans MS"/>
                <a:cs typeface="Comic Sans MS"/>
                <a:sym typeface="Comic Sans MS"/>
              </a:rPr>
              <a:t>, </a:t>
            </a:r>
            <a:endParaRPr/>
          </a:p>
          <a:p>
            <a:pPr indent="-285750" lvl="1" marL="742950" marR="0" rtl="0" algn="l">
              <a:lnSpc>
                <a:spcPct val="100000"/>
              </a:lnSpc>
              <a:spcBef>
                <a:spcPts val="480"/>
              </a:spcBef>
              <a:spcAft>
                <a:spcPts val="0"/>
              </a:spcAft>
              <a:buClr>
                <a:schemeClr val="dk1"/>
              </a:buClr>
              <a:buSzPts val="2400"/>
              <a:buFont typeface="Droid Sans Mono"/>
              <a:buChar char="–"/>
            </a:pPr>
            <a:r>
              <a:rPr b="1" i="0" lang="en-US" sz="2400" u="none" cap="none" strike="noStrike">
                <a:solidFill>
                  <a:schemeClr val="dk1"/>
                </a:solidFill>
                <a:latin typeface="Droid Sans Mono"/>
                <a:ea typeface="Droid Sans Mono"/>
                <a:cs typeface="Droid Sans Mono"/>
                <a:sym typeface="Droid Sans Mono"/>
              </a:rPr>
              <a:t>victim = 0</a:t>
            </a:r>
            <a:endParaRPr/>
          </a:p>
        </p:txBody>
      </p:sp>
      <p:sp>
        <p:nvSpPr>
          <p:cNvPr id="1041" name="Google Shape;1041;p79"/>
          <p:cNvSpPr txBox="1"/>
          <p:nvPr/>
        </p:nvSpPr>
        <p:spPr>
          <a:xfrm>
            <a:off x="508000" y="3333750"/>
            <a:ext cx="3810000" cy="18224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Comic Sans MS"/>
              <a:buChar char="•"/>
            </a:pPr>
            <a:r>
              <a:rPr b="0" i="0" lang="en-US" sz="2800" u="none">
                <a:solidFill>
                  <a:srgbClr val="0000FF"/>
                </a:solidFill>
                <a:latin typeface="Comic Sans MS"/>
                <a:ea typeface="Comic Sans MS"/>
                <a:cs typeface="Comic Sans MS"/>
                <a:sym typeface="Comic Sans MS"/>
              </a:rPr>
              <a:t>If thread </a:t>
            </a:r>
            <a:r>
              <a:rPr b="1" i="0" lang="en-US" sz="2800" u="none">
                <a:solidFill>
                  <a:schemeClr val="dk1"/>
                </a:solidFill>
                <a:latin typeface="Comic Sans MS"/>
                <a:ea typeface="Comic Sans MS"/>
                <a:cs typeface="Comic Sans MS"/>
                <a:sym typeface="Comic Sans MS"/>
              </a:rPr>
              <a:t>0</a:t>
            </a:r>
            <a:r>
              <a:rPr b="0" i="0" lang="en-US" sz="2800" u="none">
                <a:solidFill>
                  <a:srgbClr val="0000FF"/>
                </a:solidFill>
                <a:latin typeface="Comic Sans MS"/>
                <a:ea typeface="Comic Sans MS"/>
                <a:cs typeface="Comic Sans MS"/>
                <a:sym typeface="Comic Sans MS"/>
              </a:rPr>
              <a:t> in critical section,</a:t>
            </a:r>
            <a:endParaRPr/>
          </a:p>
          <a:p>
            <a:pPr indent="-285750" lvl="1" marL="742950" marR="0" rtl="0" algn="l">
              <a:lnSpc>
                <a:spcPct val="100000"/>
              </a:lnSpc>
              <a:spcBef>
                <a:spcPts val="480"/>
              </a:spcBef>
              <a:spcAft>
                <a:spcPts val="0"/>
              </a:spcAft>
              <a:buClr>
                <a:schemeClr val="dk1"/>
              </a:buClr>
              <a:buSzPts val="2400"/>
              <a:buFont typeface="Droid Sans Mono"/>
              <a:buChar char="–"/>
            </a:pPr>
            <a:r>
              <a:rPr b="1" i="0" lang="en-US" sz="2400" u="none" cap="none" strike="noStrike">
                <a:solidFill>
                  <a:schemeClr val="dk1"/>
                </a:solidFill>
                <a:latin typeface="Droid Sans Mono"/>
                <a:ea typeface="Droid Sans Mono"/>
                <a:cs typeface="Droid Sans Mono"/>
                <a:sym typeface="Droid Sans Mono"/>
              </a:rPr>
              <a:t>flag[0]=true</a:t>
            </a:r>
            <a:r>
              <a:rPr b="0" i="0" lang="en-US" sz="2400" u="none" cap="none" strike="noStrike">
                <a:solidFill>
                  <a:srgbClr val="0000FF"/>
                </a:solidFill>
                <a:latin typeface="Comic Sans MS"/>
                <a:ea typeface="Comic Sans MS"/>
                <a:cs typeface="Comic Sans MS"/>
                <a:sym typeface="Comic Sans MS"/>
              </a:rPr>
              <a:t>, </a:t>
            </a:r>
            <a:endParaRPr/>
          </a:p>
          <a:p>
            <a:pPr indent="-285750" lvl="1" marL="742950" marR="0" rtl="0" algn="l">
              <a:lnSpc>
                <a:spcPct val="100000"/>
              </a:lnSpc>
              <a:spcBef>
                <a:spcPts val="480"/>
              </a:spcBef>
              <a:spcAft>
                <a:spcPts val="0"/>
              </a:spcAft>
              <a:buClr>
                <a:schemeClr val="dk1"/>
              </a:buClr>
              <a:buSzPts val="2400"/>
              <a:buFont typeface="Droid Sans Mono"/>
              <a:buChar char="–"/>
            </a:pPr>
            <a:r>
              <a:rPr b="1" i="0" lang="en-US" sz="2400" u="none" cap="none" strike="noStrike">
                <a:solidFill>
                  <a:schemeClr val="dk1"/>
                </a:solidFill>
                <a:latin typeface="Droid Sans Mono"/>
                <a:ea typeface="Droid Sans Mono"/>
                <a:cs typeface="Droid Sans Mono"/>
                <a:sym typeface="Droid Sans Mono"/>
              </a:rPr>
              <a:t>victim = 1</a:t>
            </a:r>
            <a:endParaRPr/>
          </a:p>
        </p:txBody>
      </p:sp>
      <p:sp>
        <p:nvSpPr>
          <p:cNvPr id="1042" name="Google Shape;1042;p79"/>
          <p:cNvSpPr txBox="1"/>
          <p:nvPr/>
        </p:nvSpPr>
        <p:spPr>
          <a:xfrm>
            <a:off x="1930400" y="5300662"/>
            <a:ext cx="4943475" cy="64135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FF"/>
              </a:buClr>
              <a:buFont typeface="Comic Sans MS"/>
              <a:buNone/>
            </a:pPr>
            <a:r>
              <a:rPr b="0" i="0" lang="en-US" sz="3600" u="none">
                <a:solidFill>
                  <a:srgbClr val="0000FF"/>
                </a:solidFill>
                <a:latin typeface="Comic Sans MS"/>
                <a:ea typeface="Comic Sans MS"/>
                <a:cs typeface="Comic Sans MS"/>
                <a:sym typeface="Comic Sans MS"/>
              </a:rPr>
              <a:t>Cannot both be true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8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048" name="Google Shape;1048;p8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1049" name="Google Shape;1049;p80"/>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1050" name="Google Shape;1050;p80"/>
          <p:cNvSpPr txBox="1"/>
          <p:nvPr>
            <p:ph type="title"/>
          </p:nvPr>
        </p:nvSpPr>
        <p:spPr>
          <a:xfrm>
            <a:off x="655637" y="500062"/>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Deadlock Free</a:t>
            </a:r>
            <a:endParaRPr/>
          </a:p>
        </p:txBody>
      </p:sp>
      <p:sp>
        <p:nvSpPr>
          <p:cNvPr id="1051" name="Google Shape;1051;p80"/>
          <p:cNvSpPr txBox="1"/>
          <p:nvPr>
            <p:ph idx="1" type="body"/>
          </p:nvPr>
        </p:nvSpPr>
        <p:spPr>
          <a:xfrm>
            <a:off x="685800" y="3467100"/>
            <a:ext cx="7772400" cy="2243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Thread blocked </a:t>
            </a:r>
            <a:endParaRPr/>
          </a:p>
          <a:p>
            <a:pPr indent="-285750" lvl="1" marL="742950" marR="0" rtl="0" algn="l">
              <a:lnSpc>
                <a:spcPct val="100000"/>
              </a:lnSpc>
              <a:spcBef>
                <a:spcPts val="480"/>
              </a:spcBef>
              <a:spcAft>
                <a:spcPts val="0"/>
              </a:spcAft>
              <a:buClr>
                <a:srgbClr val="0000FF"/>
              </a:buClr>
              <a:buSzPts val="2400"/>
              <a:buFont typeface="Comic Sans MS"/>
              <a:buChar char="–"/>
            </a:pPr>
            <a:r>
              <a:rPr b="0" i="0" lang="en-US" sz="2400" u="none" cap="none" strike="noStrike">
                <a:solidFill>
                  <a:srgbClr val="0000FF"/>
                </a:solidFill>
                <a:latin typeface="Comic Sans MS"/>
                <a:ea typeface="Comic Sans MS"/>
                <a:cs typeface="Comic Sans MS"/>
                <a:sym typeface="Comic Sans MS"/>
              </a:rPr>
              <a:t>only at </a:t>
            </a:r>
            <a:r>
              <a:rPr b="1" i="0" lang="en-US" sz="2400" u="none" cap="none" strike="noStrike">
                <a:solidFill>
                  <a:schemeClr val="dk1"/>
                </a:solidFill>
                <a:latin typeface="Droid Sans Mono"/>
                <a:ea typeface="Droid Sans Mono"/>
                <a:cs typeface="Droid Sans Mono"/>
                <a:sym typeface="Droid Sans Mono"/>
              </a:rPr>
              <a:t>while</a:t>
            </a:r>
            <a:r>
              <a:rPr b="0" i="0" lang="en-US" sz="2400" u="none" cap="none" strike="noStrike">
                <a:solidFill>
                  <a:srgbClr val="0000FF"/>
                </a:solidFill>
                <a:latin typeface="Comic Sans MS"/>
                <a:ea typeface="Comic Sans MS"/>
                <a:cs typeface="Comic Sans MS"/>
                <a:sym typeface="Comic Sans MS"/>
              </a:rPr>
              <a:t> loop</a:t>
            </a:r>
            <a:endParaRPr/>
          </a:p>
          <a:p>
            <a:pPr indent="-285750" lvl="1" marL="742950" marR="0" rtl="0" algn="l">
              <a:lnSpc>
                <a:spcPct val="100000"/>
              </a:lnSpc>
              <a:spcBef>
                <a:spcPts val="480"/>
              </a:spcBef>
              <a:spcAft>
                <a:spcPts val="0"/>
              </a:spcAft>
              <a:buClr>
                <a:srgbClr val="0000FF"/>
              </a:buClr>
              <a:buSzPts val="2400"/>
              <a:buFont typeface="Comic Sans MS"/>
              <a:buChar char="–"/>
            </a:pPr>
            <a:r>
              <a:rPr b="0" i="0" lang="en-US" sz="2400" u="none" cap="none" strike="noStrike">
                <a:solidFill>
                  <a:srgbClr val="0000FF"/>
                </a:solidFill>
                <a:latin typeface="Comic Sans MS"/>
                <a:ea typeface="Comic Sans MS"/>
                <a:cs typeface="Comic Sans MS"/>
                <a:sym typeface="Comic Sans MS"/>
              </a:rPr>
              <a:t>only if it is the victim</a:t>
            </a:r>
            <a:endParaRPr/>
          </a:p>
          <a:p>
            <a:pPr indent="-342900" lvl="0" marL="34290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One or the other must not be the victim</a:t>
            </a:r>
            <a:endParaRPr/>
          </a:p>
        </p:txBody>
      </p:sp>
      <p:sp>
        <p:nvSpPr>
          <p:cNvPr id="1052" name="Google Shape;1052;p80"/>
          <p:cNvSpPr txBox="1"/>
          <p:nvPr/>
        </p:nvSpPr>
        <p:spPr>
          <a:xfrm>
            <a:off x="1487487" y="1800225"/>
            <a:ext cx="5930900" cy="955675"/>
          </a:xfrm>
          <a:prstGeom prst="rect">
            <a:avLst/>
          </a:prstGeom>
          <a:solidFill>
            <a:srgbClr val="FFFFCC"/>
          </a:solidFill>
          <a:ln cap="flat" cmpd="sng" w="9525">
            <a:solidFill>
              <a:srgbClr val="FFFF99"/>
            </a:solidFill>
            <a:prstDash val="solid"/>
            <a:miter lim="8000"/>
            <a:headEnd len="sm" w="sm" type="none"/>
            <a:tailEnd len="sm" w="sm" type="none"/>
          </a:ln>
        </p:spPr>
        <p:txBody>
          <a:bodyPr anchorCtr="0" anchor="t" bIns="45700" lIns="91425" spcFirstLastPara="1" rIns="91425" wrap="square" tIns="45700">
            <a:noAutofit/>
          </a:bodyPr>
          <a:lstStyle/>
          <a:p>
            <a:pPr indent="-231775" lvl="0" marL="231775" marR="0" rtl="0" algn="l">
              <a:lnSpc>
                <a:spcPct val="80000"/>
              </a:lnSpc>
              <a:spcBef>
                <a:spcPts val="0"/>
              </a:spcBef>
              <a:spcAft>
                <a:spcPts val="0"/>
              </a:spcAft>
              <a:buClr>
                <a:schemeClr val="folHlink"/>
              </a:buClr>
              <a:buFont typeface="Droid Sans Mono"/>
              <a:buNone/>
            </a:pPr>
            <a:r>
              <a:rPr b="1" i="0" lang="en-US" sz="2000" u="none">
                <a:solidFill>
                  <a:schemeClr val="folHlink"/>
                </a:solidFill>
                <a:latin typeface="Droid Sans Mono"/>
                <a:ea typeface="Droid Sans Mono"/>
                <a:cs typeface="Droid Sans Mono"/>
                <a:sym typeface="Droid Sans Mono"/>
              </a:rPr>
              <a:t>public void lock() {</a:t>
            </a:r>
            <a:endParaRPr/>
          </a:p>
          <a:p>
            <a:pPr indent="-231775" lvl="0" marL="231775" marR="0" rtl="0" algn="l">
              <a:lnSpc>
                <a:spcPct val="80000"/>
              </a:lnSpc>
              <a:spcBef>
                <a:spcPts val="400"/>
              </a:spcBef>
              <a:spcAft>
                <a:spcPts val="0"/>
              </a:spcAft>
              <a:buClr>
                <a:schemeClr val="lt2"/>
              </a:buClr>
              <a:buFont typeface="Droid Sans Mono"/>
              <a:buNone/>
            </a:pPr>
            <a:r>
              <a:rPr b="1" i="0" lang="en-US" sz="2000" u="none">
                <a:solidFill>
                  <a:schemeClr val="lt2"/>
                </a:solidFill>
                <a:latin typeface="Droid Sans Mono"/>
                <a:ea typeface="Droid Sans Mono"/>
                <a:cs typeface="Droid Sans Mono"/>
                <a:sym typeface="Droid Sans Mono"/>
              </a:rPr>
              <a:t>  …</a:t>
            </a:r>
            <a:endParaRPr/>
          </a:p>
          <a:p>
            <a:pPr indent="-231775" lvl="0" marL="231775" marR="0" rtl="0" algn="l">
              <a:lnSpc>
                <a:spcPct val="80000"/>
              </a:lnSpc>
              <a:spcBef>
                <a:spcPts val="400"/>
              </a:spcBef>
              <a:spcAft>
                <a:spcPts val="0"/>
              </a:spcAft>
              <a:buClr>
                <a:srgbClr val="000000"/>
              </a:buClr>
              <a:buFont typeface="Droid Sans Mono"/>
              <a:buNone/>
            </a:pPr>
            <a:r>
              <a:rPr b="1" i="0" lang="en-US" sz="2000" u="none">
                <a:solidFill>
                  <a:srgbClr val="000000"/>
                </a:solidFill>
                <a:latin typeface="Droid Sans Mono"/>
                <a:ea typeface="Droid Sans Mono"/>
                <a:cs typeface="Droid Sans Mono"/>
                <a:sym typeface="Droid Sans Mono"/>
              </a:rPr>
              <a:t>  </a:t>
            </a:r>
            <a:r>
              <a:rPr b="1" i="0" lang="en-US" sz="2000" u="none">
                <a:solidFill>
                  <a:schemeClr val="dk1"/>
                </a:solidFill>
                <a:latin typeface="Droid Sans Mono"/>
                <a:ea typeface="Droid Sans Mono"/>
                <a:cs typeface="Droid Sans Mono"/>
                <a:sym typeface="Droid Sans Mono"/>
              </a:rPr>
              <a:t>while</a:t>
            </a:r>
            <a:r>
              <a:rPr b="1" i="0" lang="en-US" sz="2000" u="none">
                <a:solidFill>
                  <a:srgbClr val="000000"/>
                </a:solidFill>
                <a:latin typeface="Droid Sans Mono"/>
                <a:ea typeface="Droid Sans Mono"/>
                <a:cs typeface="Droid Sans Mono"/>
                <a:sym typeface="Droid Sans Mono"/>
              </a:rPr>
              <a:t> </a:t>
            </a:r>
            <a:r>
              <a:rPr b="1" i="0" lang="en-US" sz="2000" u="none">
                <a:solidFill>
                  <a:srgbClr val="0000FF"/>
                </a:solidFill>
                <a:latin typeface="Droid Sans Mono"/>
                <a:ea typeface="Droid Sans Mono"/>
                <a:cs typeface="Droid Sans Mono"/>
                <a:sym typeface="Droid Sans Mono"/>
              </a:rPr>
              <a:t>(flag[j] &amp;&amp; victim == i)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8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060" name="Google Shape;1060;p8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1061" name="Google Shape;1061;p81"/>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1062" name="Google Shape;1062;p8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Starvation Free</a:t>
            </a:r>
            <a:endParaRPr/>
          </a:p>
        </p:txBody>
      </p:sp>
      <p:sp>
        <p:nvSpPr>
          <p:cNvPr id="1063" name="Google Shape;1063;p81"/>
          <p:cNvSpPr txBox="1"/>
          <p:nvPr>
            <p:ph idx="1" type="body"/>
          </p:nvPr>
        </p:nvSpPr>
        <p:spPr>
          <a:xfrm>
            <a:off x="546100" y="1941512"/>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FF"/>
              </a:buClr>
              <a:buFont typeface="Comic Sans MS"/>
              <a:buNone/>
            </a:pPr>
            <a:r>
              <a:t/>
            </a:r>
            <a:endParaRPr b="1" i="0" sz="2000" u="none" cap="none" strike="noStrike">
              <a:solidFill>
                <a:schemeClr val="dk1"/>
              </a:solidFill>
              <a:latin typeface="Droid Sans Mono"/>
              <a:ea typeface="Droid Sans Mono"/>
              <a:cs typeface="Droid Sans Mono"/>
              <a:sym typeface="Droid Sans Mono"/>
            </a:endParaRPr>
          </a:p>
          <a:p>
            <a:pPr indent="-342900" lvl="0" marL="342900" marR="0" rtl="0" algn="l">
              <a:lnSpc>
                <a:spcPct val="9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Thread </a:t>
            </a:r>
            <a:r>
              <a:rPr b="0" i="0" lang="en-US" sz="2800" u="none" cap="none" strike="noStrike">
                <a:solidFill>
                  <a:schemeClr val="dk1"/>
                </a:solidFill>
                <a:latin typeface="Droid Sans Mono"/>
                <a:ea typeface="Droid Sans Mono"/>
                <a:cs typeface="Droid Sans Mono"/>
                <a:sym typeface="Droid Sans Mono"/>
              </a:rPr>
              <a:t>i</a:t>
            </a:r>
            <a:r>
              <a:rPr b="0" i="0" lang="en-US" sz="2800" u="none" cap="none" strike="noStrike">
                <a:solidFill>
                  <a:srgbClr val="0000FF"/>
                </a:solidFill>
                <a:latin typeface="Comic Sans MS"/>
                <a:ea typeface="Comic Sans MS"/>
                <a:cs typeface="Comic Sans MS"/>
                <a:sym typeface="Comic Sans MS"/>
              </a:rPr>
              <a:t> blocked only if </a:t>
            </a:r>
            <a:r>
              <a:rPr b="0" i="0" lang="en-US" sz="2800" u="none" cap="none" strike="noStrike">
                <a:solidFill>
                  <a:schemeClr val="dk1"/>
                </a:solidFill>
                <a:latin typeface="Droid Sans Mono"/>
                <a:ea typeface="Droid Sans Mono"/>
                <a:cs typeface="Droid Sans Mono"/>
                <a:sym typeface="Droid Sans Mono"/>
              </a:rPr>
              <a:t>j</a:t>
            </a:r>
            <a:r>
              <a:rPr b="0" i="0" lang="en-US" sz="2800" u="none" cap="none" strike="noStrike">
                <a:solidFill>
                  <a:srgbClr val="0000FF"/>
                </a:solidFill>
                <a:latin typeface="Comic Sans MS"/>
                <a:ea typeface="Comic Sans MS"/>
                <a:cs typeface="Comic Sans MS"/>
                <a:sym typeface="Comic Sans MS"/>
              </a:rPr>
              <a:t> repeatedly re-enters so that</a:t>
            </a:r>
            <a:endParaRPr/>
          </a:p>
          <a:p>
            <a:pPr indent="-342900" lvl="0" marL="342900" marR="0" rtl="0" algn="l">
              <a:lnSpc>
                <a:spcPct val="90000"/>
              </a:lnSpc>
              <a:spcBef>
                <a:spcPts val="800"/>
              </a:spcBef>
              <a:spcAft>
                <a:spcPts val="0"/>
              </a:spcAft>
              <a:buClr>
                <a:schemeClr val="dk1"/>
              </a:buClr>
              <a:buFont typeface="Droid Sans Mono"/>
              <a:buNone/>
            </a:pPr>
            <a:r>
              <a:rPr b="1" i="0" lang="en-US" sz="2000" u="none" cap="none" strike="noStrike">
                <a:solidFill>
                  <a:schemeClr val="dk1"/>
                </a:solidFill>
                <a:latin typeface="Droid Sans Mono"/>
                <a:ea typeface="Droid Sans Mono"/>
                <a:cs typeface="Droid Sans Mono"/>
                <a:sym typeface="Droid Sans Mono"/>
              </a:rPr>
              <a:t>  flag[j] ==</a:t>
            </a:r>
            <a:r>
              <a:rPr b="1" i="0" lang="en-US" sz="2000" u="none" cap="none" strike="noStrike">
                <a:solidFill>
                  <a:srgbClr val="000000"/>
                </a:solidFill>
                <a:latin typeface="Droid Sans Mono"/>
                <a:ea typeface="Droid Sans Mono"/>
                <a:cs typeface="Droid Sans Mono"/>
                <a:sym typeface="Droid Sans Mono"/>
              </a:rPr>
              <a:t> </a:t>
            </a:r>
            <a:r>
              <a:rPr b="1" i="0" lang="en-US" sz="2000" u="none" cap="none" strike="noStrike">
                <a:solidFill>
                  <a:schemeClr val="dk1"/>
                </a:solidFill>
                <a:latin typeface="Droid Sans Mono"/>
                <a:ea typeface="Droid Sans Mono"/>
                <a:cs typeface="Droid Sans Mono"/>
                <a:sym typeface="Droid Sans Mono"/>
              </a:rPr>
              <a:t>true</a:t>
            </a:r>
            <a:r>
              <a:rPr b="0" i="0" lang="en-US" sz="4000" u="none" cap="none" strike="noStrike">
                <a:solidFill>
                  <a:srgbClr val="0000FF"/>
                </a:solidFill>
                <a:latin typeface="Comic Sans MS"/>
                <a:ea typeface="Comic Sans MS"/>
                <a:cs typeface="Comic Sans MS"/>
                <a:sym typeface="Comic Sans MS"/>
              </a:rPr>
              <a:t> </a:t>
            </a:r>
            <a:r>
              <a:rPr b="0" i="0" lang="en-US" sz="2800" u="none" cap="none" strike="noStrike">
                <a:solidFill>
                  <a:srgbClr val="0070C0"/>
                </a:solidFill>
                <a:latin typeface="Comic Sans MS"/>
                <a:ea typeface="Comic Sans MS"/>
                <a:cs typeface="Comic Sans MS"/>
                <a:sym typeface="Comic Sans MS"/>
              </a:rPr>
              <a:t>and</a:t>
            </a:r>
            <a:r>
              <a:rPr b="0" i="0" lang="en-US" sz="2000" u="none" cap="none" strike="noStrike">
                <a:solidFill>
                  <a:srgbClr val="FFC000"/>
                </a:solidFill>
                <a:latin typeface="Droid Sans Mono"/>
                <a:ea typeface="Droid Sans Mono"/>
                <a:cs typeface="Droid Sans Mono"/>
                <a:sym typeface="Droid Sans Mono"/>
              </a:rPr>
              <a:t> </a:t>
            </a:r>
            <a:r>
              <a:rPr b="1" i="0" lang="en-US" sz="2000" u="none" cap="none" strike="noStrike">
                <a:solidFill>
                  <a:schemeClr val="dk1"/>
                </a:solidFill>
                <a:latin typeface="Droid Sans Mono"/>
                <a:ea typeface="Droid Sans Mono"/>
                <a:cs typeface="Droid Sans Mono"/>
                <a:sym typeface="Droid Sans Mono"/>
              </a:rPr>
              <a:t>victim == i</a:t>
            </a:r>
            <a:endParaRPr/>
          </a:p>
          <a:p>
            <a:pPr indent="-342900" lvl="0" marL="342900" marR="0" rtl="0" algn="l">
              <a:lnSpc>
                <a:spcPct val="9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When </a:t>
            </a:r>
            <a:r>
              <a:rPr b="1" i="0" lang="en-US" sz="2000" u="none" cap="none" strike="noStrike">
                <a:solidFill>
                  <a:schemeClr val="dk1"/>
                </a:solidFill>
                <a:latin typeface="Droid Sans Mono"/>
                <a:ea typeface="Droid Sans Mono"/>
                <a:cs typeface="Droid Sans Mono"/>
                <a:sym typeface="Droid Sans Mono"/>
              </a:rPr>
              <a:t>j</a:t>
            </a:r>
            <a:r>
              <a:rPr b="0" i="0" lang="en-US" sz="2800" u="none" cap="none" strike="noStrike">
                <a:solidFill>
                  <a:srgbClr val="0000FF"/>
                </a:solidFill>
                <a:latin typeface="Comic Sans MS"/>
                <a:ea typeface="Comic Sans MS"/>
                <a:cs typeface="Comic Sans MS"/>
                <a:sym typeface="Comic Sans MS"/>
              </a:rPr>
              <a:t> re-enters</a:t>
            </a:r>
            <a:endParaRPr/>
          </a:p>
          <a:p>
            <a:pPr indent="-285750" lvl="1" marL="742950" marR="0" rtl="0" algn="l">
              <a:lnSpc>
                <a:spcPct val="90000"/>
              </a:lnSpc>
              <a:spcBef>
                <a:spcPts val="480"/>
              </a:spcBef>
              <a:spcAft>
                <a:spcPts val="0"/>
              </a:spcAft>
              <a:buClr>
                <a:srgbClr val="0000FF"/>
              </a:buClr>
              <a:buSzPts val="2400"/>
              <a:buFont typeface="Comic Sans MS"/>
              <a:buChar char="–"/>
            </a:pPr>
            <a:r>
              <a:rPr b="0" i="0" lang="en-US" sz="2400" u="none" cap="none" strike="noStrike">
                <a:solidFill>
                  <a:srgbClr val="0000FF"/>
                </a:solidFill>
                <a:latin typeface="Comic Sans MS"/>
                <a:ea typeface="Comic Sans MS"/>
                <a:cs typeface="Comic Sans MS"/>
                <a:sym typeface="Comic Sans MS"/>
              </a:rPr>
              <a:t>it sets </a:t>
            </a:r>
            <a:r>
              <a:rPr b="1" i="0" lang="en-US" sz="2000" u="none" cap="none" strike="noStrike">
                <a:solidFill>
                  <a:schemeClr val="dk1"/>
                </a:solidFill>
                <a:latin typeface="Droid Sans Mono"/>
                <a:ea typeface="Droid Sans Mono"/>
                <a:cs typeface="Droid Sans Mono"/>
                <a:sym typeface="Droid Sans Mono"/>
              </a:rPr>
              <a:t>victim</a:t>
            </a:r>
            <a:r>
              <a:rPr b="0" i="0" lang="en-US" sz="2400" u="none" cap="none" strike="noStrike">
                <a:solidFill>
                  <a:srgbClr val="0000FF"/>
                </a:solidFill>
                <a:latin typeface="Comic Sans MS"/>
                <a:ea typeface="Comic Sans MS"/>
                <a:cs typeface="Comic Sans MS"/>
                <a:sym typeface="Comic Sans MS"/>
              </a:rPr>
              <a:t> to </a:t>
            </a:r>
            <a:r>
              <a:rPr b="1" i="0" lang="en-US" sz="2400" u="none" cap="none" strike="noStrike">
                <a:solidFill>
                  <a:schemeClr val="dk1"/>
                </a:solidFill>
                <a:latin typeface="Droid Sans Mono"/>
                <a:ea typeface="Droid Sans Mono"/>
                <a:cs typeface="Droid Sans Mono"/>
                <a:sym typeface="Droid Sans Mono"/>
              </a:rPr>
              <a:t>j</a:t>
            </a:r>
            <a:r>
              <a:rPr b="0" i="0" lang="en-US" sz="2400" u="none" cap="none" strike="noStrike">
                <a:solidFill>
                  <a:srgbClr val="0000FF"/>
                </a:solidFill>
                <a:latin typeface="Comic Sans MS"/>
                <a:ea typeface="Comic Sans MS"/>
                <a:cs typeface="Comic Sans MS"/>
                <a:sym typeface="Comic Sans MS"/>
              </a:rPr>
              <a:t>.</a:t>
            </a:r>
            <a:endParaRPr/>
          </a:p>
          <a:p>
            <a:pPr indent="-285750" lvl="1" marL="742950" marR="0" rtl="0" algn="l">
              <a:lnSpc>
                <a:spcPct val="90000"/>
              </a:lnSpc>
              <a:spcBef>
                <a:spcPts val="480"/>
              </a:spcBef>
              <a:spcAft>
                <a:spcPts val="0"/>
              </a:spcAft>
              <a:buClr>
                <a:srgbClr val="0000FF"/>
              </a:buClr>
              <a:buSzPts val="2400"/>
              <a:buFont typeface="Comic Sans MS"/>
              <a:buChar char="–"/>
            </a:pPr>
            <a:r>
              <a:rPr b="0" i="0" lang="en-US" sz="2400" u="none" cap="none" strike="noStrike">
                <a:solidFill>
                  <a:srgbClr val="0000FF"/>
                </a:solidFill>
                <a:latin typeface="Comic Sans MS"/>
                <a:ea typeface="Comic Sans MS"/>
                <a:cs typeface="Comic Sans MS"/>
                <a:sym typeface="Comic Sans MS"/>
              </a:rPr>
              <a:t>So </a:t>
            </a:r>
            <a:r>
              <a:rPr b="1" i="0" lang="en-US" sz="2400" u="none" cap="none" strike="noStrike">
                <a:solidFill>
                  <a:schemeClr val="dk1"/>
                </a:solidFill>
                <a:latin typeface="Droid Sans Mono"/>
                <a:ea typeface="Droid Sans Mono"/>
                <a:cs typeface="Droid Sans Mono"/>
                <a:sym typeface="Droid Sans Mono"/>
              </a:rPr>
              <a:t>i</a:t>
            </a:r>
            <a:r>
              <a:rPr b="0" i="0" lang="en-US" sz="2400" u="none" cap="none" strike="noStrike">
                <a:solidFill>
                  <a:srgbClr val="0000FF"/>
                </a:solidFill>
                <a:latin typeface="Comic Sans MS"/>
                <a:ea typeface="Comic Sans MS"/>
                <a:cs typeface="Comic Sans MS"/>
                <a:sym typeface="Comic Sans MS"/>
              </a:rPr>
              <a:t> gets in</a:t>
            </a:r>
            <a:endParaRPr/>
          </a:p>
        </p:txBody>
      </p:sp>
      <p:sp>
        <p:nvSpPr>
          <p:cNvPr id="1064" name="Google Shape;1064;p81"/>
          <p:cNvSpPr txBox="1"/>
          <p:nvPr/>
        </p:nvSpPr>
        <p:spPr>
          <a:xfrm>
            <a:off x="4287837" y="2778125"/>
            <a:ext cx="4598987" cy="2243137"/>
          </a:xfrm>
          <a:prstGeom prst="rect">
            <a:avLst/>
          </a:prstGeom>
          <a:solidFill>
            <a:srgbClr val="FFFFCC"/>
          </a:solidFill>
          <a:ln>
            <a:noFill/>
          </a:ln>
        </p:spPr>
        <p:txBody>
          <a:bodyPr anchorCtr="0" anchor="t" bIns="45700" lIns="91425" spcFirstLastPara="1" rIns="91425" wrap="square" tIns="45700">
            <a:noAutofit/>
          </a:bodyPr>
          <a:lstStyle/>
          <a:p>
            <a:pPr indent="-231775" lvl="0" marL="231775" marR="0" rtl="0" algn="l">
              <a:lnSpc>
                <a:spcPct val="80000"/>
              </a:lnSpc>
              <a:spcBef>
                <a:spcPts val="0"/>
              </a:spcBef>
              <a:spcAft>
                <a:spcPts val="0"/>
              </a:spcAft>
              <a:buClr>
                <a:schemeClr val="dk1"/>
              </a:buClr>
              <a:buFont typeface="Droid Sans Mono"/>
              <a:buNone/>
            </a:pPr>
            <a:r>
              <a:rPr b="1" i="0" lang="en-US" sz="1600" u="none">
                <a:solidFill>
                  <a:schemeClr val="dk1"/>
                </a:solidFill>
                <a:latin typeface="Droid Sans Mono"/>
                <a:ea typeface="Droid Sans Mono"/>
                <a:cs typeface="Droid Sans Mono"/>
                <a:sym typeface="Droid Sans Mono"/>
              </a:rPr>
              <a:t>public void</a:t>
            </a:r>
            <a:r>
              <a:rPr b="1" i="0" lang="en-US" sz="1600" u="none">
                <a:solidFill>
                  <a:srgbClr val="000000"/>
                </a:solidFill>
                <a:latin typeface="Droid Sans Mono"/>
                <a:ea typeface="Droid Sans Mono"/>
                <a:cs typeface="Droid Sans Mono"/>
                <a:sym typeface="Droid Sans Mono"/>
              </a:rPr>
              <a:t> lock(</a:t>
            </a:r>
            <a:r>
              <a:rPr b="1" i="0" lang="en-US" sz="1600" u="none">
                <a:solidFill>
                  <a:schemeClr val="accent2"/>
                </a:solidFill>
                <a:latin typeface="Droid Sans Mono"/>
                <a:ea typeface="Droid Sans Mono"/>
                <a:cs typeface="Droid Sans Mono"/>
                <a:sym typeface="Droid Sans Mono"/>
              </a:rPr>
              <a:t>) {</a:t>
            </a:r>
            <a:endParaRPr/>
          </a:p>
          <a:p>
            <a:pPr indent="-231775" lvl="0" marL="231775" marR="0" rtl="0" algn="l">
              <a:lnSpc>
                <a:spcPct val="80000"/>
              </a:lnSpc>
              <a:spcBef>
                <a:spcPts val="320"/>
              </a:spcBef>
              <a:spcAft>
                <a:spcPts val="0"/>
              </a:spcAft>
              <a:buClr>
                <a:schemeClr val="accent2"/>
              </a:buClr>
              <a:buFont typeface="Droid Sans Mono"/>
              <a:buNone/>
            </a:pPr>
            <a:r>
              <a:rPr b="1" i="0" lang="en-US" sz="1600" u="none">
                <a:solidFill>
                  <a:schemeClr val="accent2"/>
                </a:solidFill>
                <a:latin typeface="Droid Sans Mono"/>
                <a:ea typeface="Droid Sans Mono"/>
                <a:cs typeface="Droid Sans Mono"/>
                <a:sym typeface="Droid Sans Mono"/>
              </a:rPr>
              <a:t>  flag[i] =</a:t>
            </a:r>
            <a:r>
              <a:rPr b="1" i="0" lang="en-US" sz="1600" u="none">
                <a:solidFill>
                  <a:srgbClr val="000000"/>
                </a:solidFill>
                <a:latin typeface="Droid Sans Mono"/>
                <a:ea typeface="Droid Sans Mono"/>
                <a:cs typeface="Droid Sans Mono"/>
                <a:sym typeface="Droid Sans Mono"/>
              </a:rPr>
              <a:t> </a:t>
            </a:r>
            <a:r>
              <a:rPr b="1" i="0" lang="en-US" sz="1600" u="none">
                <a:solidFill>
                  <a:schemeClr val="dk1"/>
                </a:solidFill>
                <a:latin typeface="Droid Sans Mono"/>
                <a:ea typeface="Droid Sans Mono"/>
                <a:cs typeface="Droid Sans Mono"/>
                <a:sym typeface="Droid Sans Mono"/>
              </a:rPr>
              <a:t>true</a:t>
            </a:r>
            <a:r>
              <a:rPr b="1" i="0" lang="en-US" sz="1600" u="none">
                <a:solidFill>
                  <a:srgbClr val="000000"/>
                </a:solidFill>
                <a:latin typeface="Droid Sans Mono"/>
                <a:ea typeface="Droid Sans Mono"/>
                <a:cs typeface="Droid Sans Mono"/>
                <a:sym typeface="Droid Sans Mono"/>
              </a:rPr>
              <a:t>; </a:t>
            </a:r>
            <a:endParaRPr b="1" i="0" sz="1600" u="none">
              <a:solidFill>
                <a:srgbClr val="FF0000"/>
              </a:solidFill>
              <a:latin typeface="Droid Sans Mono"/>
              <a:ea typeface="Droid Sans Mono"/>
              <a:cs typeface="Droid Sans Mono"/>
              <a:sym typeface="Droid Sans Mono"/>
            </a:endParaRPr>
          </a:p>
          <a:p>
            <a:pPr indent="-231775" lvl="0" marL="231775" marR="0" rtl="0" algn="l">
              <a:lnSpc>
                <a:spcPct val="80000"/>
              </a:lnSpc>
              <a:spcBef>
                <a:spcPts val="320"/>
              </a:spcBef>
              <a:spcAft>
                <a:spcPts val="0"/>
              </a:spcAft>
              <a:buClr>
                <a:srgbClr val="000000"/>
              </a:buClr>
              <a:buFont typeface="Droid Sans Mono"/>
              <a:buNone/>
            </a:pPr>
            <a:r>
              <a:rPr b="1" i="0" lang="en-US" sz="1600" u="none">
                <a:solidFill>
                  <a:srgbClr val="000000"/>
                </a:solidFill>
                <a:latin typeface="Droid Sans Mono"/>
                <a:ea typeface="Droid Sans Mono"/>
                <a:cs typeface="Droid Sans Mono"/>
                <a:sym typeface="Droid Sans Mono"/>
              </a:rPr>
              <a:t>  </a:t>
            </a:r>
            <a:r>
              <a:rPr b="1" i="0" lang="en-US" sz="1600" u="none">
                <a:solidFill>
                  <a:schemeClr val="accent2"/>
                </a:solidFill>
                <a:latin typeface="Droid Sans Mono"/>
                <a:ea typeface="Droid Sans Mono"/>
                <a:cs typeface="Droid Sans Mono"/>
                <a:sym typeface="Droid Sans Mono"/>
              </a:rPr>
              <a:t>victim    = i;</a:t>
            </a:r>
            <a:endParaRPr b="1" i="0" sz="1600" u="none">
              <a:solidFill>
                <a:srgbClr val="FF0000"/>
              </a:solidFill>
              <a:latin typeface="Droid Sans Mono"/>
              <a:ea typeface="Droid Sans Mono"/>
              <a:cs typeface="Droid Sans Mono"/>
              <a:sym typeface="Droid Sans Mono"/>
            </a:endParaRPr>
          </a:p>
          <a:p>
            <a:pPr indent="-231775" lvl="0" marL="231775" marR="0" rtl="0" algn="l">
              <a:lnSpc>
                <a:spcPct val="80000"/>
              </a:lnSpc>
              <a:spcBef>
                <a:spcPts val="320"/>
              </a:spcBef>
              <a:spcAft>
                <a:spcPts val="0"/>
              </a:spcAft>
              <a:buClr>
                <a:srgbClr val="000000"/>
              </a:buClr>
              <a:buFont typeface="Droid Sans Mono"/>
              <a:buNone/>
            </a:pPr>
            <a:r>
              <a:rPr b="1" i="0" lang="en-US" sz="1600" u="none">
                <a:solidFill>
                  <a:srgbClr val="000000"/>
                </a:solidFill>
                <a:latin typeface="Droid Sans Mono"/>
                <a:ea typeface="Droid Sans Mono"/>
                <a:cs typeface="Droid Sans Mono"/>
                <a:sym typeface="Droid Sans Mono"/>
              </a:rPr>
              <a:t>  </a:t>
            </a:r>
            <a:r>
              <a:rPr b="1" i="0" lang="en-US" sz="1600" u="none">
                <a:solidFill>
                  <a:schemeClr val="dk1"/>
                </a:solidFill>
                <a:latin typeface="Droid Sans Mono"/>
                <a:ea typeface="Droid Sans Mono"/>
                <a:cs typeface="Droid Sans Mono"/>
                <a:sym typeface="Droid Sans Mono"/>
              </a:rPr>
              <a:t>while</a:t>
            </a:r>
            <a:r>
              <a:rPr b="1" i="0" lang="en-US" sz="1600" u="none">
                <a:solidFill>
                  <a:srgbClr val="000000"/>
                </a:solidFill>
                <a:latin typeface="Droid Sans Mono"/>
                <a:ea typeface="Droid Sans Mono"/>
                <a:cs typeface="Droid Sans Mono"/>
                <a:sym typeface="Droid Sans Mono"/>
              </a:rPr>
              <a:t> </a:t>
            </a:r>
            <a:r>
              <a:rPr b="1" i="0" lang="en-US" sz="1600" u="none">
                <a:solidFill>
                  <a:schemeClr val="accent2"/>
                </a:solidFill>
                <a:latin typeface="Droid Sans Mono"/>
                <a:ea typeface="Droid Sans Mono"/>
                <a:cs typeface="Droid Sans Mono"/>
                <a:sym typeface="Droid Sans Mono"/>
              </a:rPr>
              <a:t>(flag[j] &amp;&amp; victim == i) {};</a:t>
            </a:r>
            <a:endParaRPr/>
          </a:p>
          <a:p>
            <a:pPr indent="-231775" lvl="0" marL="231775" marR="0" rtl="0" algn="l">
              <a:lnSpc>
                <a:spcPct val="80000"/>
              </a:lnSpc>
              <a:spcBef>
                <a:spcPts val="320"/>
              </a:spcBef>
              <a:spcAft>
                <a:spcPts val="0"/>
              </a:spcAft>
              <a:buClr>
                <a:srgbClr val="000000"/>
              </a:buClr>
              <a:buFont typeface="Droid Sans Mono"/>
              <a:buNone/>
            </a:pPr>
            <a:r>
              <a:rPr b="1" i="0" lang="en-US" sz="1600" u="none">
                <a:solidFill>
                  <a:srgbClr val="000000"/>
                </a:solidFill>
                <a:latin typeface="Droid Sans Mono"/>
                <a:ea typeface="Droid Sans Mono"/>
                <a:cs typeface="Droid Sans Mono"/>
                <a:sym typeface="Droid Sans Mono"/>
              </a:rPr>
              <a:t>}</a:t>
            </a:r>
            <a:endParaRPr/>
          </a:p>
          <a:p>
            <a:pPr indent="-231775" lvl="0" marL="231775" marR="0" rtl="0" algn="l">
              <a:lnSpc>
                <a:spcPct val="80000"/>
              </a:lnSpc>
              <a:spcBef>
                <a:spcPts val="320"/>
              </a:spcBef>
              <a:spcAft>
                <a:spcPts val="0"/>
              </a:spcAft>
              <a:buClr>
                <a:srgbClr val="0000FF"/>
              </a:buClr>
              <a:buFont typeface="Comic Sans MS"/>
              <a:buNone/>
            </a:pPr>
            <a:r>
              <a:t/>
            </a:r>
            <a:endParaRPr b="1" i="0" sz="1600" u="none">
              <a:solidFill>
                <a:srgbClr val="000000"/>
              </a:solidFill>
              <a:latin typeface="Droid Sans Mono"/>
              <a:ea typeface="Droid Sans Mono"/>
              <a:cs typeface="Droid Sans Mono"/>
              <a:sym typeface="Droid Sans Mono"/>
            </a:endParaRPr>
          </a:p>
          <a:p>
            <a:pPr indent="-231775" lvl="0" marL="231775" marR="0" rtl="0" algn="l">
              <a:lnSpc>
                <a:spcPct val="80000"/>
              </a:lnSpc>
              <a:spcBef>
                <a:spcPts val="320"/>
              </a:spcBef>
              <a:spcAft>
                <a:spcPts val="0"/>
              </a:spcAft>
              <a:buClr>
                <a:schemeClr val="dk1"/>
              </a:buClr>
              <a:buFont typeface="Droid Sans Mono"/>
              <a:buNone/>
            </a:pPr>
            <a:r>
              <a:rPr b="1" i="0" lang="en-US" sz="1600" u="none">
                <a:solidFill>
                  <a:schemeClr val="dk1"/>
                </a:solidFill>
                <a:latin typeface="Droid Sans Mono"/>
                <a:ea typeface="Droid Sans Mono"/>
                <a:cs typeface="Droid Sans Mono"/>
                <a:sym typeface="Droid Sans Mono"/>
              </a:rPr>
              <a:t>public void</a:t>
            </a:r>
            <a:r>
              <a:rPr b="1" i="0" lang="en-US" sz="1600" u="none">
                <a:solidFill>
                  <a:srgbClr val="000000"/>
                </a:solidFill>
                <a:latin typeface="Droid Sans Mono"/>
                <a:ea typeface="Droid Sans Mono"/>
                <a:cs typeface="Droid Sans Mono"/>
                <a:sym typeface="Droid Sans Mono"/>
              </a:rPr>
              <a:t> </a:t>
            </a:r>
            <a:r>
              <a:rPr b="1" i="0" lang="en-US" sz="1600" u="none">
                <a:solidFill>
                  <a:schemeClr val="accent2"/>
                </a:solidFill>
                <a:latin typeface="Droid Sans Mono"/>
                <a:ea typeface="Droid Sans Mono"/>
                <a:cs typeface="Droid Sans Mono"/>
                <a:sym typeface="Droid Sans Mono"/>
              </a:rPr>
              <a:t>unlock() {</a:t>
            </a:r>
            <a:endParaRPr/>
          </a:p>
          <a:p>
            <a:pPr indent="-231775" lvl="0" marL="231775" marR="0" rtl="0" algn="l">
              <a:lnSpc>
                <a:spcPct val="80000"/>
              </a:lnSpc>
              <a:spcBef>
                <a:spcPts val="320"/>
              </a:spcBef>
              <a:spcAft>
                <a:spcPts val="0"/>
              </a:spcAft>
              <a:buClr>
                <a:srgbClr val="000000"/>
              </a:buClr>
              <a:buFont typeface="Droid Sans Mono"/>
              <a:buNone/>
            </a:pPr>
            <a:r>
              <a:rPr b="1" i="0" lang="en-US" sz="1600" u="none">
                <a:solidFill>
                  <a:srgbClr val="000000"/>
                </a:solidFill>
                <a:latin typeface="Droid Sans Mono"/>
                <a:ea typeface="Droid Sans Mono"/>
                <a:cs typeface="Droid Sans Mono"/>
                <a:sym typeface="Droid Sans Mono"/>
              </a:rPr>
              <a:t>  </a:t>
            </a:r>
            <a:r>
              <a:rPr b="1" i="0" lang="en-US" sz="1600" u="none">
                <a:solidFill>
                  <a:schemeClr val="accent2"/>
                </a:solidFill>
                <a:latin typeface="Droid Sans Mono"/>
                <a:ea typeface="Droid Sans Mono"/>
                <a:cs typeface="Droid Sans Mono"/>
                <a:sym typeface="Droid Sans Mono"/>
              </a:rPr>
              <a:t>flag[i] =</a:t>
            </a:r>
            <a:r>
              <a:rPr b="1" i="0" lang="en-US" sz="1600" u="none">
                <a:solidFill>
                  <a:srgbClr val="000000"/>
                </a:solidFill>
                <a:latin typeface="Droid Sans Mono"/>
                <a:ea typeface="Droid Sans Mono"/>
                <a:cs typeface="Droid Sans Mono"/>
                <a:sym typeface="Droid Sans Mono"/>
              </a:rPr>
              <a:t> </a:t>
            </a:r>
            <a:r>
              <a:rPr b="1" i="0" lang="en-US" sz="1600" u="none">
                <a:solidFill>
                  <a:schemeClr val="dk1"/>
                </a:solidFill>
                <a:latin typeface="Droid Sans Mono"/>
                <a:ea typeface="Droid Sans Mono"/>
                <a:cs typeface="Droid Sans Mono"/>
                <a:sym typeface="Droid Sans Mono"/>
              </a:rPr>
              <a:t>false</a:t>
            </a:r>
            <a:r>
              <a:rPr b="1" i="0" lang="en-US" sz="1600" u="none">
                <a:solidFill>
                  <a:srgbClr val="000000"/>
                </a:solidFill>
                <a:latin typeface="Droid Sans Mono"/>
                <a:ea typeface="Droid Sans Mono"/>
                <a:cs typeface="Droid Sans Mono"/>
                <a:sym typeface="Droid Sans Mono"/>
              </a:rPr>
              <a:t>;  </a:t>
            </a:r>
            <a:endParaRPr b="1" i="0" sz="1600" u="none">
              <a:solidFill>
                <a:srgbClr val="FF0000"/>
              </a:solidFill>
              <a:latin typeface="Droid Sans Mono"/>
              <a:ea typeface="Droid Sans Mono"/>
              <a:cs typeface="Droid Sans Mono"/>
              <a:sym typeface="Droid Sans Mono"/>
            </a:endParaRPr>
          </a:p>
          <a:p>
            <a:pPr indent="-231775" lvl="0" marL="231775" marR="0" rtl="0" algn="l">
              <a:lnSpc>
                <a:spcPct val="80000"/>
              </a:lnSpc>
              <a:spcBef>
                <a:spcPts val="320"/>
              </a:spcBef>
              <a:spcAft>
                <a:spcPts val="0"/>
              </a:spcAft>
              <a:buClr>
                <a:schemeClr val="dk1"/>
              </a:buClr>
              <a:buFont typeface="Droid Sans Mono"/>
              <a:buNone/>
            </a:pPr>
            <a:r>
              <a:rPr b="1" i="0" lang="en-US" sz="1600" u="none">
                <a:solidFill>
                  <a:schemeClr val="dk1"/>
                </a:solidFill>
                <a:latin typeface="Droid Sans Mono"/>
                <a:ea typeface="Droid Sans Mono"/>
                <a:cs typeface="Droid Sans Mono"/>
                <a:sym typeface="Droid Sans Mono"/>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56" name="Google Shape;156;p1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157" name="Google Shape;157;p19"/>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sp>
        <p:nvSpPr>
          <p:cNvPr id="158" name="Google Shape;158;p19"/>
          <p:cNvSpPr txBox="1"/>
          <p:nvPr>
            <p:ph idx="1" type="body"/>
          </p:nvPr>
        </p:nvSpPr>
        <p:spPr>
          <a:xfrm>
            <a:off x="673100" y="1325562"/>
            <a:ext cx="7772400" cy="327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“Absolute, true and mathematical time, of itself and from its own nature, flows equably without relation to anything external.” (I. Newton, 1689)</a:t>
            </a:r>
            <a:endParaRPr/>
          </a:p>
          <a:p>
            <a:pPr indent="-342900" lvl="0" marL="342900" marR="0" rtl="0" algn="l">
              <a:lnSpc>
                <a:spcPct val="80000"/>
              </a:lnSpc>
              <a:spcBef>
                <a:spcPts val="640"/>
              </a:spcBef>
              <a:spcAft>
                <a:spcPts val="0"/>
              </a:spcAft>
              <a:buClr>
                <a:srgbClr val="0000FF"/>
              </a:buClr>
              <a:buFont typeface="Comic Sans MS"/>
              <a:buNone/>
            </a:pPr>
            <a:r>
              <a:t/>
            </a:r>
            <a:endParaRPr b="0" i="0" sz="3200" u="none" cap="none" strike="noStrike">
              <a:solidFill>
                <a:srgbClr val="0000FF"/>
              </a:solidFill>
              <a:latin typeface="Comic Sans MS"/>
              <a:ea typeface="Comic Sans MS"/>
              <a:cs typeface="Comic Sans MS"/>
              <a:sym typeface="Comic Sans MS"/>
            </a:endParaRPr>
          </a:p>
          <a:p>
            <a:pPr indent="-342900" lvl="0" marL="342900" marR="0" rtl="0" algn="l">
              <a:lnSpc>
                <a:spcPct val="80000"/>
              </a:lnSpc>
              <a:spcBef>
                <a:spcPts val="64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“Time is, like, Nature’s way of making sure that everything doesn’t happen all at once.” (Anonymous, circa 1968)</a:t>
            </a:r>
            <a:endParaRPr/>
          </a:p>
        </p:txBody>
      </p:sp>
      <p:sp>
        <p:nvSpPr>
          <p:cNvPr id="159" name="Google Shape;159;p19"/>
          <p:cNvSpPr txBox="1"/>
          <p:nvPr>
            <p:ph type="title"/>
          </p:nvPr>
        </p:nvSpPr>
        <p:spPr>
          <a:xfrm>
            <a:off x="671512"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Time</a:t>
            </a:r>
            <a:endParaRPr/>
          </a:p>
        </p:txBody>
      </p:sp>
      <p:grpSp>
        <p:nvGrpSpPr>
          <p:cNvPr id="160" name="Google Shape;160;p19"/>
          <p:cNvGrpSpPr/>
          <p:nvPr/>
        </p:nvGrpSpPr>
        <p:grpSpPr>
          <a:xfrm>
            <a:off x="911225" y="5313362"/>
            <a:ext cx="7391400" cy="762000"/>
            <a:chOff x="838200" y="5067300"/>
            <a:chExt cx="7391400" cy="762000"/>
          </a:xfrm>
        </p:grpSpPr>
        <p:sp>
          <p:nvSpPr>
            <p:cNvPr id="161" name="Google Shape;161;p19"/>
            <p:cNvSpPr/>
            <p:nvPr/>
          </p:nvSpPr>
          <p:spPr>
            <a:xfrm>
              <a:off x="838200" y="5067300"/>
              <a:ext cx="7391400" cy="762000"/>
            </a:xfrm>
            <a:prstGeom prst="rightArrow">
              <a:avLst>
                <a:gd fmla="val 50000" name="adj1"/>
                <a:gd fmla="val 50000" name="adj2"/>
              </a:avLst>
            </a:prstGeom>
            <a:solidFill>
              <a:srgbClr val="0099FF"/>
            </a:solidFill>
            <a:ln cap="flat" cmpd="sng" w="38100">
              <a:solidFill>
                <a:srgbClr val="00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62" name="Google Shape;162;p19"/>
            <p:cNvSpPr txBox="1"/>
            <p:nvPr/>
          </p:nvSpPr>
          <p:spPr>
            <a:xfrm>
              <a:off x="1044575" y="5213350"/>
              <a:ext cx="81597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400" u="none">
                  <a:solidFill>
                    <a:schemeClr val="lt1"/>
                  </a:solidFill>
                  <a:latin typeface="Comic Sans MS"/>
                  <a:ea typeface="Comic Sans MS"/>
                  <a:cs typeface="Comic Sans MS"/>
                  <a:sym typeface="Comic Sans MS"/>
                </a:rPr>
                <a:t>time</a:t>
              </a:r>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8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070" name="Google Shape;1070;p8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sp>
        <p:nvSpPr>
          <p:cNvPr id="1071" name="Google Shape;1071;p82"/>
          <p:cNvSpPr txBox="1"/>
          <p:nvPr/>
        </p:nvSpPr>
        <p:spPr>
          <a:xfrm>
            <a:off x="0" y="0"/>
            <a:ext cx="9144000" cy="11874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mic Sans MS"/>
              <a:buNone/>
            </a:pPr>
            <a:r>
              <a:rPr b="0" i="0" lang="en-US" sz="2400" u="sng">
                <a:solidFill>
                  <a:schemeClr val="hlink"/>
                </a:solidFill>
                <a:latin typeface="Comic Sans MS"/>
                <a:ea typeface="Comic Sans MS"/>
                <a:cs typeface="Comic Sans MS"/>
                <a:sym typeface="Comic Sans MS"/>
                <a:hlinkClick r:id="rId3"/>
              </a:rPr>
              <a:t>  </a:t>
            </a:r>
            <a:r>
              <a:rPr b="0" i="0" lang="en-US" sz="1800" u="none">
                <a:solidFill>
                  <a:schemeClr val="dk1"/>
                </a:solidFill>
                <a:latin typeface="Comic Sans MS"/>
                <a:ea typeface="Comic Sans MS"/>
                <a:cs typeface="Comic Sans MS"/>
                <a:sym typeface="Comic Sans MS"/>
              </a:rPr>
              <a:t> </a:t>
            </a:r>
            <a:r>
              <a:rPr b="0" i="0" lang="en-US" sz="2400" u="none">
                <a:solidFill>
                  <a:schemeClr val="dk1"/>
                </a:solidFill>
                <a:latin typeface="Comic Sans MS"/>
                <a:ea typeface="Comic Sans MS"/>
                <a:cs typeface="Comic Sans MS"/>
                <a:sym typeface="Comic Sans MS"/>
              </a:rPr>
              <a:t>        </a:t>
            </a:r>
            <a:br>
              <a:rPr b="0" i="0" lang="en-US" sz="2400" u="none">
                <a:solidFill>
                  <a:schemeClr val="dk1"/>
                </a:solidFill>
                <a:latin typeface="Comic Sans MS"/>
                <a:ea typeface="Comic Sans MS"/>
                <a:cs typeface="Comic Sans MS"/>
                <a:sym typeface="Comic Sans MS"/>
              </a:rPr>
            </a:br>
            <a:r>
              <a:rPr b="0" i="0" lang="en-US" sz="2400" u="none">
                <a:solidFill>
                  <a:schemeClr val="dk1"/>
                </a:solidFill>
                <a:latin typeface="Comic Sans MS"/>
                <a:ea typeface="Comic Sans MS"/>
                <a:cs typeface="Comic Sans MS"/>
                <a:sym typeface="Comic Sans MS"/>
              </a:rPr>
              <a:t>This work is licensed under a </a:t>
            </a:r>
            <a:r>
              <a:rPr b="0" i="0" lang="en-US" sz="2400" u="sng">
                <a:solidFill>
                  <a:schemeClr val="hlink"/>
                </a:solidFill>
                <a:latin typeface="Comic Sans MS"/>
                <a:ea typeface="Comic Sans MS"/>
                <a:cs typeface="Comic Sans MS"/>
                <a:sym typeface="Comic Sans MS"/>
                <a:hlinkClick r:id="rId4"/>
              </a:rPr>
              <a:t>Creative Commons Attribution-ShareAlike 2.5 License</a:t>
            </a:r>
            <a:r>
              <a:rPr b="0" i="0" lang="en-US" sz="2400" u="none">
                <a:solidFill>
                  <a:schemeClr val="dk1"/>
                </a:solidFill>
                <a:latin typeface="Comic Sans MS"/>
                <a:ea typeface="Comic Sans MS"/>
                <a:cs typeface="Comic Sans MS"/>
                <a:sym typeface="Comic Sans MS"/>
              </a:rPr>
              <a:t>. </a:t>
            </a:r>
            <a:endParaRPr/>
          </a:p>
        </p:txBody>
      </p:sp>
      <p:pic>
        <p:nvPicPr>
          <p:cNvPr descr="Creative Commons License" id="1072" name="Google Shape;1072;p82"/>
          <p:cNvPicPr preferRelativeResize="0"/>
          <p:nvPr/>
        </p:nvPicPr>
        <p:blipFill rotWithShape="1">
          <a:blip r:embed="rId5">
            <a:alphaModFix/>
          </a:blip>
          <a:srcRect b="0" l="0" r="0" t="0"/>
          <a:stretch/>
        </p:blipFill>
        <p:spPr>
          <a:xfrm>
            <a:off x="182562" y="46037"/>
            <a:ext cx="838200" cy="295275"/>
          </a:xfrm>
          <a:prstGeom prst="rect">
            <a:avLst/>
          </a:prstGeom>
          <a:noFill/>
          <a:ln>
            <a:noFill/>
          </a:ln>
        </p:spPr>
      </p:pic>
      <p:sp>
        <p:nvSpPr>
          <p:cNvPr id="1073" name="Google Shape;1073;p82"/>
          <p:cNvSpPr txBox="1"/>
          <p:nvPr/>
        </p:nvSpPr>
        <p:spPr>
          <a:xfrm>
            <a:off x="684212" y="1341437"/>
            <a:ext cx="7772400" cy="4752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Allerta"/>
              <a:buChar char="•"/>
            </a:pPr>
            <a:r>
              <a:rPr b="1" i="0" lang="en-US" sz="1800" u="none">
                <a:solidFill>
                  <a:schemeClr val="dk1"/>
                </a:solidFill>
                <a:latin typeface="Allerta"/>
                <a:ea typeface="Allerta"/>
                <a:cs typeface="Allerta"/>
                <a:sym typeface="Allerta"/>
              </a:rPr>
              <a:t>You are free</a:t>
            </a:r>
            <a:r>
              <a:rPr b="0" i="0" lang="en-US" sz="1800" u="none">
                <a:solidFill>
                  <a:schemeClr val="dk1"/>
                </a:solidFill>
                <a:latin typeface="Allerta"/>
                <a:ea typeface="Allerta"/>
                <a:cs typeface="Allerta"/>
                <a:sym typeface="Allerta"/>
              </a:rPr>
              <a:t>:</a:t>
            </a:r>
            <a:endParaRPr/>
          </a:p>
          <a:p>
            <a:pPr indent="-285750" lvl="1" marL="742950" marR="0" rtl="0" algn="l">
              <a:lnSpc>
                <a:spcPct val="80000"/>
              </a:lnSpc>
              <a:spcBef>
                <a:spcPts val="360"/>
              </a:spcBef>
              <a:spcAft>
                <a:spcPts val="0"/>
              </a:spcAft>
              <a:buClr>
                <a:schemeClr val="dk1"/>
              </a:buClr>
              <a:buSzPts val="1800"/>
              <a:buFont typeface="Allerta"/>
              <a:buChar char="–"/>
            </a:pPr>
            <a:r>
              <a:rPr b="1" i="0" lang="en-US" sz="1800" u="none" cap="none" strike="noStrike">
                <a:solidFill>
                  <a:schemeClr val="dk1"/>
                </a:solidFill>
                <a:latin typeface="Allerta"/>
                <a:ea typeface="Allerta"/>
                <a:cs typeface="Allerta"/>
                <a:sym typeface="Allerta"/>
              </a:rPr>
              <a:t>to Share</a:t>
            </a:r>
            <a:r>
              <a:rPr b="0" i="0" lang="en-US" sz="1800" u="none" cap="none" strike="noStrike">
                <a:solidFill>
                  <a:schemeClr val="dk1"/>
                </a:solidFill>
                <a:latin typeface="Allerta"/>
                <a:ea typeface="Allerta"/>
                <a:cs typeface="Allerta"/>
                <a:sym typeface="Allerta"/>
              </a:rPr>
              <a:t> — to copy, distribute and transmit the work </a:t>
            </a:r>
            <a:endParaRPr/>
          </a:p>
          <a:p>
            <a:pPr indent="-285750" lvl="1" marL="742950" marR="0" rtl="0" algn="l">
              <a:lnSpc>
                <a:spcPct val="80000"/>
              </a:lnSpc>
              <a:spcBef>
                <a:spcPts val="360"/>
              </a:spcBef>
              <a:spcAft>
                <a:spcPts val="0"/>
              </a:spcAft>
              <a:buClr>
                <a:schemeClr val="dk1"/>
              </a:buClr>
              <a:buSzPts val="1800"/>
              <a:buFont typeface="Allerta"/>
              <a:buChar char="–"/>
            </a:pPr>
            <a:r>
              <a:rPr b="1" i="0" lang="en-US" sz="1800" u="none" cap="none" strike="noStrike">
                <a:solidFill>
                  <a:schemeClr val="dk1"/>
                </a:solidFill>
                <a:latin typeface="Allerta"/>
                <a:ea typeface="Allerta"/>
                <a:cs typeface="Allerta"/>
                <a:sym typeface="Allerta"/>
              </a:rPr>
              <a:t>to Remix</a:t>
            </a:r>
            <a:r>
              <a:rPr b="0" i="0" lang="en-US" sz="1800" u="none" cap="none" strike="noStrike">
                <a:solidFill>
                  <a:schemeClr val="dk1"/>
                </a:solidFill>
                <a:latin typeface="Allerta"/>
                <a:ea typeface="Allerta"/>
                <a:cs typeface="Allerta"/>
                <a:sym typeface="Allerta"/>
              </a:rPr>
              <a:t> — to adapt the work </a:t>
            </a:r>
            <a:endParaRPr/>
          </a:p>
          <a:p>
            <a:pPr indent="-342900" lvl="0" marL="342900" marR="0" rtl="0" algn="l">
              <a:lnSpc>
                <a:spcPct val="80000"/>
              </a:lnSpc>
              <a:spcBef>
                <a:spcPts val="360"/>
              </a:spcBef>
              <a:spcAft>
                <a:spcPts val="0"/>
              </a:spcAft>
              <a:buClr>
                <a:schemeClr val="dk1"/>
              </a:buClr>
              <a:buSzPts val="1800"/>
              <a:buFont typeface="Allerta"/>
              <a:buChar char="•"/>
            </a:pPr>
            <a:r>
              <a:rPr b="1" i="0" lang="en-US" sz="1800" u="none">
                <a:solidFill>
                  <a:schemeClr val="dk1"/>
                </a:solidFill>
                <a:latin typeface="Allerta"/>
                <a:ea typeface="Allerta"/>
                <a:cs typeface="Allerta"/>
                <a:sym typeface="Allerta"/>
              </a:rPr>
              <a:t>Under the following conditions</a:t>
            </a:r>
            <a:r>
              <a:rPr b="0" i="0" lang="en-US" sz="1800" u="none">
                <a:solidFill>
                  <a:schemeClr val="dk1"/>
                </a:solidFill>
                <a:latin typeface="Allerta"/>
                <a:ea typeface="Allerta"/>
                <a:cs typeface="Allerta"/>
                <a:sym typeface="Allerta"/>
              </a:rPr>
              <a:t>:</a:t>
            </a:r>
            <a:endParaRPr/>
          </a:p>
          <a:p>
            <a:pPr indent="-285750" lvl="1" marL="742950" marR="0" rtl="0" algn="l">
              <a:lnSpc>
                <a:spcPct val="80000"/>
              </a:lnSpc>
              <a:spcBef>
                <a:spcPts val="360"/>
              </a:spcBef>
              <a:spcAft>
                <a:spcPts val="0"/>
              </a:spcAft>
              <a:buClr>
                <a:schemeClr val="dk1"/>
              </a:buClr>
              <a:buSzPts val="1800"/>
              <a:buFont typeface="Allerta"/>
              <a:buChar char="–"/>
            </a:pPr>
            <a:r>
              <a:rPr b="1" i="0" lang="en-US" sz="1800" u="none" cap="none" strike="noStrike">
                <a:solidFill>
                  <a:schemeClr val="dk1"/>
                </a:solidFill>
                <a:latin typeface="Allerta"/>
                <a:ea typeface="Allerta"/>
                <a:cs typeface="Allerta"/>
                <a:sym typeface="Allerta"/>
              </a:rPr>
              <a:t>Attribution</a:t>
            </a:r>
            <a:r>
              <a:rPr b="0" i="0" lang="en-US" sz="1800" u="none" cap="none" strike="noStrike">
                <a:solidFill>
                  <a:schemeClr val="dk1"/>
                </a:solidFill>
                <a:latin typeface="Allerta"/>
                <a:ea typeface="Allerta"/>
                <a:cs typeface="Allerta"/>
                <a:sym typeface="Allerta"/>
              </a:rPr>
              <a:t>. You must attribute the work to “The Art of Multiprocessor Programming” (but not in any way that suggests that the authors endorse you or your use of the work). </a:t>
            </a:r>
            <a:endParaRPr/>
          </a:p>
          <a:p>
            <a:pPr indent="-285750" lvl="1" marL="742950" marR="0" rtl="0" algn="l">
              <a:lnSpc>
                <a:spcPct val="80000"/>
              </a:lnSpc>
              <a:spcBef>
                <a:spcPts val="360"/>
              </a:spcBef>
              <a:spcAft>
                <a:spcPts val="0"/>
              </a:spcAft>
              <a:buClr>
                <a:schemeClr val="dk1"/>
              </a:buClr>
              <a:buSzPts val="1800"/>
              <a:buFont typeface="Allerta"/>
              <a:buChar char="–"/>
            </a:pPr>
            <a:r>
              <a:rPr b="1" i="0" lang="en-US" sz="1800" u="none" cap="none" strike="noStrike">
                <a:solidFill>
                  <a:schemeClr val="dk1"/>
                </a:solidFill>
                <a:latin typeface="Allerta"/>
                <a:ea typeface="Allerta"/>
                <a:cs typeface="Allerta"/>
                <a:sym typeface="Allerta"/>
              </a:rPr>
              <a:t>Share Alike</a:t>
            </a:r>
            <a:r>
              <a:rPr b="0" i="0" lang="en-US" sz="1800" u="none" cap="none" strike="noStrike">
                <a:solidFill>
                  <a:schemeClr val="dk1"/>
                </a:solidFill>
                <a:latin typeface="Allerta"/>
                <a:ea typeface="Allerta"/>
                <a:cs typeface="Allerta"/>
                <a:sym typeface="Allerta"/>
              </a:rPr>
              <a:t>. If you alter, transform, or build upon this work, you may distribute the resulting work only under the same, similar or a compatible license. </a:t>
            </a:r>
            <a:endParaRPr/>
          </a:p>
          <a:p>
            <a:pPr indent="-342900" lvl="0" marL="342900" marR="0" rtl="0" algn="l">
              <a:lnSpc>
                <a:spcPct val="80000"/>
              </a:lnSpc>
              <a:spcBef>
                <a:spcPts val="360"/>
              </a:spcBef>
              <a:spcAft>
                <a:spcPts val="0"/>
              </a:spcAft>
              <a:buClr>
                <a:schemeClr val="dk1"/>
              </a:buClr>
              <a:buSzPts val="1800"/>
              <a:buFont typeface="Allerta"/>
              <a:buChar char="•"/>
            </a:pPr>
            <a:r>
              <a:rPr b="0" i="0" lang="en-US" sz="1800" u="none">
                <a:solidFill>
                  <a:schemeClr val="dk1"/>
                </a:solidFill>
                <a:latin typeface="Allerta"/>
                <a:ea typeface="Allerta"/>
                <a:cs typeface="Allerta"/>
                <a:sym typeface="Allerta"/>
              </a:rPr>
              <a:t>For any reuse or distribution, you must make clear to others the license terms of this work. The best way to do this is with a link to</a:t>
            </a:r>
            <a:endParaRPr/>
          </a:p>
          <a:p>
            <a:pPr indent="-285750" lvl="1" marL="742950" marR="0" rtl="0" algn="l">
              <a:lnSpc>
                <a:spcPct val="80000"/>
              </a:lnSpc>
              <a:spcBef>
                <a:spcPts val="360"/>
              </a:spcBef>
              <a:spcAft>
                <a:spcPts val="0"/>
              </a:spcAft>
              <a:buClr>
                <a:schemeClr val="dk1"/>
              </a:buClr>
              <a:buSzPts val="1800"/>
              <a:buFont typeface="Allerta"/>
              <a:buChar char="–"/>
            </a:pPr>
            <a:r>
              <a:rPr b="0" i="0" lang="en-US" sz="1800" u="none" cap="none" strike="noStrike">
                <a:solidFill>
                  <a:schemeClr val="dk1"/>
                </a:solidFill>
                <a:latin typeface="Allerta"/>
                <a:ea typeface="Allerta"/>
                <a:cs typeface="Allerta"/>
                <a:sym typeface="Allerta"/>
              </a:rPr>
              <a:t>http://creativecommons.org/licenses/by-sa/3.0/. </a:t>
            </a:r>
            <a:endParaRPr/>
          </a:p>
          <a:p>
            <a:pPr indent="-342900" lvl="0" marL="342900" marR="0" rtl="0" algn="l">
              <a:lnSpc>
                <a:spcPct val="80000"/>
              </a:lnSpc>
              <a:spcBef>
                <a:spcPts val="360"/>
              </a:spcBef>
              <a:spcAft>
                <a:spcPts val="0"/>
              </a:spcAft>
              <a:buClr>
                <a:schemeClr val="dk1"/>
              </a:buClr>
              <a:buSzPts val="1800"/>
              <a:buFont typeface="Allerta"/>
              <a:buChar char="•"/>
            </a:pPr>
            <a:r>
              <a:rPr b="0" i="0" lang="en-US" sz="1800" u="none">
                <a:solidFill>
                  <a:schemeClr val="dk1"/>
                </a:solidFill>
                <a:latin typeface="Allerta"/>
                <a:ea typeface="Allerta"/>
                <a:cs typeface="Allerta"/>
                <a:sym typeface="Allerta"/>
              </a:rPr>
              <a:t>Any of the above conditions can be waived if you get permission from the copyright holder. </a:t>
            </a:r>
            <a:endParaRPr/>
          </a:p>
          <a:p>
            <a:pPr indent="-342900" lvl="0" marL="342900" marR="0" rtl="0" algn="l">
              <a:lnSpc>
                <a:spcPct val="80000"/>
              </a:lnSpc>
              <a:spcBef>
                <a:spcPts val="360"/>
              </a:spcBef>
              <a:spcAft>
                <a:spcPts val="0"/>
              </a:spcAft>
              <a:buClr>
                <a:schemeClr val="dk1"/>
              </a:buClr>
              <a:buSzPts val="1800"/>
              <a:buFont typeface="Allerta"/>
              <a:buChar char="•"/>
            </a:pPr>
            <a:r>
              <a:rPr b="0" i="0" lang="en-US" sz="1800" u="none">
                <a:solidFill>
                  <a:schemeClr val="dk1"/>
                </a:solidFill>
                <a:latin typeface="Allerta"/>
                <a:ea typeface="Allerta"/>
                <a:cs typeface="Allerta"/>
                <a:sym typeface="Allerta"/>
              </a:rPr>
              <a:t>Nothing in this license impairs or restricts the author's moral rights. </a:t>
            </a:r>
            <a:endParaRPr/>
          </a:p>
          <a:p>
            <a:pPr indent="0" lvl="0" marL="0" marR="0" rtl="0" algn="l">
              <a:lnSpc>
                <a:spcPct val="100000"/>
              </a:lnSpc>
              <a:spcBef>
                <a:spcPts val="0"/>
              </a:spcBef>
              <a:spcAft>
                <a:spcPts val="0"/>
              </a:spcAft>
              <a:buNone/>
            </a:pPr>
            <a:r>
              <a:t/>
            </a:r>
            <a:endParaRPr b="0" i="0" sz="1800" u="none">
              <a:solidFill>
                <a:schemeClr val="dk1"/>
              </a:solidFill>
              <a:latin typeface="Allerta"/>
              <a:ea typeface="Allerta"/>
              <a:cs typeface="Allerta"/>
              <a:sym typeface="Allert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68" name="Google Shape;168;p2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169" name="Google Shape;169;p20"/>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grpSp>
        <p:nvGrpSpPr>
          <p:cNvPr id="170" name="Google Shape;170;p20"/>
          <p:cNvGrpSpPr/>
          <p:nvPr/>
        </p:nvGrpSpPr>
        <p:grpSpPr>
          <a:xfrm>
            <a:off x="838200" y="5067300"/>
            <a:ext cx="7391400" cy="762000"/>
            <a:chOff x="838200" y="5067300"/>
            <a:chExt cx="7391400" cy="762000"/>
          </a:xfrm>
        </p:grpSpPr>
        <p:sp>
          <p:nvSpPr>
            <p:cNvPr id="171" name="Google Shape;171;p20"/>
            <p:cNvSpPr/>
            <p:nvPr/>
          </p:nvSpPr>
          <p:spPr>
            <a:xfrm>
              <a:off x="838200" y="5067300"/>
              <a:ext cx="7391400" cy="762000"/>
            </a:xfrm>
            <a:prstGeom prst="rightArrow">
              <a:avLst>
                <a:gd fmla="val 50000" name="adj1"/>
                <a:gd fmla="val 50000" name="adj2"/>
              </a:avLst>
            </a:prstGeom>
            <a:solidFill>
              <a:srgbClr val="0099FF"/>
            </a:solidFill>
            <a:ln cap="flat" cmpd="sng" w="38100">
              <a:solidFill>
                <a:srgbClr val="00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72" name="Google Shape;172;p20"/>
            <p:cNvSpPr txBox="1"/>
            <p:nvPr/>
          </p:nvSpPr>
          <p:spPr>
            <a:xfrm>
              <a:off x="1044575" y="5213350"/>
              <a:ext cx="81597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400" u="none">
                  <a:solidFill>
                    <a:schemeClr val="lt1"/>
                  </a:solidFill>
                  <a:latin typeface="Comic Sans MS"/>
                  <a:ea typeface="Comic Sans MS"/>
                  <a:cs typeface="Comic Sans MS"/>
                  <a:sym typeface="Comic Sans MS"/>
                </a:rPr>
                <a:t>time</a:t>
              </a:r>
              <a:endParaRPr/>
            </a:p>
          </p:txBody>
        </p:sp>
      </p:grpSp>
      <p:sp>
        <p:nvSpPr>
          <p:cNvPr id="173" name="Google Shape;173;p20"/>
          <p:cNvSpPr txBox="1"/>
          <p:nvPr>
            <p:ph idx="1" type="body"/>
          </p:nvPr>
        </p:nvSpPr>
        <p:spPr>
          <a:xfrm>
            <a:off x="762000" y="2286000"/>
            <a:ext cx="7772400" cy="327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An </a:t>
            </a:r>
            <a:r>
              <a:rPr b="0" i="1" lang="en-US" sz="3200" u="none" cap="none" strike="noStrike">
                <a:solidFill>
                  <a:srgbClr val="FF0000"/>
                </a:solidFill>
                <a:latin typeface="Comic Sans MS"/>
                <a:ea typeface="Comic Sans MS"/>
                <a:cs typeface="Comic Sans MS"/>
                <a:sym typeface="Comic Sans MS"/>
              </a:rPr>
              <a:t>event</a:t>
            </a:r>
            <a:r>
              <a:rPr b="0" i="0" lang="en-US" sz="3200" u="none" cap="none" strike="noStrike">
                <a:solidFill>
                  <a:srgbClr val="0000FF"/>
                </a:solidFill>
                <a:latin typeface="Comic Sans MS"/>
                <a:ea typeface="Comic Sans MS"/>
                <a:cs typeface="Comic Sans MS"/>
                <a:sym typeface="Comic Sans MS"/>
              </a:rPr>
              <a:t>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0</a:t>
            </a:r>
            <a:r>
              <a:rPr b="0" i="0" lang="en-US" sz="3200" u="none" cap="none" strike="noStrike">
                <a:solidFill>
                  <a:srgbClr val="0000FF"/>
                </a:solidFill>
                <a:latin typeface="Comic Sans MS"/>
                <a:ea typeface="Comic Sans MS"/>
                <a:cs typeface="Comic Sans MS"/>
                <a:sym typeface="Comic Sans MS"/>
              </a:rPr>
              <a:t> of thread </a:t>
            </a:r>
            <a:r>
              <a:rPr b="0" i="0" lang="en-US" sz="3200" u="none" cap="none" strike="noStrike">
                <a:solidFill>
                  <a:schemeClr val="dk1"/>
                </a:solidFill>
                <a:latin typeface="Comic Sans MS"/>
                <a:ea typeface="Comic Sans MS"/>
                <a:cs typeface="Comic Sans MS"/>
                <a:sym typeface="Comic Sans MS"/>
              </a:rPr>
              <a:t>A</a:t>
            </a:r>
            <a:r>
              <a:rPr b="0" i="0" lang="en-US" sz="3200" u="none" cap="none" strike="noStrike">
                <a:solidFill>
                  <a:srgbClr val="0000FF"/>
                </a:solidFill>
                <a:latin typeface="Comic Sans MS"/>
                <a:ea typeface="Comic Sans MS"/>
                <a:cs typeface="Comic Sans MS"/>
                <a:sym typeface="Comic Sans MS"/>
              </a:rPr>
              <a:t> is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Instantaneous</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No simultaneous events (break ties)</a:t>
            </a:r>
            <a:endParaRPr/>
          </a:p>
        </p:txBody>
      </p:sp>
      <p:cxnSp>
        <p:nvCxnSpPr>
          <p:cNvPr id="174" name="Google Shape;174;p20"/>
          <p:cNvCxnSpPr/>
          <p:nvPr/>
        </p:nvCxnSpPr>
        <p:spPr>
          <a:xfrm>
            <a:off x="2743200" y="4724400"/>
            <a:ext cx="0" cy="457200"/>
          </a:xfrm>
          <a:prstGeom prst="straightConnector1">
            <a:avLst/>
          </a:prstGeom>
          <a:noFill/>
          <a:ln cap="flat" cmpd="sng" w="38100">
            <a:solidFill>
              <a:schemeClr val="dk1"/>
            </a:solidFill>
            <a:prstDash val="solid"/>
            <a:miter lim="8000"/>
            <a:headEnd len="sm" w="sm" type="none"/>
            <a:tailEnd len="med" w="med" type="triangle"/>
          </a:ln>
        </p:spPr>
      </p:cxnSp>
      <p:cxnSp>
        <p:nvCxnSpPr>
          <p:cNvPr id="175" name="Google Shape;175;p20"/>
          <p:cNvCxnSpPr/>
          <p:nvPr/>
        </p:nvCxnSpPr>
        <p:spPr>
          <a:xfrm>
            <a:off x="2743200" y="5181600"/>
            <a:ext cx="0" cy="457200"/>
          </a:xfrm>
          <a:prstGeom prst="straightConnector1">
            <a:avLst/>
          </a:prstGeom>
          <a:noFill/>
          <a:ln cap="flat" cmpd="sng" w="76200">
            <a:solidFill>
              <a:srgbClr val="FFFF00"/>
            </a:solidFill>
            <a:prstDash val="solid"/>
            <a:miter lim="8000"/>
            <a:headEnd len="sm" w="sm" type="none"/>
            <a:tailEnd len="sm" w="sm" type="none"/>
          </a:ln>
        </p:spPr>
      </p:cxnSp>
      <p:sp>
        <p:nvSpPr>
          <p:cNvPr id="176" name="Google Shape;176;p20"/>
          <p:cNvSpPr txBox="1"/>
          <p:nvPr/>
        </p:nvSpPr>
        <p:spPr>
          <a:xfrm>
            <a:off x="2451100" y="4129087"/>
            <a:ext cx="51435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0</a:t>
            </a:r>
            <a:endParaRPr/>
          </a:p>
        </p:txBody>
      </p:sp>
      <p:sp>
        <p:nvSpPr>
          <p:cNvPr id="177" name="Google Shape;177;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Events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omic Sans MS"/>
              <a:buNone/>
            </a:pPr>
            <a:r>
              <a:rPr b="0" i="0" lang="en-US" sz="1400" u="none">
                <a:solidFill>
                  <a:schemeClr val="dk1"/>
                </a:solidFill>
                <a:latin typeface="Comic Sans MS"/>
                <a:ea typeface="Comic Sans MS"/>
                <a:cs typeface="Comic Sans MS"/>
                <a:sym typeface="Comic Sans MS"/>
              </a:rPr>
              <a:t>Art of Multiprocessor Programming</a:t>
            </a:r>
            <a:endParaRPr/>
          </a:p>
        </p:txBody>
      </p:sp>
      <p:sp>
        <p:nvSpPr>
          <p:cNvPr id="183" name="Google Shape;183;p2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fld id="{00000000-1234-1234-1234-123412341234}" type="slidenum">
              <a:rPr b="0" i="0" lang="en-US" sz="1400" u="none">
                <a:solidFill>
                  <a:schemeClr val="dk1"/>
                </a:solidFill>
                <a:latin typeface="Comic Sans MS"/>
                <a:ea typeface="Comic Sans MS"/>
                <a:cs typeface="Comic Sans MS"/>
                <a:sym typeface="Comic Sans MS"/>
              </a:rPr>
              <a:t>‹#›</a:t>
            </a:fld>
            <a:endParaRPr/>
          </a:p>
        </p:txBody>
      </p:sp>
      <p:pic>
        <p:nvPicPr>
          <p:cNvPr descr="magic" id="184" name="Google Shape;184;p21"/>
          <p:cNvPicPr preferRelativeResize="0"/>
          <p:nvPr/>
        </p:nvPicPr>
        <p:blipFill rotWithShape="1">
          <a:blip r:embed="rId3">
            <a:alphaModFix/>
          </a:blip>
          <a:srcRect b="0" l="0" r="0" t="0"/>
          <a:stretch/>
        </p:blipFill>
        <p:spPr>
          <a:xfrm>
            <a:off x="2540000" y="2540000"/>
            <a:ext cx="127000" cy="127000"/>
          </a:xfrm>
          <a:prstGeom prst="rect">
            <a:avLst/>
          </a:prstGeom>
          <a:noFill/>
          <a:ln>
            <a:noFill/>
          </a:ln>
        </p:spPr>
      </p:pic>
      <p:grpSp>
        <p:nvGrpSpPr>
          <p:cNvPr id="185" name="Google Shape;185;p21"/>
          <p:cNvGrpSpPr/>
          <p:nvPr/>
        </p:nvGrpSpPr>
        <p:grpSpPr>
          <a:xfrm>
            <a:off x="838200" y="5024437"/>
            <a:ext cx="7391400" cy="762000"/>
            <a:chOff x="838200" y="5067300"/>
            <a:chExt cx="7391400" cy="762000"/>
          </a:xfrm>
        </p:grpSpPr>
        <p:sp>
          <p:nvSpPr>
            <p:cNvPr id="186" name="Google Shape;186;p21"/>
            <p:cNvSpPr/>
            <p:nvPr/>
          </p:nvSpPr>
          <p:spPr>
            <a:xfrm>
              <a:off x="838200" y="5067300"/>
              <a:ext cx="7391400" cy="762000"/>
            </a:xfrm>
            <a:prstGeom prst="rightArrow">
              <a:avLst>
                <a:gd fmla="val 50000" name="adj1"/>
                <a:gd fmla="val 50000" name="adj2"/>
              </a:avLst>
            </a:prstGeom>
            <a:solidFill>
              <a:srgbClr val="0099FF"/>
            </a:solidFill>
            <a:ln cap="flat" cmpd="sng" w="38100">
              <a:solidFill>
                <a:srgbClr val="0099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400" u="none">
                <a:solidFill>
                  <a:srgbClr val="0000FF"/>
                </a:solidFill>
                <a:latin typeface="Comic Sans MS"/>
                <a:ea typeface="Comic Sans MS"/>
                <a:cs typeface="Comic Sans MS"/>
                <a:sym typeface="Comic Sans MS"/>
              </a:endParaRPr>
            </a:p>
          </p:txBody>
        </p:sp>
        <p:sp>
          <p:nvSpPr>
            <p:cNvPr id="187" name="Google Shape;187;p21"/>
            <p:cNvSpPr txBox="1"/>
            <p:nvPr/>
          </p:nvSpPr>
          <p:spPr>
            <a:xfrm>
              <a:off x="1044575" y="5213350"/>
              <a:ext cx="815975"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Font typeface="Comic Sans MS"/>
                <a:buNone/>
              </a:pPr>
              <a:r>
                <a:rPr b="0" i="0" lang="en-US" sz="2400" u="none">
                  <a:solidFill>
                    <a:schemeClr val="lt1"/>
                  </a:solidFill>
                  <a:latin typeface="Comic Sans MS"/>
                  <a:ea typeface="Comic Sans MS"/>
                  <a:cs typeface="Comic Sans MS"/>
                  <a:sym typeface="Comic Sans MS"/>
                </a:rPr>
                <a:t>time</a:t>
              </a:r>
              <a:endParaRPr/>
            </a:p>
          </p:txBody>
        </p:sp>
      </p:grpSp>
      <p:sp>
        <p:nvSpPr>
          <p:cNvPr id="188" name="Google Shape;188;p21"/>
          <p:cNvSpPr txBox="1"/>
          <p:nvPr>
            <p:ph idx="1" type="body"/>
          </p:nvPr>
        </p:nvSpPr>
        <p:spPr>
          <a:xfrm>
            <a:off x="762000" y="1676400"/>
            <a:ext cx="7772400" cy="327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SzPts val="3200"/>
              <a:buFont typeface="Comic Sans MS"/>
              <a:buChar char="•"/>
            </a:pPr>
            <a:r>
              <a:rPr b="0" i="0" lang="en-US" sz="3200" u="none" cap="none" strike="noStrike">
                <a:solidFill>
                  <a:srgbClr val="0000FF"/>
                </a:solidFill>
                <a:latin typeface="Comic Sans MS"/>
                <a:ea typeface="Comic Sans MS"/>
                <a:cs typeface="Comic Sans MS"/>
                <a:sym typeface="Comic Sans MS"/>
              </a:rPr>
              <a:t>A </a:t>
            </a:r>
            <a:r>
              <a:rPr b="0" i="1" lang="en-US" sz="3200" u="none" cap="none" strike="noStrike">
                <a:solidFill>
                  <a:srgbClr val="FF0000"/>
                </a:solidFill>
                <a:latin typeface="Comic Sans MS"/>
                <a:ea typeface="Comic Sans MS"/>
                <a:cs typeface="Comic Sans MS"/>
                <a:sym typeface="Comic Sans MS"/>
              </a:rPr>
              <a:t>thread</a:t>
            </a:r>
            <a:r>
              <a:rPr b="0" i="0" lang="en-US" sz="3200" u="none" cap="none" strike="noStrike">
                <a:solidFill>
                  <a:srgbClr val="0000FF"/>
                </a:solidFill>
                <a:latin typeface="Comic Sans MS"/>
                <a:ea typeface="Comic Sans MS"/>
                <a:cs typeface="Comic Sans MS"/>
                <a:sym typeface="Comic Sans MS"/>
              </a:rPr>
              <a:t> </a:t>
            </a:r>
            <a:r>
              <a:rPr b="0" i="0" lang="en-US" sz="3200" u="none" cap="none" strike="noStrike">
                <a:solidFill>
                  <a:schemeClr val="dk1"/>
                </a:solidFill>
                <a:latin typeface="Comic Sans MS"/>
                <a:ea typeface="Comic Sans MS"/>
                <a:cs typeface="Comic Sans MS"/>
                <a:sym typeface="Comic Sans MS"/>
              </a:rPr>
              <a:t>A</a:t>
            </a:r>
            <a:r>
              <a:rPr b="0" i="0" lang="en-US" sz="3200" u="none" cap="none" strike="noStrike">
                <a:solidFill>
                  <a:srgbClr val="0000FF"/>
                </a:solidFill>
                <a:latin typeface="Comic Sans MS"/>
                <a:ea typeface="Comic Sans MS"/>
                <a:cs typeface="Comic Sans MS"/>
                <a:sym typeface="Comic Sans MS"/>
              </a:rPr>
              <a:t> is (formally) a sequence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0</a:t>
            </a:r>
            <a:r>
              <a:rPr b="0" i="0" lang="en-US" sz="3200" u="none" cap="none" strike="noStrike">
                <a:solidFill>
                  <a:schemeClr val="dk1"/>
                </a:solidFill>
                <a:latin typeface="Comic Sans MS"/>
                <a:ea typeface="Comic Sans MS"/>
                <a:cs typeface="Comic Sans MS"/>
                <a:sym typeface="Comic Sans MS"/>
              </a:rPr>
              <a:t>,</a:t>
            </a:r>
            <a:r>
              <a:rPr b="0" i="0" lang="en-US" sz="3200" u="none" cap="none" strike="noStrike">
                <a:solidFill>
                  <a:srgbClr val="0000FF"/>
                </a:solidFill>
                <a:latin typeface="Comic Sans MS"/>
                <a:ea typeface="Comic Sans MS"/>
                <a:cs typeface="Comic Sans MS"/>
                <a:sym typeface="Comic Sans MS"/>
              </a:rPr>
              <a:t> </a:t>
            </a:r>
            <a:r>
              <a:rPr b="0" i="0" lang="en-US" sz="3200" u="none" cap="none" strike="noStrike">
                <a:solidFill>
                  <a:schemeClr val="dk1"/>
                </a:solidFill>
                <a:latin typeface="Comic Sans MS"/>
                <a:ea typeface="Comic Sans MS"/>
                <a:cs typeface="Comic Sans MS"/>
                <a:sym typeface="Comic Sans MS"/>
              </a:rPr>
              <a:t>a</a:t>
            </a:r>
            <a:r>
              <a:rPr b="0" baseline="-25000" i="0" lang="en-US" sz="3200" u="none" cap="none" strike="noStrike">
                <a:solidFill>
                  <a:schemeClr val="dk1"/>
                </a:solidFill>
                <a:latin typeface="Comic Sans MS"/>
                <a:ea typeface="Comic Sans MS"/>
                <a:cs typeface="Comic Sans MS"/>
                <a:sym typeface="Comic Sans MS"/>
              </a:rPr>
              <a:t>1</a:t>
            </a:r>
            <a:r>
              <a:rPr b="0" i="0" lang="en-US" sz="3200" u="none" cap="none" strike="noStrike">
                <a:solidFill>
                  <a:schemeClr val="dk1"/>
                </a:solidFill>
                <a:latin typeface="Comic Sans MS"/>
                <a:ea typeface="Comic Sans MS"/>
                <a:cs typeface="Comic Sans MS"/>
                <a:sym typeface="Comic Sans MS"/>
              </a:rPr>
              <a:t>, ...</a:t>
            </a:r>
            <a:r>
              <a:rPr b="0" baseline="-25000" i="0" lang="en-US" sz="3200" u="none" cap="none" strike="noStrike">
                <a:solidFill>
                  <a:schemeClr val="dk1"/>
                </a:solidFill>
                <a:latin typeface="Comic Sans MS"/>
                <a:ea typeface="Comic Sans MS"/>
                <a:cs typeface="Comic Sans MS"/>
                <a:sym typeface="Comic Sans MS"/>
              </a:rPr>
              <a:t> </a:t>
            </a:r>
            <a:r>
              <a:rPr b="0" i="0" lang="en-US" sz="3200" u="none" cap="none" strike="noStrike">
                <a:solidFill>
                  <a:srgbClr val="0000FF"/>
                </a:solidFill>
                <a:latin typeface="Comic Sans MS"/>
                <a:ea typeface="Comic Sans MS"/>
                <a:cs typeface="Comic Sans MS"/>
                <a:sym typeface="Comic Sans MS"/>
              </a:rPr>
              <a:t>of events </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“Trace” model</a:t>
            </a:r>
            <a:endParaRPr/>
          </a:p>
          <a:p>
            <a:pPr indent="-285750" lvl="1" marL="742950" marR="0" rtl="0" algn="l">
              <a:lnSpc>
                <a:spcPct val="100000"/>
              </a:lnSpc>
              <a:spcBef>
                <a:spcPts val="560"/>
              </a:spcBef>
              <a:spcAft>
                <a:spcPts val="0"/>
              </a:spcAft>
              <a:buClr>
                <a:srgbClr val="0000FF"/>
              </a:buClr>
              <a:buSzPts val="2800"/>
              <a:buFont typeface="Comic Sans MS"/>
              <a:buChar char="–"/>
            </a:pPr>
            <a:r>
              <a:rPr b="0" i="0" lang="en-US" sz="2800" u="none" cap="none" strike="noStrike">
                <a:solidFill>
                  <a:srgbClr val="0000FF"/>
                </a:solidFill>
                <a:latin typeface="Comic Sans MS"/>
                <a:ea typeface="Comic Sans MS"/>
                <a:cs typeface="Comic Sans MS"/>
                <a:sym typeface="Comic Sans MS"/>
              </a:rPr>
              <a:t>Notation: </a:t>
            </a:r>
            <a:r>
              <a:rPr b="0" i="0" lang="en-US" sz="2800" u="none" cap="none" strike="noStrike">
                <a:solidFill>
                  <a:schemeClr val="dk1"/>
                </a:solidFill>
                <a:latin typeface="Comic Sans MS"/>
                <a:ea typeface="Comic Sans MS"/>
                <a:cs typeface="Comic Sans MS"/>
                <a:sym typeface="Comic Sans MS"/>
              </a:rPr>
              <a:t>a</a:t>
            </a:r>
            <a:r>
              <a:rPr b="0" baseline="-25000" i="0" lang="en-US" sz="2800" u="none" cap="none" strike="noStrike">
                <a:solidFill>
                  <a:schemeClr val="dk1"/>
                </a:solidFill>
                <a:latin typeface="Comic Sans MS"/>
                <a:ea typeface="Comic Sans MS"/>
                <a:cs typeface="Comic Sans MS"/>
                <a:sym typeface="Comic Sans MS"/>
              </a:rPr>
              <a:t>0</a:t>
            </a:r>
            <a:r>
              <a:rPr b="0" i="0" lang="en-US" sz="2800" u="none" cap="none" strike="noStrike">
                <a:solidFill>
                  <a:srgbClr val="0000FF"/>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a:t>
            </a:r>
            <a:r>
              <a:rPr b="0" i="0" lang="en-US" sz="2000" u="none" cap="none" strike="noStrike">
                <a:solidFill>
                  <a:srgbClr val="0000FF"/>
                </a:solidFill>
                <a:latin typeface="Comic Sans MS"/>
                <a:ea typeface="Comic Sans MS"/>
                <a:cs typeface="Comic Sans MS"/>
                <a:sym typeface="Comic Sans MS"/>
              </a:rPr>
              <a:t> </a:t>
            </a:r>
            <a:r>
              <a:rPr b="0" i="0" lang="en-US" sz="2800" u="none" cap="none" strike="noStrike">
                <a:solidFill>
                  <a:schemeClr val="dk1"/>
                </a:solidFill>
                <a:latin typeface="Comic Sans MS"/>
                <a:ea typeface="Comic Sans MS"/>
                <a:cs typeface="Comic Sans MS"/>
                <a:sym typeface="Comic Sans MS"/>
              </a:rPr>
              <a:t>a</a:t>
            </a:r>
            <a:r>
              <a:rPr b="0" baseline="-25000" i="0" lang="en-US" sz="2800" u="none" cap="none" strike="noStrike">
                <a:solidFill>
                  <a:schemeClr val="dk1"/>
                </a:solidFill>
                <a:latin typeface="Comic Sans MS"/>
                <a:ea typeface="Comic Sans MS"/>
                <a:cs typeface="Comic Sans MS"/>
                <a:sym typeface="Comic Sans MS"/>
              </a:rPr>
              <a:t>1 </a:t>
            </a:r>
            <a:r>
              <a:rPr b="0" i="0" lang="en-US" sz="2800" u="none" cap="none" strike="noStrike">
                <a:solidFill>
                  <a:srgbClr val="0000FF"/>
                </a:solidFill>
                <a:latin typeface="Comic Sans MS"/>
                <a:ea typeface="Comic Sans MS"/>
                <a:cs typeface="Comic Sans MS"/>
                <a:sym typeface="Comic Sans MS"/>
              </a:rPr>
              <a:t>indicates order</a:t>
            </a:r>
            <a:endParaRPr/>
          </a:p>
        </p:txBody>
      </p:sp>
      <p:cxnSp>
        <p:nvCxnSpPr>
          <p:cNvPr id="189" name="Google Shape;189;p21"/>
          <p:cNvCxnSpPr/>
          <p:nvPr/>
        </p:nvCxnSpPr>
        <p:spPr>
          <a:xfrm>
            <a:off x="2743200" y="4724400"/>
            <a:ext cx="0" cy="457200"/>
          </a:xfrm>
          <a:prstGeom prst="straightConnector1">
            <a:avLst/>
          </a:prstGeom>
          <a:noFill/>
          <a:ln cap="flat" cmpd="sng" w="38100">
            <a:solidFill>
              <a:schemeClr val="dk1"/>
            </a:solidFill>
            <a:prstDash val="solid"/>
            <a:miter lim="8000"/>
            <a:headEnd len="sm" w="sm" type="none"/>
            <a:tailEnd len="med" w="med" type="triangle"/>
          </a:ln>
        </p:spPr>
      </p:cxnSp>
      <p:cxnSp>
        <p:nvCxnSpPr>
          <p:cNvPr id="190" name="Google Shape;190;p21"/>
          <p:cNvCxnSpPr/>
          <p:nvPr/>
        </p:nvCxnSpPr>
        <p:spPr>
          <a:xfrm>
            <a:off x="2743200" y="5181600"/>
            <a:ext cx="0" cy="457200"/>
          </a:xfrm>
          <a:prstGeom prst="straightConnector1">
            <a:avLst/>
          </a:prstGeom>
          <a:noFill/>
          <a:ln cap="flat" cmpd="sng" w="76200">
            <a:solidFill>
              <a:srgbClr val="FFFF00"/>
            </a:solidFill>
            <a:prstDash val="solid"/>
            <a:miter lim="8000"/>
            <a:headEnd len="sm" w="sm" type="none"/>
            <a:tailEnd len="sm" w="sm" type="none"/>
          </a:ln>
        </p:spPr>
      </p:cxnSp>
      <p:sp>
        <p:nvSpPr>
          <p:cNvPr id="191" name="Google Shape;191;p21"/>
          <p:cNvSpPr txBox="1"/>
          <p:nvPr/>
        </p:nvSpPr>
        <p:spPr>
          <a:xfrm>
            <a:off x="2451100" y="4129087"/>
            <a:ext cx="51435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0</a:t>
            </a:r>
            <a:endParaRPr/>
          </a:p>
        </p:txBody>
      </p:sp>
      <p:sp>
        <p:nvSpPr>
          <p:cNvPr id="192" name="Google Shape;192;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Comic Sans MS"/>
              <a:buNone/>
            </a:pPr>
            <a:r>
              <a:rPr b="0" i="0" lang="en-US" sz="4400" u="none" cap="none" strike="noStrike">
                <a:solidFill>
                  <a:schemeClr val="dk2"/>
                </a:solidFill>
                <a:latin typeface="Comic Sans MS"/>
                <a:ea typeface="Comic Sans MS"/>
                <a:cs typeface="Comic Sans MS"/>
                <a:sym typeface="Comic Sans MS"/>
              </a:rPr>
              <a:t>Threads</a:t>
            </a:r>
            <a:endParaRPr/>
          </a:p>
        </p:txBody>
      </p:sp>
      <p:cxnSp>
        <p:nvCxnSpPr>
          <p:cNvPr id="193" name="Google Shape;193;p21"/>
          <p:cNvCxnSpPr/>
          <p:nvPr/>
        </p:nvCxnSpPr>
        <p:spPr>
          <a:xfrm>
            <a:off x="3492500" y="4710112"/>
            <a:ext cx="0" cy="457200"/>
          </a:xfrm>
          <a:prstGeom prst="straightConnector1">
            <a:avLst/>
          </a:prstGeom>
          <a:noFill/>
          <a:ln cap="flat" cmpd="sng" w="38100">
            <a:solidFill>
              <a:schemeClr val="dk1"/>
            </a:solidFill>
            <a:prstDash val="solid"/>
            <a:miter lim="8000"/>
            <a:headEnd len="sm" w="sm" type="none"/>
            <a:tailEnd len="med" w="med" type="triangle"/>
          </a:ln>
        </p:spPr>
      </p:cxnSp>
      <p:cxnSp>
        <p:nvCxnSpPr>
          <p:cNvPr id="194" name="Google Shape;194;p21"/>
          <p:cNvCxnSpPr/>
          <p:nvPr/>
        </p:nvCxnSpPr>
        <p:spPr>
          <a:xfrm>
            <a:off x="3492500" y="5167312"/>
            <a:ext cx="0" cy="457200"/>
          </a:xfrm>
          <a:prstGeom prst="straightConnector1">
            <a:avLst/>
          </a:prstGeom>
          <a:noFill/>
          <a:ln cap="flat" cmpd="sng" w="76200">
            <a:solidFill>
              <a:srgbClr val="FFFF00"/>
            </a:solidFill>
            <a:prstDash val="solid"/>
            <a:miter lim="8000"/>
            <a:headEnd len="sm" w="sm" type="none"/>
            <a:tailEnd len="sm" w="sm" type="none"/>
          </a:ln>
        </p:spPr>
      </p:cxnSp>
      <p:sp>
        <p:nvSpPr>
          <p:cNvPr id="195" name="Google Shape;195;p21"/>
          <p:cNvSpPr txBox="1"/>
          <p:nvPr/>
        </p:nvSpPr>
        <p:spPr>
          <a:xfrm>
            <a:off x="3240087" y="4114800"/>
            <a:ext cx="474662"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1</a:t>
            </a:r>
            <a:endParaRPr/>
          </a:p>
        </p:txBody>
      </p:sp>
      <p:cxnSp>
        <p:nvCxnSpPr>
          <p:cNvPr id="196" name="Google Shape;196;p21"/>
          <p:cNvCxnSpPr/>
          <p:nvPr/>
        </p:nvCxnSpPr>
        <p:spPr>
          <a:xfrm>
            <a:off x="4241800" y="4695825"/>
            <a:ext cx="0" cy="457200"/>
          </a:xfrm>
          <a:prstGeom prst="straightConnector1">
            <a:avLst/>
          </a:prstGeom>
          <a:noFill/>
          <a:ln cap="flat" cmpd="sng" w="38100">
            <a:solidFill>
              <a:schemeClr val="dk1"/>
            </a:solidFill>
            <a:prstDash val="solid"/>
            <a:miter lim="8000"/>
            <a:headEnd len="sm" w="sm" type="none"/>
            <a:tailEnd len="med" w="med" type="triangle"/>
          </a:ln>
        </p:spPr>
      </p:cxnSp>
      <p:cxnSp>
        <p:nvCxnSpPr>
          <p:cNvPr id="197" name="Google Shape;197;p21"/>
          <p:cNvCxnSpPr/>
          <p:nvPr/>
        </p:nvCxnSpPr>
        <p:spPr>
          <a:xfrm>
            <a:off x="4241800" y="5153025"/>
            <a:ext cx="0" cy="457200"/>
          </a:xfrm>
          <a:prstGeom prst="straightConnector1">
            <a:avLst/>
          </a:prstGeom>
          <a:noFill/>
          <a:ln cap="flat" cmpd="sng" w="76200">
            <a:solidFill>
              <a:srgbClr val="FFFF00"/>
            </a:solidFill>
            <a:prstDash val="solid"/>
            <a:miter lim="8000"/>
            <a:headEnd len="sm" w="sm" type="none"/>
            <a:tailEnd len="sm" w="sm" type="none"/>
          </a:ln>
        </p:spPr>
      </p:cxnSp>
      <p:sp>
        <p:nvSpPr>
          <p:cNvPr id="198" name="Google Shape;198;p21"/>
          <p:cNvSpPr txBox="1"/>
          <p:nvPr/>
        </p:nvSpPr>
        <p:spPr>
          <a:xfrm>
            <a:off x="3981450" y="4114800"/>
            <a:ext cx="514350"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a:t>
            </a:r>
            <a:r>
              <a:rPr b="0" baseline="-25000" i="0" lang="en-US" sz="2800" u="none">
                <a:solidFill>
                  <a:schemeClr val="dk1"/>
                </a:solidFill>
                <a:latin typeface="Comic Sans MS"/>
                <a:ea typeface="Comic Sans MS"/>
                <a:cs typeface="Comic Sans MS"/>
                <a:sym typeface="Comic Sans MS"/>
              </a:rPr>
              <a:t>2</a:t>
            </a:r>
            <a:endParaRPr/>
          </a:p>
        </p:txBody>
      </p:sp>
      <p:cxnSp>
        <p:nvCxnSpPr>
          <p:cNvPr id="199" name="Google Shape;199;p21"/>
          <p:cNvCxnSpPr/>
          <p:nvPr/>
        </p:nvCxnSpPr>
        <p:spPr>
          <a:xfrm>
            <a:off x="4876800" y="51816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200" name="Google Shape;200;p21"/>
          <p:cNvCxnSpPr/>
          <p:nvPr/>
        </p:nvCxnSpPr>
        <p:spPr>
          <a:xfrm>
            <a:off x="5029200" y="5181600"/>
            <a:ext cx="0" cy="457200"/>
          </a:xfrm>
          <a:prstGeom prst="straightConnector1">
            <a:avLst/>
          </a:prstGeom>
          <a:noFill/>
          <a:ln cap="flat" cmpd="sng" w="76200">
            <a:solidFill>
              <a:srgbClr val="FFFF00"/>
            </a:solidFill>
            <a:prstDash val="solid"/>
            <a:miter lim="8000"/>
            <a:headEnd len="sm" w="sm" type="none"/>
            <a:tailEnd len="sm" w="sm" type="none"/>
          </a:ln>
        </p:spPr>
      </p:cxnSp>
      <p:cxnSp>
        <p:nvCxnSpPr>
          <p:cNvPr id="201" name="Google Shape;201;p21"/>
          <p:cNvCxnSpPr/>
          <p:nvPr/>
        </p:nvCxnSpPr>
        <p:spPr>
          <a:xfrm>
            <a:off x="5181600" y="5181600"/>
            <a:ext cx="0" cy="457200"/>
          </a:xfrm>
          <a:prstGeom prst="straightConnector1">
            <a:avLst/>
          </a:prstGeom>
          <a:noFill/>
          <a:ln cap="flat" cmpd="sng" w="76200">
            <a:solidFill>
              <a:srgbClr val="FFFF00"/>
            </a:solidFill>
            <a:prstDash val="solid"/>
            <a:miter lim="8000"/>
            <a:headEnd len="sm" w="sm" type="none"/>
            <a:tailEnd len="sm" w="sm" type="none"/>
          </a:ln>
        </p:spPr>
      </p:cxnSp>
      <p:sp>
        <p:nvSpPr>
          <p:cNvPr id="202" name="Google Shape;202;p21"/>
          <p:cNvSpPr txBox="1"/>
          <p:nvPr/>
        </p:nvSpPr>
        <p:spPr>
          <a:xfrm>
            <a:off x="4800600" y="4114800"/>
            <a:ext cx="423862" cy="5191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omic Sans MS"/>
              <a:buNone/>
            </a:pPr>
            <a:r>
              <a:rPr b="0" i="0" lang="en-US" sz="2800" u="none">
                <a:solidFill>
                  <a:schemeClr val="dk1"/>
                </a:solidFill>
                <a:latin typeface="Comic Sans MS"/>
                <a:ea typeface="Comic Sans MS"/>
                <a:cs typeface="Comic Sans MS"/>
                <a:sym typeface="Comic Sans MS"/>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