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57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D6E-8B00-4FDD-B4FA-19DAE09D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2578B-8425-4E1E-A76C-001D46C2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9D9A8-DBD4-4351-8083-003D81D5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65F0-13FB-4DF7-A695-352BB06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2E7F-1EFB-4B38-BF62-D48FBA9B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DA-B694-4F85-BF25-32F6F61A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B794D-6661-48B4-B116-A1A63CD16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AFA3-D3C6-4F51-AE30-70FB2A8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7A49-8009-4A3D-8EA3-0D37966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6349-5991-46A6-9255-3C6E58B9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3EB0A-6B53-4B0F-AAC6-CEC57FDC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6CD07-1CDE-45ED-8D27-75E59FD2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C8F7-4994-4D52-A8F7-BF60CF69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25C4-A3D6-4DDF-82E3-F8FC5F60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9BE5-6A95-441D-9172-8AA188B6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038-1F5F-4A99-AE58-A1DB061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E90F-3D5F-419E-ABD3-FBFE930A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5067-B50E-402A-B3DC-D6D7E1A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36CF-F0A1-4716-911C-E89CD970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7FCB-2A2C-4ECF-88D4-442DD2E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C07D-21A2-4A10-A8A0-F0CC3999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7A732-2341-4A7C-8CFB-DC761DED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84C2-45C6-46CB-9FF3-12CA9FC1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9653-09AE-42B0-BCC8-EB6A935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6D1C-5C2D-4899-B824-F8F9D95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0F0-CF3A-4DF0-991D-0ED695F8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9923-79C9-490E-82A0-931409B9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C07F-97CA-4E7A-B8A1-AD3D36F8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4BEC-8832-4B9C-8A35-377AFEBF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A8C9-D463-45D1-945E-1DC9641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60E4-8C38-4D64-BE94-774328C3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45E2-B1C1-4731-BA20-05EAD0B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842E-CB4F-4E6E-BE45-F0D92E03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599C-DD28-43E6-9368-13DC17C0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08FA8-5A2D-4BF0-986C-C516C7588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50B88-A938-424E-847F-AF74521A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25939-2500-4A1D-80E3-40BC53A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2ECC4-C66F-4E99-BC5E-41290ED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23DE0-3EF9-46EC-AB35-E4D55C5A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C2B4-33AE-494B-824A-50A4C579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08066-C035-475F-A51D-9BB24E9B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5AC03-605F-4375-B787-9CDE790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B5F0-E476-43B5-BE89-E39459C5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7ABAD-53B9-4F6E-9BE6-5EA5268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D3A48-F4E9-4E42-B3A6-C53E1D4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A835D-86B5-4FA9-9D63-6E8A9B0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89AE-7562-4FAB-B3CA-97973867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1A39-6D46-4F16-8AA7-0DB79F28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FB11-ECC8-4B21-A82E-BF70DC0D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F0BC-6957-4521-9151-F30C952C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78AB-98EC-4FBE-BA2D-5250B56E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B5A1C-042D-41BC-A3F6-02F9848C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979-0EB3-4BD2-91D2-B2BD680D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BD00-75B0-4FDE-A09C-4D6DE76C2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C7968-0106-4B4F-AA18-50F2508A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E2764-5011-4F2E-B301-C59D0165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9ECEE-578C-4FD9-9187-73E9EA13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55D9-4184-42C3-9729-0AE7A2C9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7E046-6BA0-45A9-BEDF-4801F46F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FEBC-B718-4BC0-8111-08D0AAEF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74EC-8DE6-4F7E-99CF-BAA86DCA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F2589-CC6A-4093-AE84-E292C0D4F64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DBD6-8418-421A-A545-3BDEDBD7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3171-F835-4339-B867-C8471626A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89E9-BB2A-493E-9415-61588BD81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iva.Jasthi@metrostat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plore.skillbuilder.aws/learn/course/external/view/elearning/134/aws-cloud-practitioner-essentials?dt=tile&amp;tile=fd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xplore.skillbuilder.aws/learn/public/learning_plan/view/82/cloud-foundations-learning-pla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training-and-certification/ramp-up_guides/Ramp-Up_Guide_CloudPractitioner.pdf" TargetMode="External"/><Relationship Id="rId2" Type="http://schemas.openxmlformats.org/officeDocument/2006/relationships/hyperlink" Target="https://d1.awsstatic.com/training-and-certification/docs-cloud-practitioner/AWS-Certified-Cloud-Practitioner_Exam-Guide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inkedin.com/learning/paths/prepare-for-the-aws-certified-cloud-practitioner-exa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A9310-FD14-4FF4-A18D-7009CAE1A1A8}"/>
              </a:ext>
            </a:extLst>
          </p:cNvPr>
          <p:cNvSpPr txBox="1"/>
          <p:nvPr/>
        </p:nvSpPr>
        <p:spPr>
          <a:xfrm>
            <a:off x="1944210" y="706052"/>
            <a:ext cx="78383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ICS-499 Software Engineering and capstone project</a:t>
            </a:r>
          </a:p>
          <a:p>
            <a:pPr algn="ctr"/>
            <a:endParaRPr lang="en-US" sz="3200" dirty="0"/>
          </a:p>
          <a:p>
            <a:pPr algn="ctr"/>
            <a:r>
              <a:rPr lang="en-US" sz="3200"/>
              <a:t>Spring </a:t>
            </a:r>
            <a:r>
              <a:rPr lang="en-US" sz="3200" dirty="0"/>
              <a:t>2022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hlinkClick r:id="rId2"/>
              </a:rPr>
              <a:t>Siva.Jasthi@metrostate.edu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Amazon Web Services Cloud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6666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A9310-FD14-4FF4-A18D-7009CAE1A1A8}"/>
              </a:ext>
            </a:extLst>
          </p:cNvPr>
          <p:cNvSpPr txBox="1"/>
          <p:nvPr/>
        </p:nvSpPr>
        <p:spPr>
          <a:xfrm>
            <a:off x="623749" y="2000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https://aws.amazon.com/certification/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13AFC-8378-4395-9EB7-BF527817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0" y="723391"/>
            <a:ext cx="9610725" cy="55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49541-6E1F-4B56-83E2-6F836E03FA0D}"/>
              </a:ext>
            </a:extLst>
          </p:cNvPr>
          <p:cNvSpPr txBox="1"/>
          <p:nvPr/>
        </p:nvSpPr>
        <p:spPr>
          <a:xfrm>
            <a:off x="351731" y="204603"/>
            <a:ext cx="11200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https://explore.skillbuilder.aws/learn/course/external/view/elearning/134/aws-cloud-practitioner-essentials?dt=tile&amp;tile=fdt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7CB4B-8393-4955-9762-2F312A6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1" y="1130700"/>
            <a:ext cx="113442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49541-6E1F-4B56-83E2-6F836E03FA0D}"/>
              </a:ext>
            </a:extLst>
          </p:cNvPr>
          <p:cNvSpPr txBox="1"/>
          <p:nvPr/>
        </p:nvSpPr>
        <p:spPr>
          <a:xfrm>
            <a:off x="351731" y="204603"/>
            <a:ext cx="1120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https://explore.skillbuilder.aws/learn/public/learning_plan/view/82/cloud-foundations-learning-plan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ACBEB-332B-4D2A-95F4-9397F090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9" y="1767072"/>
            <a:ext cx="11134725" cy="488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96F3C-858D-4AA9-A45F-C11098DC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1" y="726621"/>
            <a:ext cx="11134725" cy="38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3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4406F-14BC-40F8-9A0B-C9F4BB0D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1" y="0"/>
            <a:ext cx="11576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6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7A1FA-FEAF-484C-A117-A207B161D52F}"/>
              </a:ext>
            </a:extLst>
          </p:cNvPr>
          <p:cNvSpPr txBox="1"/>
          <p:nvPr/>
        </p:nvSpPr>
        <p:spPr>
          <a:xfrm>
            <a:off x="259671" y="2051611"/>
            <a:ext cx="114233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AWS Certified Cloud Practitioner Exam Guide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https://d1.awsstatic.com/training-and-certification/docs-cloud-practitioner/AWS-Certified-Cloud-Practitioner_Exam-Guide.pdf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AWS Ramp-Up Guide: Cloud Foundations</a:t>
            </a:r>
          </a:p>
          <a:p>
            <a:r>
              <a:rPr lang="en-US" dirty="0">
                <a:hlinkClick r:id="rId3"/>
              </a:rPr>
              <a:t>https://d1.awsstatic.com/training-and-certification/ramp-up_guides/Ramp-Up_Guide_CloudPractitioner.pdf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43948-9307-4FB8-BEC6-CEBBECA0B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71" y="417901"/>
            <a:ext cx="3921712" cy="119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5B227-9D02-4381-97F6-77E5252E7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3781425"/>
            <a:ext cx="119919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49541-6E1F-4B56-83E2-6F836E03FA0D}"/>
              </a:ext>
            </a:extLst>
          </p:cNvPr>
          <p:cNvSpPr txBox="1"/>
          <p:nvPr/>
        </p:nvSpPr>
        <p:spPr>
          <a:xfrm>
            <a:off x="351731" y="1197136"/>
            <a:ext cx="1120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Metrostate</a:t>
            </a:r>
            <a:r>
              <a:rPr lang="en-US" dirty="0"/>
              <a:t> employee or student, you have access to “</a:t>
            </a:r>
            <a:r>
              <a:rPr lang="en-US" dirty="0" err="1"/>
              <a:t>Linkedin</a:t>
            </a:r>
            <a:r>
              <a:rPr lang="en-US" dirty="0"/>
              <a:t> Learning”</a:t>
            </a:r>
          </a:p>
          <a:p>
            <a:r>
              <a:rPr lang="en-US" dirty="0"/>
              <a:t>You can follow this track to prepare the certification.</a:t>
            </a:r>
          </a:p>
          <a:p>
            <a:r>
              <a:rPr lang="en-US" dirty="0">
                <a:hlinkClick r:id="rId2"/>
              </a:rPr>
              <a:t>https://www.linkedin.com/learning/paths/prepare-for-the-aws-certified-cloud-practitioner-exam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5F328-7E7A-4C35-90C1-AF616724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467"/>
            <a:ext cx="12192000" cy="3072138"/>
          </a:xfrm>
          <a:prstGeom prst="rect">
            <a:avLst/>
          </a:prstGeom>
        </p:spPr>
      </p:pic>
      <p:pic>
        <p:nvPicPr>
          <p:cNvPr id="1026" name="Picture 2" descr="LinkedIn logo and symbol, meaning, history, PNG">
            <a:extLst>
              <a:ext uri="{FF2B5EF4-FFF2-40B4-BE49-F238E27FC236}">
                <a16:creationId xmlns:a16="http://schemas.microsoft.com/office/drawing/2014/main" id="{59F2FF86-421E-4376-8B4B-4067C93B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9067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49541-6E1F-4B56-83E2-6F836E03FA0D}"/>
              </a:ext>
            </a:extLst>
          </p:cNvPr>
          <p:cNvSpPr txBox="1"/>
          <p:nvPr/>
        </p:nvSpPr>
        <p:spPr>
          <a:xfrm>
            <a:off x="342206" y="1768636"/>
            <a:ext cx="112006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ICS499 Final Test (on SE Topics)   - 75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can acquire “AWS Cloud Practitioner” certification by  our last class (04/27),  you do not have to take the final test. I can take your “AWS Cloud Practitioner Certification”  in lieu of the final test and you earn full credit (75 points).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D4827-5662-4445-9780-5B4C099B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15" y="3667125"/>
            <a:ext cx="4298491" cy="2327114"/>
          </a:xfrm>
          <a:prstGeom prst="rect">
            <a:avLst/>
          </a:prstGeom>
        </p:spPr>
      </p:pic>
      <p:pic>
        <p:nvPicPr>
          <p:cNvPr id="6" name="Picture 2" descr="Shaken and stirred by challenges! - Reputation Today">
            <a:extLst>
              <a:ext uri="{FF2B5EF4-FFF2-40B4-BE49-F238E27FC236}">
                <a16:creationId xmlns:a16="http://schemas.microsoft.com/office/drawing/2014/main" id="{C9268D86-00D2-4852-B29B-77AC1D24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4" y="85251"/>
            <a:ext cx="3586162" cy="19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2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Jasthi, Jasthi (DI SW LCS DEVOPS)</dc:creator>
  <cp:lastModifiedBy>Jasthi, Jasthi (DI SW LCS DEVOPS)</cp:lastModifiedBy>
  <cp:revision>16</cp:revision>
  <dcterms:created xsi:type="dcterms:W3CDTF">2022-01-17T16:46:07Z</dcterms:created>
  <dcterms:modified xsi:type="dcterms:W3CDTF">2022-01-19T20:35:13Z</dcterms:modified>
</cp:coreProperties>
</file>