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Sharing Experience Deploy Python Flask App in pythonanywhere.com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By (Ping) Nalongsone Danddank ICS 499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Work on pythonanywhere create web app 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795"/>
            <a:ext cx="10515600" cy="46424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- Under Virtualenv type the path of your virtual environment.</a:t>
            </a:r>
            <a:endParaRPr lang="en-US"/>
          </a:p>
          <a:p>
            <a:pPr marL="0" indent="0">
              <a:buNone/>
            </a:pPr>
            <a:r>
              <a:rPr lang="en-US"/>
              <a:t>- Then under “Code:” enter the path of you project app source oce to “Source code: “</a:t>
            </a:r>
            <a:endParaRPr lang="en-US"/>
          </a:p>
          <a:p>
            <a:pPr marL="0" indent="0">
              <a:buNone/>
            </a:pPr>
            <a:r>
              <a:rPr lang="en-US"/>
              <a:t>- Finally, click on the link: </a:t>
            </a:r>
            <a:endParaRPr lang="en-US"/>
          </a:p>
          <a:p>
            <a:pPr marL="0" indent="0">
              <a:buNone/>
            </a:pPr>
            <a:r>
              <a:rPr lang="en-US"/>
              <a:t>“WSGI configuration file: /var/www</a:t>
            </a:r>
            <a:endParaRPr lang="en-US"/>
          </a:p>
          <a:p>
            <a:pPr marL="0" indent="0">
              <a:buNone/>
            </a:pPr>
            <a:r>
              <a:rPr lang="en-US"/>
              <a:t>				   /...........py”	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7810" y="2360930"/>
            <a:ext cx="4667250" cy="3816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Work on pythonanywhere create web app 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795"/>
            <a:ext cx="10515600" cy="46424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- After click on the link we can see this page:</a:t>
            </a:r>
            <a:endParaRPr lang="en-US"/>
          </a:p>
          <a:p>
            <a:pPr marL="0" indent="0">
              <a:buNone/>
            </a:pPr>
            <a:r>
              <a:rPr lang="en-US"/>
              <a:t>- then, uncomment to use the python code like below:</a:t>
            </a:r>
            <a:endParaRPr lang="en-US"/>
          </a:p>
          <a:p>
            <a:pPr marL="0" indent="0">
              <a:buNone/>
            </a:pPr>
            <a:r>
              <a:rPr lang="en-US"/>
              <a:t>“import sys”</a:t>
            </a:r>
            <a:endParaRPr lang="en-US"/>
          </a:p>
          <a:p>
            <a:pPr marL="0" indent="0">
              <a:buNone/>
            </a:pPr>
            <a:r>
              <a:rPr lang="en-US"/>
              <a:t>“path = '/home/...”</a:t>
            </a:r>
            <a:endParaRPr lang="en-US"/>
          </a:p>
          <a:p>
            <a:pPr marL="0" indent="0">
              <a:buNone/>
            </a:pPr>
            <a:r>
              <a:rPr lang="en-US"/>
              <a:t>“if path not....</a:t>
            </a:r>
            <a:endParaRPr lang="en-US"/>
          </a:p>
          <a:p>
            <a:pPr marL="0" indent="0">
              <a:buNone/>
            </a:pPr>
            <a:r>
              <a:rPr lang="en-US"/>
              <a:t>	sys.....”</a:t>
            </a:r>
            <a:endParaRPr lang="en-US"/>
          </a:p>
          <a:p>
            <a:pPr marL="0" indent="0">
              <a:buNone/>
            </a:pPr>
            <a:r>
              <a:rPr lang="en-US"/>
              <a:t>“from main_f.....”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350" y="2740660"/>
            <a:ext cx="7774940" cy="37293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Work on pythonanywhere create web app 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534795"/>
            <a:ext cx="11395710" cy="525589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- then we change the path on line 76 to your project path:</a:t>
            </a:r>
            <a:endParaRPr lang="en-US"/>
          </a:p>
          <a:p>
            <a:pPr marL="0" indent="0">
              <a:buNone/>
            </a:pPr>
            <a:r>
              <a:rPr lang="en-US"/>
              <a:t>- Example: path = '/home/username/project_directory'</a:t>
            </a:r>
            <a:endParaRPr lang="en-US"/>
          </a:p>
          <a:p>
            <a:pPr marL="0" indent="0">
              <a:buNone/>
            </a:pPr>
            <a:r>
              <a:rPr lang="en-US"/>
              <a:t>-  on line 80, change main_flask_app to the file name that you run your app like main from “main.py” .</a:t>
            </a:r>
            <a:endParaRPr lang="en-US"/>
          </a:p>
          <a:p>
            <a:pPr marL="0" indent="0">
              <a:buNone/>
            </a:pPr>
            <a:r>
              <a:rPr lang="en-US"/>
              <a:t>- and on the same line that</a:t>
            </a:r>
            <a:endParaRPr lang="en-US"/>
          </a:p>
          <a:p>
            <a:pPr marL="0" indent="0">
              <a:buNone/>
            </a:pPr>
            <a:r>
              <a:rPr lang="en-US"/>
              <a:t> “import app as application”the</a:t>
            </a:r>
            <a:endParaRPr lang="en-US"/>
          </a:p>
          <a:p>
            <a:pPr marL="0" indent="0">
              <a:buNone/>
            </a:pPr>
            <a:r>
              <a:rPr lang="en-US"/>
              <a:t> “app” should be the same as </a:t>
            </a:r>
            <a:endParaRPr lang="en-US"/>
          </a:p>
          <a:p>
            <a:pPr marL="0" indent="0">
              <a:buNone/>
            </a:pPr>
            <a:r>
              <a:rPr lang="en-US"/>
              <a:t>you write in your main.py file.</a:t>
            </a:r>
            <a:endParaRPr lang="en-US"/>
          </a:p>
          <a:p>
            <a:pPr marL="0" indent="0">
              <a:buNone/>
            </a:pPr>
            <a:r>
              <a:rPr lang="en-US"/>
              <a:t>- Finally, save your code and </a:t>
            </a:r>
            <a:endParaRPr lang="en-US"/>
          </a:p>
          <a:p>
            <a:pPr marL="0" indent="0">
              <a:buNone/>
            </a:pPr>
            <a:r>
              <a:rPr lang="en-US"/>
              <a:t>click on Reload button.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7345" y="3126105"/>
            <a:ext cx="6741795" cy="32340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Work on pythonanywhere create web app 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534795"/>
            <a:ext cx="11395710" cy="525589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- After, Reload, come back to Web page and click on your web link:</a:t>
            </a:r>
            <a:endParaRPr lang="en-US"/>
          </a:p>
          <a:p>
            <a:pPr marL="0" indent="0">
              <a:buNone/>
            </a:pPr>
            <a:r>
              <a:rPr lang="en-US"/>
              <a:t>for mine is tordle.pythonanywhere.com then you could see your web page which you build.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1035" y="2607310"/>
            <a:ext cx="5612765" cy="3110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5925"/>
            <a:ext cx="3955415" cy="38347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Good Luck!</a:t>
            </a:r>
            <a:endParaRPr 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en-US"/>
              <a:t>By Nalongsone Danddank.</a:t>
            </a:r>
            <a:endParaRPr lang="en-US"/>
          </a:p>
          <a:p>
            <a:r>
              <a:rPr lang="en-US"/>
              <a:t>email: nalongsone.danddank@my.metrostate.edu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Before Start deploy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 assume that you guys all already familiar with Linux command line and Git.</a:t>
            </a:r>
            <a:endParaRPr lang="en-US"/>
          </a:p>
          <a:p>
            <a:r>
              <a:rPr lang="en-US"/>
              <a:t>Your project is working on github your account already.</a:t>
            </a:r>
            <a:endParaRPr lang="en-US"/>
          </a:p>
          <a:p>
            <a:r>
              <a:rPr lang="en-US"/>
              <a:t>Then, go to register on pythonanywhere.com for a free account.</a:t>
            </a:r>
            <a:endParaRPr lang="en-US"/>
          </a:p>
          <a:p>
            <a:r>
              <a:rPr lang="en-US"/>
              <a:t>your username on pythonanywhere.com will be your URL.</a:t>
            </a:r>
            <a:endParaRPr lang="en-US"/>
          </a:p>
          <a:p>
            <a:r>
              <a:rPr lang="en-US"/>
              <a:t>example: username is “tordle” -&gt; “tordle.pythonanywhere.com”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Prepare your  project in Virtual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make sure you code is running well in your local machine and Synchronize with your github repository.</a:t>
            </a:r>
            <a:endParaRPr lang="en-US"/>
          </a:p>
          <a:p>
            <a:r>
              <a:rPr lang="en-US"/>
              <a:t>If your python flask project is developing in “PyCharm” IDE, your project should working on virtual environment, you could see “venv” folder in your IDE.</a:t>
            </a:r>
            <a:endParaRPr lang="en-US"/>
          </a:p>
          <a:p>
            <a:r>
              <a:rPr lang="en-US"/>
              <a:t>if not, I recommand  install “virtualenv” package by pip and using python version that you like, then install all packages into the virtual environment which you need for your project . </a:t>
            </a:r>
            <a:endParaRPr lang="en-US"/>
          </a:p>
          <a:p>
            <a:r>
              <a:rPr lang="en-US"/>
              <a:t>More detail, just search on google how to use python and work with “virtualenv”.</a:t>
            </a:r>
            <a:endParaRPr lang="en-US"/>
          </a:p>
          <a:p>
            <a:r>
              <a:rPr lang="en-US"/>
              <a:t>then check and run well your project in the virtualenv.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Prepare project requirement install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Remember Python version that use on your local machine that work in virtual environment</a:t>
            </a:r>
            <a:endParaRPr lang="en-US"/>
          </a:p>
          <a:p>
            <a:r>
              <a:rPr lang="en-US"/>
              <a:t>Use pip command line: “pip freeze &gt; requirements.txt” to list all packages that require for your project.</a:t>
            </a:r>
            <a:endParaRPr lang="en-US"/>
          </a:p>
          <a:p>
            <a:r>
              <a:rPr lang="en-US"/>
              <a:t>Don't forget synchronize your code in local to Github repository.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Work on pythonanywhere web consoles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go to the website -&gt; Consoles -&gt; Start a Bash console</a:t>
            </a:r>
            <a:endParaRPr lang="en-US"/>
          </a:p>
          <a:p>
            <a:r>
              <a:rPr lang="en-US"/>
              <a:t>then, in Linux of the website there should install a lot tools, package of python already, but it may still need more for our project.</a:t>
            </a:r>
            <a:endParaRPr lang="en-US"/>
          </a:p>
          <a:p>
            <a:r>
              <a:rPr lang="en-US"/>
              <a:t>you may check if virtualenv package is install in Linux or not by command line “pip list” to see the package.</a:t>
            </a:r>
            <a:endParaRPr lang="en-US"/>
          </a:p>
          <a:p>
            <a:r>
              <a:rPr lang="en-US"/>
              <a:t>using git clone to clone your project of your github repository.</a:t>
            </a:r>
            <a:endParaRPr lang="en-US"/>
          </a:p>
          <a:p>
            <a:r>
              <a:rPr lang="en-US"/>
              <a:t>“git clone https//github.com/username/yourproject.git”</a:t>
            </a:r>
            <a:endParaRPr lang="en-US"/>
          </a:p>
          <a:p>
            <a:r>
              <a:rPr lang="en-US"/>
              <a:t>next, cd in your folder project : “cd yourfolder”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Work on pythonanywhere web consoles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then create the virtual environment for your project in Linux of website.</a:t>
            </a:r>
            <a:endParaRPr lang="en-US"/>
          </a:p>
          <a:p>
            <a:r>
              <a:rPr lang="en-US"/>
              <a:t> -&gt; “ mkvirtualenv myenv --python='/usr/bin/python3.9' ” :</a:t>
            </a:r>
            <a:endParaRPr lang="en-US"/>
          </a:p>
          <a:p>
            <a:r>
              <a:rPr lang="en-US"/>
              <a:t> “myenv” is folder virtual environment name. (in your local machine or Pycharm IDE, the folder should name “venv”)</a:t>
            </a:r>
            <a:endParaRPr lang="en-US"/>
          </a:p>
          <a:p>
            <a:r>
              <a:rPr lang="en-US"/>
              <a:t>--python='/.../../' mean set python version to 3.9 and for you, you need to set python version that same with your local machine.</a:t>
            </a:r>
            <a:endParaRPr lang="en-US"/>
          </a:p>
          <a:p>
            <a:r>
              <a:rPr lang="en-US"/>
              <a:t>Linux system will get in the virtual environment after create it. </a:t>
            </a:r>
            <a:endParaRPr lang="en-US"/>
          </a:p>
          <a:p>
            <a:r>
              <a:rPr lang="en-US">
                <a:sym typeface="+mn-ea"/>
              </a:rPr>
              <a:t>then, in your project folder install all requirements list</a:t>
            </a:r>
            <a:endParaRPr lang="en-US"/>
          </a:p>
          <a:p>
            <a:r>
              <a:rPr lang="en-US">
                <a:sym typeface="+mn-ea"/>
              </a:rPr>
              <a:t>-&gt; “pip install -r requirements.txt” ... and wait for it done for install everythings.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Work on pythonanywhere create web app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  then turn to click the “web” link to page that let you choice.</a:t>
            </a:r>
            <a:endParaRPr lang="en-US"/>
          </a:p>
          <a:p>
            <a:r>
              <a:rPr lang="en-US"/>
              <a:t>you could choice Flask, but I like to choice Manual configuration to create new web app.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565" y="3272790"/>
            <a:ext cx="4888230" cy="23634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Work on pythonanywhere create web app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  then select Python version that match to your project.</a:t>
            </a:r>
            <a:endParaRPr lang="en-US"/>
          </a:p>
          <a:p>
            <a:r>
              <a:rPr lang="en-US"/>
              <a:t>and click next util finish.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60" y="3234690"/>
            <a:ext cx="5254625" cy="2540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Work on pythonanywhere create web app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p>
            <a:r>
              <a:rPr lang="en-US"/>
              <a:t>then we can see the page like:</a:t>
            </a:r>
            <a:endParaRPr lang="en-US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175" y="2447290"/>
            <a:ext cx="6393180" cy="38182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4020</Words>
  <Application>WPS Presentation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Helvetica Neue</vt:lpstr>
      <vt:lpstr>Calibri</vt:lpstr>
      <vt:lpstr>微软雅黑</vt:lpstr>
      <vt:lpstr>汉仪旗黑</vt:lpstr>
      <vt:lpstr>Arial Unicode MS</vt:lpstr>
      <vt:lpstr>宋体-简</vt:lpstr>
      <vt:lpstr>Office Theme</vt:lpstr>
      <vt:lpstr>Sharing Experience Deploy Python Flask App in pythonanywhere.com</vt:lpstr>
      <vt:lpstr>Prepare you  python flask APP</vt:lpstr>
      <vt:lpstr>Prepare you  python flask APP</vt:lpstr>
      <vt:lpstr>Prepare you  python flask APP</vt:lpstr>
      <vt:lpstr>Prepare project requirement install list</vt:lpstr>
      <vt:lpstr>Work on pythonanywhere web consoles</vt:lpstr>
      <vt:lpstr>Work on pythonanywhere web consoles 2</vt:lpstr>
      <vt:lpstr>Work on pythonanywhere web 3</vt:lpstr>
      <vt:lpstr>Work on pythonanywhere create web app 2</vt:lpstr>
      <vt:lpstr>Work on pythonanywhere create web app 3</vt:lpstr>
      <vt:lpstr>Work on pythonanywhere create web app 4</vt:lpstr>
      <vt:lpstr>Work on pythonanywhere create web app 5</vt:lpstr>
      <vt:lpstr>Work on pythonanywhere create web app 6</vt:lpstr>
      <vt:lpstr>Work on pythonanywhere create web app 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Sharing Experience Deploy Python Flask App in pythonanywhere.com</dc:title>
  <dc:creator>ping58972</dc:creator>
  <cp:lastModifiedBy>ping58972</cp:lastModifiedBy>
  <cp:revision>16</cp:revision>
  <dcterms:created xsi:type="dcterms:W3CDTF">2022-03-21T03:47:14Z</dcterms:created>
  <dcterms:modified xsi:type="dcterms:W3CDTF">2022-03-21T03:47:14Z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