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  <p:sldId id="256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9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9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9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9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Pluzz Plus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PQ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Pluzz Plus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t>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 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 wo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eet.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 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 as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ell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 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 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Pluzz Plus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t>యా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యా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స్ట్రే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యా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యా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యా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యా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రి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యా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లి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యా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మె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కా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WPS Presentation</Application>
  <PresentationFormat>On-screen Show (4:3)</PresentationFormat>
  <Paragraphs>96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SimSun</vt:lpstr>
      <vt:lpstr>Wingdings</vt:lpstr>
      <vt:lpstr>Arial</vt:lpstr>
      <vt:lpstr>Calibri</vt:lpstr>
      <vt:lpstr>Helvetica Neue</vt:lpstr>
      <vt:lpstr>微软雅黑</vt:lpstr>
      <vt:lpstr>汉仪旗黑</vt:lpstr>
      <vt:lpstr>Arial Unicode MS</vt:lpstr>
      <vt:lpstr>宋体-简</vt:lpstr>
      <vt:lpstr>Office Theme</vt:lpstr>
      <vt:lpstr>Pluzz Plus</vt:lpstr>
      <vt:lpstr>Pluzz Plus</vt:lpstr>
      <vt:lpstr>Pluzz Plus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ping58972</cp:lastModifiedBy>
  <cp:revision>4</cp:revision>
  <dcterms:created xsi:type="dcterms:W3CDTF">2022-01-25T22:25:28Z</dcterms:created>
  <dcterms:modified xsi:type="dcterms:W3CDTF">2022-01-25T22:25:28Z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