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20" r:id="rId2"/>
    <p:sldId id="460" r:id="rId3"/>
    <p:sldId id="497" r:id="rId4"/>
    <p:sldId id="498" r:id="rId5"/>
    <p:sldId id="499" r:id="rId6"/>
    <p:sldId id="500" r:id="rId7"/>
    <p:sldId id="501" r:id="rId8"/>
    <p:sldId id="339" r:id="rId9"/>
    <p:sldId id="502" r:id="rId10"/>
    <p:sldId id="504" r:id="rId11"/>
    <p:sldId id="505" r:id="rId12"/>
    <p:sldId id="506" r:id="rId13"/>
  </p:sldIdLst>
  <p:sldSz cx="9144000" cy="6858000" type="screen4x3"/>
  <p:notesSz cx="6991350" cy="92821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1" autoAdjust="0"/>
  </p:normalViewPr>
  <p:slideViewPr>
    <p:cSldViewPr>
      <p:cViewPr varScale="1">
        <p:scale>
          <a:sx n="86" d="100"/>
          <a:sy n="86" d="100"/>
        </p:scale>
        <p:origin x="658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629400"/>
            <a:ext cx="8229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-wp.thisisjava.com/docs/api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Assignment 3, 4 and 5 </a:t>
            </a:r>
          </a:p>
          <a:p>
            <a:pPr algn="ctr" eaLnBrk="0" hangingPunct="0"/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Generate Skeleton Puzzles in PPT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ICS499 Software Engineering and Capstone Project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Spring 2022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3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4519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అ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ఇ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ఈ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ఉ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ఊ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ఆ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ఒ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అ: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ఎ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ఓ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ఔ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క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ఏ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ఐ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 err="1"/>
                        <a:t>అం</a:t>
                      </a: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7971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4 (TBD)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7689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8991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Suggested Plan of attack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AFECB08-006D-4C2B-AC71-E651A8C5D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4838"/>
              </p:ext>
            </p:extLst>
          </p:nvPr>
        </p:nvGraphicFramePr>
        <p:xfrm>
          <a:off x="1295400" y="1433746"/>
          <a:ext cx="7086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6657605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8359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3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Hardcode the input String</a:t>
                      </a:r>
                    </a:p>
                    <a:p>
                      <a:r>
                        <a:rPr lang="en-US" dirty="0"/>
                        <a:t>Call the web service to get logical characters</a:t>
                      </a:r>
                    </a:p>
                    <a:p>
                      <a:r>
                        <a:rPr lang="en-US" dirty="0"/>
                        <a:t>Split the string into 15 chunks</a:t>
                      </a:r>
                    </a:p>
                    <a:p>
                      <a:r>
                        <a:rPr lang="en-US" dirty="0"/>
                        <a:t>Generate the puzzle in text format</a:t>
                      </a:r>
                    </a:p>
                    <a:p>
                      <a:r>
                        <a:rPr lang="en-US" dirty="0"/>
                        <a:t>Explore Power Point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14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3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8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9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3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0149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Assignment 3,4 and 5 Goals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390511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will explore Web Services.</a:t>
            </a: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https://indic-wp.thisisjava.com/docs/api.php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will develop puzzles (Slider 15) using those Web Services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97380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/>
              <a:t>Slider 15 Puzzle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pic>
        <p:nvPicPr>
          <p:cNvPr id="6" name="Picture 2" descr="15 puzzle - Wikipedia">
            <a:extLst>
              <a:ext uri="{FF2B5EF4-FFF2-40B4-BE49-F238E27FC236}">
                <a16:creationId xmlns:a16="http://schemas.microsoft.com/office/drawing/2014/main" id="{C098B461-2ABB-4558-B05A-14440BBB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7823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838200" y="13716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https://en.wikipedia.org/wiki/15_puzzle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5389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 Puzzle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152400" y="1295401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 similar lines, we will be doing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puzzle towards A3, A4 and A5.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What is special about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”?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doesn’t care about numbers. It handles the characters, Strings, Sub-Strings (A, B, C…. O)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basically splits a given string into 15 chunks and places those chunks in the board.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It also handles “multi-byte” characters (characters that occupy more than 1 byte; Unicode characters).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Playing the puzzle is out of scope. We are only generating the puzzle</a:t>
            </a:r>
          </a:p>
          <a:p>
            <a:pPr marL="457200" indent="-457200">
              <a:buAutoNum type="arabicPeriod"/>
            </a:pPr>
            <a:endParaRPr lang="en-US" sz="1800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Graphical User Interface (GUI) is also out of scope. We will generate a Power Point (so, java to Power Point integration is required)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60891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A3, A4 and A5 Goals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7B5E7-2025-490F-B5D4-E2AF6D2E397E}"/>
              </a:ext>
            </a:extLst>
          </p:cNvPr>
          <p:cNvSpPr txBox="1"/>
          <p:nvPr/>
        </p:nvSpPr>
        <p:spPr>
          <a:xfrm>
            <a:off x="152400" y="1295401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“quotes.csv” file contains a set of quotes. </a:t>
            </a:r>
          </a:p>
          <a:p>
            <a:r>
              <a:rPr lang="en-US" dirty="0">
                <a:solidFill>
                  <a:schemeClr val="bg2"/>
                </a:solidFill>
              </a:rPr>
              <a:t>Each line in the CSV file contains two fields.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id, quote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Our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program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reads the “quotes.csv”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splits each quote into 15 equal chunks.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relies on web services to split the string into chunks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places them in the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generates a power point.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461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Implementation Guidance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A256-7A1E-43AD-BE71-E3D0CEAF3F16}"/>
              </a:ext>
            </a:extLst>
          </p:cNvPr>
          <p:cNvSpPr txBox="1"/>
          <p:nvPr/>
        </p:nvSpPr>
        <p:spPr>
          <a:xfrm>
            <a:off x="473870" y="1295401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You can use JAVA or PYTHON as your programming language.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Both programming languages have excellent support for Power Point integration.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Java can be verbose.</a:t>
            </a:r>
          </a:p>
          <a:p>
            <a:r>
              <a:rPr lang="en-US" sz="2000" dirty="0">
                <a:solidFill>
                  <a:schemeClr val="bg2"/>
                </a:solidFill>
              </a:rPr>
              <a:t>Python is elegant.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know only Python, do it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can do it in either, do it in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only know Java, do it in Java.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If you want to challenge yourself, do A2, A3 and A4 in the language you have not touched before.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886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title"/>
          </p:nvPr>
        </p:nvSpPr>
        <p:spPr>
          <a:xfrm>
            <a:off x="914400" y="152400"/>
            <a:ext cx="7461250" cy="808038"/>
          </a:xfrm>
        </p:spPr>
        <p:txBody>
          <a:bodyPr/>
          <a:lstStyle/>
          <a:p>
            <a:pPr eaLnBrk="1" hangingPunct="1"/>
            <a:r>
              <a:rPr lang="en-US" sz="2400" b="0" dirty="0" err="1"/>
              <a:t>SliderPlus</a:t>
            </a:r>
            <a:r>
              <a:rPr lang="en-US" sz="2400" b="0" dirty="0"/>
              <a:t>: Implementation Guidance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367713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/>
              <a:t> 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15340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2"/>
              </a:solidFill>
              <a:effectLst/>
              <a:latin typeface="+mj-lt"/>
              <a:ea typeface="Calibri" panose="020F0502020204030204" pitchFamily="34" charset="0"/>
              <a:cs typeface="Gautam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2A256-7A1E-43AD-BE71-E3D0CEAF3F16}"/>
              </a:ext>
            </a:extLst>
          </p:cNvPr>
          <p:cNvSpPr txBox="1"/>
          <p:nvPr/>
        </p:nvSpPr>
        <p:spPr>
          <a:xfrm>
            <a:off x="152400" y="129540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Following slides provide some sample puzzles generated by our “</a:t>
            </a:r>
            <a:r>
              <a:rPr lang="en-US" dirty="0" err="1">
                <a:solidFill>
                  <a:schemeClr val="bg2"/>
                </a:solidFill>
              </a:rPr>
              <a:t>SliderPlus</a:t>
            </a:r>
            <a:r>
              <a:rPr lang="en-US" dirty="0">
                <a:solidFill>
                  <a:schemeClr val="bg2"/>
                </a:solidFill>
              </a:rPr>
              <a:t>”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9188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1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856742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I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K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L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J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O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F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D5DC70A7-2163-46A4-975C-6303E7DBF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87" y="177802"/>
            <a:ext cx="50800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eaLnBrk="1" hangingPunct="1"/>
            <a:r>
              <a:rPr lang="en-US" altLang="en-US" sz="3200" dirty="0">
                <a:solidFill>
                  <a:srgbClr val="000000"/>
                </a:solidFill>
                <a:latin typeface="NATS" pitchFamily="2" charset="0"/>
              </a:rPr>
              <a:t>Slider Plus # 2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B381151C-E452-460A-BF08-0228D6E1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B0F5D4-9C9E-4BF0-83BC-946587F01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83183"/>
              </p:ext>
            </p:extLst>
          </p:nvPr>
        </p:nvGraphicFramePr>
        <p:xfrm>
          <a:off x="660400" y="1386642"/>
          <a:ext cx="7721600" cy="40235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580969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7478794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1541570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987776425"/>
                    </a:ext>
                  </a:extLst>
                </a:gridCol>
              </a:tblGrid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   I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G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K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8445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L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888737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J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PQ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22289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F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r>
                        <a:rPr lang="en-US" b="1" dirty="0"/>
                        <a:t>M</a:t>
                      </a:r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1200"/>
                        </a:spcBef>
                      </a:pPr>
                      <a:endParaRPr lang="en-US" b="1" dirty="0"/>
                    </a:p>
                  </a:txBody>
                  <a:tcPr>
                    <a:solidFill>
                      <a:schemeClr val="tx1">
                        <a:lumMod val="95000"/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4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5008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1773</TotalTime>
  <Pages>25</Pages>
  <Words>507</Words>
  <Application>Microsoft Office PowerPoint</Application>
  <PresentationFormat>On-screen Show (4:3)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NATS</vt:lpstr>
      <vt:lpstr>Times New Roman</vt:lpstr>
      <vt:lpstr>jasthi</vt:lpstr>
      <vt:lpstr>PowerPoint Presentation</vt:lpstr>
      <vt:lpstr>Assignment 3,4 and 5 Goals</vt:lpstr>
      <vt:lpstr>Slider 15 Puzzle</vt:lpstr>
      <vt:lpstr>SliderPlus Puzzle</vt:lpstr>
      <vt:lpstr>SliderPlus: A3, A4 and A5 Goals</vt:lpstr>
      <vt:lpstr>SliderPlus: Implementation Guidance</vt:lpstr>
      <vt:lpstr>SliderPlus: Implementation Guidance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583</cp:revision>
  <cp:lastPrinted>2001-01-24T14:10:52Z</cp:lastPrinted>
  <dcterms:created xsi:type="dcterms:W3CDTF">1996-11-12T16:26:02Z</dcterms:created>
  <dcterms:modified xsi:type="dcterms:W3CDTF">2022-01-19T22:17:20Z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