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964" r:id="rId2"/>
    <p:sldId id="1164" r:id="rId3"/>
    <p:sldId id="1165" r:id="rId4"/>
    <p:sldId id="1166" r:id="rId5"/>
    <p:sldId id="1167" r:id="rId6"/>
    <p:sldId id="1168" r:id="rId7"/>
    <p:sldId id="1169" r:id="rId8"/>
    <p:sldId id="1171" r:id="rId9"/>
    <p:sldId id="1172" r:id="rId10"/>
    <p:sldId id="1173" r:id="rId11"/>
    <p:sldId id="1170" r:id="rId12"/>
    <p:sldId id="1174" r:id="rId13"/>
    <p:sldId id="1175" r:id="rId14"/>
    <p:sldId id="1176" r:id="rId15"/>
    <p:sldId id="1177" r:id="rId16"/>
    <p:sldId id="1178" r:id="rId17"/>
    <p:sldId id="1188" r:id="rId18"/>
    <p:sldId id="1205" r:id="rId19"/>
    <p:sldId id="1190" r:id="rId20"/>
    <p:sldId id="1191" r:id="rId21"/>
    <p:sldId id="1206" r:id="rId22"/>
    <p:sldId id="1290" r:id="rId23"/>
    <p:sldId id="1208" r:id="rId24"/>
    <p:sldId id="1209" r:id="rId25"/>
    <p:sldId id="1189" r:id="rId26"/>
    <p:sldId id="1201" r:id="rId27"/>
    <p:sldId id="1202" r:id="rId28"/>
    <p:sldId id="1203" r:id="rId29"/>
    <p:sldId id="1211" r:id="rId30"/>
    <p:sldId id="1213" r:id="rId31"/>
    <p:sldId id="1214" r:id="rId32"/>
    <p:sldId id="1222" r:id="rId33"/>
    <p:sldId id="1224" r:id="rId34"/>
    <p:sldId id="1233" r:id="rId35"/>
    <p:sldId id="1234" r:id="rId36"/>
    <p:sldId id="1235" r:id="rId37"/>
    <p:sldId id="1236" r:id="rId38"/>
    <p:sldId id="1243" r:id="rId39"/>
    <p:sldId id="1291" r:id="rId40"/>
    <p:sldId id="1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F1387-AB7E-4578-9AC9-CE35EEB69ADB}" v="4" dt="2021-10-21T14:16:19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4"/>
    <p:restoredTop sz="87978" autoAdjust="0"/>
  </p:normalViewPr>
  <p:slideViewPr>
    <p:cSldViewPr snapToGrid="0" snapToObjects="1">
      <p:cViewPr varScale="1">
        <p:scale>
          <a:sx n="105" d="100"/>
          <a:sy n="105" d="100"/>
        </p:scale>
        <p:origin x="282" y="102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526F1387-AB7E-4578-9AC9-CE35EEB69ADB}"/>
    <pc:docChg chg="undo redo custSel addSld delSld modSld sldOrd">
      <pc:chgData name="Chetty, Damodar Kumar S" userId="8bceaed3-62ae-46a2-a750-9f6f12844fc7" providerId="ADAL" clId="{526F1387-AB7E-4578-9AC9-CE35EEB69ADB}" dt="2021-10-21T14:38:14.242" v="1740" actId="6549"/>
      <pc:docMkLst>
        <pc:docMk/>
      </pc:docMkLst>
      <pc:sldChg chg="del">
        <pc:chgData name="Chetty, Damodar Kumar S" userId="8bceaed3-62ae-46a2-a750-9f6f12844fc7" providerId="ADAL" clId="{526F1387-AB7E-4578-9AC9-CE35EEB69ADB}" dt="2021-09-26T22:57:17.023" v="29" actId="47"/>
        <pc:sldMkLst>
          <pc:docMk/>
          <pc:sldMk cId="2101736179" sldId="956"/>
        </pc:sldMkLst>
      </pc:sldChg>
      <pc:sldChg chg="del">
        <pc:chgData name="Chetty, Damodar Kumar S" userId="8bceaed3-62ae-46a2-a750-9f6f12844fc7" providerId="ADAL" clId="{526F1387-AB7E-4578-9AC9-CE35EEB69ADB}" dt="2021-09-26T22:53:39.057" v="0" actId="47"/>
        <pc:sldMkLst>
          <pc:docMk/>
          <pc:sldMk cId="2314825519" sldId="960"/>
        </pc:sldMkLst>
      </pc:sldChg>
      <pc:sldChg chg="modSp mod">
        <pc:chgData name="Chetty, Damodar Kumar S" userId="8bceaed3-62ae-46a2-a750-9f6f12844fc7" providerId="ADAL" clId="{526F1387-AB7E-4578-9AC9-CE35EEB69ADB}" dt="2021-10-21T14:38:14.242" v="1740" actId="6549"/>
        <pc:sldMkLst>
          <pc:docMk/>
          <pc:sldMk cId="679897244" sldId="964"/>
        </pc:sldMkLst>
        <pc:spChg chg="mod">
          <ac:chgData name="Chetty, Damodar Kumar S" userId="8bceaed3-62ae-46a2-a750-9f6f12844fc7" providerId="ADAL" clId="{526F1387-AB7E-4578-9AC9-CE35EEB69ADB}" dt="2021-10-21T14:38:14.242" v="1740" actId="6549"/>
          <ac:spMkLst>
            <pc:docMk/>
            <pc:sldMk cId="679897244" sldId="964"/>
            <ac:spMk id="12" creationId="{8AF9942C-CE7E-1647-9220-5E37ACEF9D89}"/>
          </ac:spMkLst>
        </pc:spChg>
      </pc:sldChg>
      <pc:sldChg chg="modSp mod">
        <pc:chgData name="Chetty, Damodar Kumar S" userId="8bceaed3-62ae-46a2-a750-9f6f12844fc7" providerId="ADAL" clId="{526F1387-AB7E-4578-9AC9-CE35EEB69ADB}" dt="2021-10-21T14:38:09.229" v="1739" actId="6549"/>
        <pc:sldMkLst>
          <pc:docMk/>
          <pc:sldMk cId="2473816231" sldId="1168"/>
        </pc:sldMkLst>
        <pc:spChg chg="mod">
          <ac:chgData name="Chetty, Damodar Kumar S" userId="8bceaed3-62ae-46a2-a750-9f6f12844fc7" providerId="ADAL" clId="{526F1387-AB7E-4578-9AC9-CE35EEB69ADB}" dt="2021-10-21T14:38:09.229" v="1739" actId="6549"/>
          <ac:spMkLst>
            <pc:docMk/>
            <pc:sldMk cId="2473816231" sldId="1168"/>
            <ac:spMk id="12" creationId="{8AF9942C-CE7E-1647-9220-5E37ACEF9D89}"/>
          </ac:spMkLst>
        </pc:spChg>
      </pc:sldChg>
      <pc:sldChg chg="ord">
        <pc:chgData name="Chetty, Damodar Kumar S" userId="8bceaed3-62ae-46a2-a750-9f6f12844fc7" providerId="ADAL" clId="{526F1387-AB7E-4578-9AC9-CE35EEB69ADB}" dt="2021-10-20T23:27:32.019" v="49" actId="20578"/>
        <pc:sldMkLst>
          <pc:docMk/>
          <pc:sldMk cId="3385524911" sldId="1170"/>
        </pc:sldMkLst>
      </pc:sldChg>
      <pc:sldChg chg="add del">
        <pc:chgData name="Chetty, Damodar Kumar S" userId="8bceaed3-62ae-46a2-a750-9f6f12844fc7" providerId="ADAL" clId="{526F1387-AB7E-4578-9AC9-CE35EEB69ADB}" dt="2021-10-20T23:27:29.245" v="47" actId="47"/>
        <pc:sldMkLst>
          <pc:docMk/>
          <pc:sldMk cId="1631734550" sldId="1178"/>
        </pc:sldMkLst>
      </pc:sldChg>
      <pc:sldChg chg="add del">
        <pc:chgData name="Chetty, Damodar Kumar S" userId="8bceaed3-62ae-46a2-a750-9f6f12844fc7" providerId="ADAL" clId="{526F1387-AB7E-4578-9AC9-CE35EEB69ADB}" dt="2021-10-21T13:19:19.707" v="70" actId="47"/>
        <pc:sldMkLst>
          <pc:docMk/>
          <pc:sldMk cId="874796339" sldId="1179"/>
        </pc:sldMkLst>
      </pc:sldChg>
      <pc:sldChg chg="add del">
        <pc:chgData name="Chetty, Damodar Kumar S" userId="8bceaed3-62ae-46a2-a750-9f6f12844fc7" providerId="ADAL" clId="{526F1387-AB7E-4578-9AC9-CE35EEB69ADB}" dt="2021-10-21T13:19:19.707" v="70" actId="47"/>
        <pc:sldMkLst>
          <pc:docMk/>
          <pc:sldMk cId="1585879565" sldId="1180"/>
        </pc:sldMkLst>
      </pc:sldChg>
      <pc:sldChg chg="add del">
        <pc:chgData name="Chetty, Damodar Kumar S" userId="8bceaed3-62ae-46a2-a750-9f6f12844fc7" providerId="ADAL" clId="{526F1387-AB7E-4578-9AC9-CE35EEB69ADB}" dt="2021-10-21T13:19:19.707" v="70" actId="47"/>
        <pc:sldMkLst>
          <pc:docMk/>
          <pc:sldMk cId="448542052" sldId="1181"/>
        </pc:sldMkLst>
      </pc:sldChg>
      <pc:sldChg chg="add del">
        <pc:chgData name="Chetty, Damodar Kumar S" userId="8bceaed3-62ae-46a2-a750-9f6f12844fc7" providerId="ADAL" clId="{526F1387-AB7E-4578-9AC9-CE35EEB69ADB}" dt="2021-10-21T13:19:19.707" v="70" actId="47"/>
        <pc:sldMkLst>
          <pc:docMk/>
          <pc:sldMk cId="3344678241" sldId="1182"/>
        </pc:sldMkLst>
      </pc:sldChg>
      <pc:sldChg chg="add del">
        <pc:chgData name="Chetty, Damodar Kumar S" userId="8bceaed3-62ae-46a2-a750-9f6f12844fc7" providerId="ADAL" clId="{526F1387-AB7E-4578-9AC9-CE35EEB69ADB}" dt="2021-10-21T13:19:19.707" v="70" actId="47"/>
        <pc:sldMkLst>
          <pc:docMk/>
          <pc:sldMk cId="660981730" sldId="1183"/>
        </pc:sldMkLst>
      </pc:sldChg>
      <pc:sldChg chg="del">
        <pc:chgData name="Chetty, Damodar Kumar S" userId="8bceaed3-62ae-46a2-a750-9f6f12844fc7" providerId="ADAL" clId="{526F1387-AB7E-4578-9AC9-CE35EEB69ADB}" dt="2021-10-21T13:19:19.707" v="70" actId="47"/>
        <pc:sldMkLst>
          <pc:docMk/>
          <pc:sldMk cId="3123279174" sldId="1184"/>
        </pc:sldMkLst>
      </pc:sldChg>
      <pc:sldChg chg="del">
        <pc:chgData name="Chetty, Damodar Kumar S" userId="8bceaed3-62ae-46a2-a750-9f6f12844fc7" providerId="ADAL" clId="{526F1387-AB7E-4578-9AC9-CE35EEB69ADB}" dt="2021-10-21T13:19:19.707" v="70" actId="47"/>
        <pc:sldMkLst>
          <pc:docMk/>
          <pc:sldMk cId="260700973" sldId="1185"/>
        </pc:sldMkLst>
      </pc:sldChg>
      <pc:sldChg chg="del">
        <pc:chgData name="Chetty, Damodar Kumar S" userId="8bceaed3-62ae-46a2-a750-9f6f12844fc7" providerId="ADAL" clId="{526F1387-AB7E-4578-9AC9-CE35EEB69ADB}" dt="2021-10-21T13:19:19.707" v="70" actId="47"/>
        <pc:sldMkLst>
          <pc:docMk/>
          <pc:sldMk cId="3208244282" sldId="1186"/>
        </pc:sldMkLst>
      </pc:sldChg>
      <pc:sldChg chg="del">
        <pc:chgData name="Chetty, Damodar Kumar S" userId="8bceaed3-62ae-46a2-a750-9f6f12844fc7" providerId="ADAL" clId="{526F1387-AB7E-4578-9AC9-CE35EEB69ADB}" dt="2021-10-21T13:19:35.230" v="71" actId="47"/>
        <pc:sldMkLst>
          <pc:docMk/>
          <pc:sldMk cId="231746158" sldId="1187"/>
        </pc:sldMkLst>
      </pc:sldChg>
      <pc:sldChg chg="modSp mod">
        <pc:chgData name="Chetty, Damodar Kumar S" userId="8bceaed3-62ae-46a2-a750-9f6f12844fc7" providerId="ADAL" clId="{526F1387-AB7E-4578-9AC9-CE35EEB69ADB}" dt="2021-10-21T14:37:57.961" v="1737" actId="6549"/>
        <pc:sldMkLst>
          <pc:docMk/>
          <pc:sldMk cId="2418855167" sldId="1189"/>
        </pc:sldMkLst>
        <pc:spChg chg="mod">
          <ac:chgData name="Chetty, Damodar Kumar S" userId="8bceaed3-62ae-46a2-a750-9f6f12844fc7" providerId="ADAL" clId="{526F1387-AB7E-4578-9AC9-CE35EEB69ADB}" dt="2021-10-21T14:37:57.961" v="1737" actId="6549"/>
          <ac:spMkLst>
            <pc:docMk/>
            <pc:sldMk cId="2418855167" sldId="1189"/>
            <ac:spMk id="12" creationId="{8AF9942C-CE7E-1647-9220-5E37ACEF9D89}"/>
          </ac:spMkLst>
        </pc:spChg>
      </pc:sldChg>
      <pc:sldChg chg="ord">
        <pc:chgData name="Chetty, Damodar Kumar S" userId="8bceaed3-62ae-46a2-a750-9f6f12844fc7" providerId="ADAL" clId="{526F1387-AB7E-4578-9AC9-CE35EEB69ADB}" dt="2021-10-21T13:09:10.025" v="51"/>
        <pc:sldMkLst>
          <pc:docMk/>
          <pc:sldMk cId="210365324" sldId="1190"/>
        </pc:sldMkLst>
      </pc:sldChg>
      <pc:sldChg chg="ord">
        <pc:chgData name="Chetty, Damodar Kumar S" userId="8bceaed3-62ae-46a2-a750-9f6f12844fc7" providerId="ADAL" clId="{526F1387-AB7E-4578-9AC9-CE35EEB69ADB}" dt="2021-10-21T13:09:10.025" v="51"/>
        <pc:sldMkLst>
          <pc:docMk/>
          <pc:sldMk cId="2205224875" sldId="1191"/>
        </pc:sldMkLst>
      </pc:sldChg>
      <pc:sldChg chg="delSp del mod">
        <pc:chgData name="Chetty, Damodar Kumar S" userId="8bceaed3-62ae-46a2-a750-9f6f12844fc7" providerId="ADAL" clId="{526F1387-AB7E-4578-9AC9-CE35EEB69ADB}" dt="2021-10-21T13:46:15.645" v="121" actId="47"/>
        <pc:sldMkLst>
          <pc:docMk/>
          <pc:sldMk cId="103403115" sldId="1192"/>
        </pc:sldMkLst>
        <pc:spChg chg="del">
          <ac:chgData name="Chetty, Damodar Kumar S" userId="8bceaed3-62ae-46a2-a750-9f6f12844fc7" providerId="ADAL" clId="{526F1387-AB7E-4578-9AC9-CE35EEB69ADB}" dt="2021-10-21T13:46:01.744" v="115" actId="478"/>
          <ac:spMkLst>
            <pc:docMk/>
            <pc:sldMk cId="103403115" sldId="1192"/>
            <ac:spMk id="7" creationId="{C358FB6B-F335-1447-A7D4-10C7808F4A36}"/>
          </ac:spMkLst>
        </pc:spChg>
      </pc:sldChg>
      <pc:sldChg chg="del">
        <pc:chgData name="Chetty, Damodar Kumar S" userId="8bceaed3-62ae-46a2-a750-9f6f12844fc7" providerId="ADAL" clId="{526F1387-AB7E-4578-9AC9-CE35EEB69ADB}" dt="2021-10-21T13:42:52.078" v="111" actId="47"/>
        <pc:sldMkLst>
          <pc:docMk/>
          <pc:sldMk cId="2741516268" sldId="1193"/>
        </pc:sldMkLst>
      </pc:sldChg>
      <pc:sldChg chg="del">
        <pc:chgData name="Chetty, Damodar Kumar S" userId="8bceaed3-62ae-46a2-a750-9f6f12844fc7" providerId="ADAL" clId="{526F1387-AB7E-4578-9AC9-CE35EEB69ADB}" dt="2021-10-21T13:42:52.078" v="111" actId="47"/>
        <pc:sldMkLst>
          <pc:docMk/>
          <pc:sldMk cId="2154876517" sldId="1194"/>
        </pc:sldMkLst>
      </pc:sldChg>
      <pc:sldChg chg="del">
        <pc:chgData name="Chetty, Damodar Kumar S" userId="8bceaed3-62ae-46a2-a750-9f6f12844fc7" providerId="ADAL" clId="{526F1387-AB7E-4578-9AC9-CE35EEB69ADB}" dt="2021-10-21T13:42:52.078" v="111" actId="47"/>
        <pc:sldMkLst>
          <pc:docMk/>
          <pc:sldMk cId="41974056" sldId="1195"/>
        </pc:sldMkLst>
      </pc:sldChg>
      <pc:sldChg chg="del">
        <pc:chgData name="Chetty, Damodar Kumar S" userId="8bceaed3-62ae-46a2-a750-9f6f12844fc7" providerId="ADAL" clId="{526F1387-AB7E-4578-9AC9-CE35EEB69ADB}" dt="2021-10-21T13:42:52.078" v="111" actId="47"/>
        <pc:sldMkLst>
          <pc:docMk/>
          <pc:sldMk cId="1660123970" sldId="1196"/>
        </pc:sldMkLst>
      </pc:sldChg>
      <pc:sldChg chg="del">
        <pc:chgData name="Chetty, Damodar Kumar S" userId="8bceaed3-62ae-46a2-a750-9f6f12844fc7" providerId="ADAL" clId="{526F1387-AB7E-4578-9AC9-CE35EEB69ADB}" dt="2021-10-21T13:42:52.078" v="111" actId="47"/>
        <pc:sldMkLst>
          <pc:docMk/>
          <pc:sldMk cId="3068980193" sldId="1197"/>
        </pc:sldMkLst>
      </pc:sldChg>
      <pc:sldChg chg="del">
        <pc:chgData name="Chetty, Damodar Kumar S" userId="8bceaed3-62ae-46a2-a750-9f6f12844fc7" providerId="ADAL" clId="{526F1387-AB7E-4578-9AC9-CE35EEB69ADB}" dt="2021-10-21T13:42:52.078" v="111" actId="47"/>
        <pc:sldMkLst>
          <pc:docMk/>
          <pc:sldMk cId="3691985397" sldId="1198"/>
        </pc:sldMkLst>
      </pc:sldChg>
      <pc:sldChg chg="del">
        <pc:chgData name="Chetty, Damodar Kumar S" userId="8bceaed3-62ae-46a2-a750-9f6f12844fc7" providerId="ADAL" clId="{526F1387-AB7E-4578-9AC9-CE35EEB69ADB}" dt="2021-10-21T13:42:55.359" v="112" actId="47"/>
        <pc:sldMkLst>
          <pc:docMk/>
          <pc:sldMk cId="2487801704" sldId="1200"/>
        </pc:sldMkLst>
      </pc:sldChg>
      <pc:sldChg chg="delSp modSp mod delAnim">
        <pc:chgData name="Chetty, Damodar Kumar S" userId="8bceaed3-62ae-46a2-a750-9f6f12844fc7" providerId="ADAL" clId="{526F1387-AB7E-4578-9AC9-CE35EEB69ADB}" dt="2021-10-21T13:46:33.056" v="127" actId="20577"/>
        <pc:sldMkLst>
          <pc:docMk/>
          <pc:sldMk cId="1504591410" sldId="1201"/>
        </pc:sldMkLst>
        <pc:spChg chg="mod">
          <ac:chgData name="Chetty, Damodar Kumar S" userId="8bceaed3-62ae-46a2-a750-9f6f12844fc7" providerId="ADAL" clId="{526F1387-AB7E-4578-9AC9-CE35EEB69ADB}" dt="2021-10-21T13:46:33.056" v="127" actId="20577"/>
          <ac:spMkLst>
            <pc:docMk/>
            <pc:sldMk cId="1504591410" sldId="1201"/>
            <ac:spMk id="2" creationId="{3B8CD900-19EC-824C-BF74-AADFBF5A172E}"/>
          </ac:spMkLst>
        </pc:spChg>
        <pc:spChg chg="mod">
          <ac:chgData name="Chetty, Damodar Kumar S" userId="8bceaed3-62ae-46a2-a750-9f6f12844fc7" providerId="ADAL" clId="{526F1387-AB7E-4578-9AC9-CE35EEB69ADB}" dt="2021-10-21T13:46:12.865" v="120"/>
          <ac:spMkLst>
            <pc:docMk/>
            <pc:sldMk cId="1504591410" sldId="1201"/>
            <ac:spMk id="6" creationId="{5A3AC2BA-8665-FB4D-BF18-CB12A3E9A2FE}"/>
          </ac:spMkLst>
        </pc:spChg>
        <pc:spChg chg="del">
          <ac:chgData name="Chetty, Damodar Kumar S" userId="8bceaed3-62ae-46a2-a750-9f6f12844fc7" providerId="ADAL" clId="{526F1387-AB7E-4578-9AC9-CE35EEB69ADB}" dt="2021-10-21T13:45:53.687" v="114" actId="478"/>
          <ac:spMkLst>
            <pc:docMk/>
            <pc:sldMk cId="1504591410" sldId="1201"/>
            <ac:spMk id="55" creationId="{8FD904F7-9081-E447-9656-C8A098F8110C}"/>
          </ac:spMkLst>
        </pc:spChg>
      </pc:sldChg>
      <pc:sldChg chg="modSp mod">
        <pc:chgData name="Chetty, Damodar Kumar S" userId="8bceaed3-62ae-46a2-a750-9f6f12844fc7" providerId="ADAL" clId="{526F1387-AB7E-4578-9AC9-CE35EEB69ADB}" dt="2021-10-21T13:48:53.868" v="136" actId="20577"/>
        <pc:sldMkLst>
          <pc:docMk/>
          <pc:sldMk cId="946177130" sldId="1202"/>
        </pc:sldMkLst>
        <pc:spChg chg="mod">
          <ac:chgData name="Chetty, Damodar Kumar S" userId="8bceaed3-62ae-46a2-a750-9f6f12844fc7" providerId="ADAL" clId="{526F1387-AB7E-4578-9AC9-CE35EEB69ADB}" dt="2021-10-21T13:48:53.868" v="136" actId="20577"/>
          <ac:spMkLst>
            <pc:docMk/>
            <pc:sldMk cId="946177130" sldId="1202"/>
            <ac:spMk id="53" creationId="{32123EC4-E97B-E54F-AE15-8F511BEDB2A0}"/>
          </ac:spMkLst>
        </pc:spChg>
      </pc:sldChg>
      <pc:sldChg chg="modSp mod ord">
        <pc:chgData name="Chetty, Damodar Kumar S" userId="8bceaed3-62ae-46a2-a750-9f6f12844fc7" providerId="ADAL" clId="{526F1387-AB7E-4578-9AC9-CE35EEB69ADB}" dt="2021-10-21T14:38:03.402" v="1738" actId="20577"/>
        <pc:sldMkLst>
          <pc:docMk/>
          <pc:sldMk cId="1773456864" sldId="1205"/>
        </pc:sldMkLst>
        <pc:spChg chg="mod">
          <ac:chgData name="Chetty, Damodar Kumar S" userId="8bceaed3-62ae-46a2-a750-9f6f12844fc7" providerId="ADAL" clId="{526F1387-AB7E-4578-9AC9-CE35EEB69ADB}" dt="2021-10-21T14:38:03.402" v="1738" actId="20577"/>
          <ac:spMkLst>
            <pc:docMk/>
            <pc:sldMk cId="1773456864" sldId="1205"/>
            <ac:spMk id="12" creationId="{8AF9942C-CE7E-1647-9220-5E37ACEF9D89}"/>
          </ac:spMkLst>
        </pc:spChg>
      </pc:sldChg>
      <pc:sldChg chg="ord">
        <pc:chgData name="Chetty, Damodar Kumar S" userId="8bceaed3-62ae-46a2-a750-9f6f12844fc7" providerId="ADAL" clId="{526F1387-AB7E-4578-9AC9-CE35EEB69ADB}" dt="2021-10-21T13:09:10.025" v="51"/>
        <pc:sldMkLst>
          <pc:docMk/>
          <pc:sldMk cId="3583096274" sldId="1206"/>
        </pc:sldMkLst>
      </pc:sldChg>
      <pc:sldChg chg="del ord">
        <pc:chgData name="Chetty, Damodar Kumar S" userId="8bceaed3-62ae-46a2-a750-9f6f12844fc7" providerId="ADAL" clId="{526F1387-AB7E-4578-9AC9-CE35EEB69ADB}" dt="2021-10-21T13:15:52.650" v="67" actId="47"/>
        <pc:sldMkLst>
          <pc:docMk/>
          <pc:sldMk cId="1832852501" sldId="1207"/>
        </pc:sldMkLst>
      </pc:sldChg>
      <pc:sldChg chg="ord">
        <pc:chgData name="Chetty, Damodar Kumar S" userId="8bceaed3-62ae-46a2-a750-9f6f12844fc7" providerId="ADAL" clId="{526F1387-AB7E-4578-9AC9-CE35EEB69ADB}" dt="2021-10-21T13:09:10.025" v="51"/>
        <pc:sldMkLst>
          <pc:docMk/>
          <pc:sldMk cId="2861341689" sldId="1208"/>
        </pc:sldMkLst>
      </pc:sldChg>
      <pc:sldChg chg="ord">
        <pc:chgData name="Chetty, Damodar Kumar S" userId="8bceaed3-62ae-46a2-a750-9f6f12844fc7" providerId="ADAL" clId="{526F1387-AB7E-4578-9AC9-CE35EEB69ADB}" dt="2021-10-21T13:09:10.025" v="51"/>
        <pc:sldMkLst>
          <pc:docMk/>
          <pc:sldMk cId="4092789886" sldId="1209"/>
        </pc:sldMkLst>
      </pc:sldChg>
      <pc:sldChg chg="add">
        <pc:chgData name="Chetty, Damodar Kumar S" userId="8bceaed3-62ae-46a2-a750-9f6f12844fc7" providerId="ADAL" clId="{526F1387-AB7E-4578-9AC9-CE35EEB69ADB}" dt="2021-10-21T13:16:45.854" v="69"/>
        <pc:sldMkLst>
          <pc:docMk/>
          <pc:sldMk cId="1742619724" sldId="1211"/>
        </pc:sldMkLst>
      </pc:sldChg>
      <pc:sldChg chg="del ord">
        <pc:chgData name="Chetty, Damodar Kumar S" userId="8bceaed3-62ae-46a2-a750-9f6f12844fc7" providerId="ADAL" clId="{526F1387-AB7E-4578-9AC9-CE35EEB69ADB}" dt="2021-10-21T13:16:38.472" v="68" actId="2696"/>
        <pc:sldMkLst>
          <pc:docMk/>
          <pc:sldMk cId="2228719263" sldId="1211"/>
        </pc:sldMkLst>
      </pc:sldChg>
      <pc:sldChg chg="del ord">
        <pc:chgData name="Chetty, Damodar Kumar S" userId="8bceaed3-62ae-46a2-a750-9f6f12844fc7" providerId="ADAL" clId="{526F1387-AB7E-4578-9AC9-CE35EEB69ADB}" dt="2021-10-21T13:16:38.472" v="68" actId="2696"/>
        <pc:sldMkLst>
          <pc:docMk/>
          <pc:sldMk cId="1772922605" sldId="1212"/>
        </pc:sldMkLst>
      </pc:sldChg>
      <pc:sldChg chg="add del">
        <pc:chgData name="Chetty, Damodar Kumar S" userId="8bceaed3-62ae-46a2-a750-9f6f12844fc7" providerId="ADAL" clId="{526F1387-AB7E-4578-9AC9-CE35EEB69ADB}" dt="2021-10-21T13:49:55.791" v="137" actId="47"/>
        <pc:sldMkLst>
          <pc:docMk/>
          <pc:sldMk cId="4191292366" sldId="1212"/>
        </pc:sldMkLst>
      </pc:sldChg>
      <pc:sldChg chg="addSp delSp modSp add mod">
        <pc:chgData name="Chetty, Damodar Kumar S" userId="8bceaed3-62ae-46a2-a750-9f6f12844fc7" providerId="ADAL" clId="{526F1387-AB7E-4578-9AC9-CE35EEB69ADB}" dt="2021-10-21T13:50:39.100" v="159" actId="20577"/>
        <pc:sldMkLst>
          <pc:docMk/>
          <pc:sldMk cId="1464482886" sldId="1213"/>
        </pc:sldMkLst>
        <pc:spChg chg="mod">
          <ac:chgData name="Chetty, Damodar Kumar S" userId="8bceaed3-62ae-46a2-a750-9f6f12844fc7" providerId="ADAL" clId="{526F1387-AB7E-4578-9AC9-CE35EEB69ADB}" dt="2021-10-21T13:50:26.614" v="145" actId="20577"/>
          <ac:spMkLst>
            <pc:docMk/>
            <pc:sldMk cId="1464482886" sldId="1213"/>
            <ac:spMk id="17" creationId="{B959E000-A13C-AB4A-B282-6A69824979D0}"/>
          </ac:spMkLst>
        </pc:spChg>
        <pc:spChg chg="mod">
          <ac:chgData name="Chetty, Damodar Kumar S" userId="8bceaed3-62ae-46a2-a750-9f6f12844fc7" providerId="ADAL" clId="{526F1387-AB7E-4578-9AC9-CE35EEB69ADB}" dt="2021-10-21T13:50:30.792" v="150" actId="20577"/>
          <ac:spMkLst>
            <pc:docMk/>
            <pc:sldMk cId="1464482886" sldId="1213"/>
            <ac:spMk id="39" creationId="{AEC96A95-A24E-234D-BFA0-CAD51D07B35D}"/>
          </ac:spMkLst>
        </pc:spChg>
        <pc:spChg chg="mod">
          <ac:chgData name="Chetty, Damodar Kumar S" userId="8bceaed3-62ae-46a2-a750-9f6f12844fc7" providerId="ADAL" clId="{526F1387-AB7E-4578-9AC9-CE35EEB69ADB}" dt="2021-10-21T13:50:39.100" v="159" actId="20577"/>
          <ac:spMkLst>
            <pc:docMk/>
            <pc:sldMk cId="1464482886" sldId="1213"/>
            <ac:spMk id="41" creationId="{D5506696-77AB-1B40-A4F7-5FFAF0CC1AB8}"/>
          </ac:spMkLst>
        </pc:spChg>
        <pc:picChg chg="del">
          <ac:chgData name="Chetty, Damodar Kumar S" userId="8bceaed3-62ae-46a2-a750-9f6f12844fc7" providerId="ADAL" clId="{526F1387-AB7E-4578-9AC9-CE35EEB69ADB}" dt="2021-10-21T13:50:19.135" v="138" actId="478"/>
          <ac:picMkLst>
            <pc:docMk/>
            <pc:sldMk cId="1464482886" sldId="1213"/>
            <ac:picMk id="8" creationId="{0548BCFD-B7B1-C642-A6A8-74DD77F00F88}"/>
          </ac:picMkLst>
        </pc:picChg>
        <pc:picChg chg="add mod">
          <ac:chgData name="Chetty, Damodar Kumar S" userId="8bceaed3-62ae-46a2-a750-9f6f12844fc7" providerId="ADAL" clId="{526F1387-AB7E-4578-9AC9-CE35EEB69ADB}" dt="2021-10-21T13:50:23.169" v="140" actId="1076"/>
          <ac:picMkLst>
            <pc:docMk/>
            <pc:sldMk cId="1464482886" sldId="1213"/>
            <ac:picMk id="62" creationId="{52BAFDCD-4184-4B1C-84FC-F4EB60DA8177}"/>
          </ac:picMkLst>
        </pc:picChg>
      </pc:sldChg>
      <pc:sldChg chg="del ord">
        <pc:chgData name="Chetty, Damodar Kumar S" userId="8bceaed3-62ae-46a2-a750-9f6f12844fc7" providerId="ADAL" clId="{526F1387-AB7E-4578-9AC9-CE35EEB69ADB}" dt="2021-10-21T13:16:38.472" v="68" actId="2696"/>
        <pc:sldMkLst>
          <pc:docMk/>
          <pc:sldMk cId="3903097984" sldId="1213"/>
        </pc:sldMkLst>
      </pc:sldChg>
      <pc:sldChg chg="modSp add mod">
        <pc:chgData name="Chetty, Damodar Kumar S" userId="8bceaed3-62ae-46a2-a750-9f6f12844fc7" providerId="ADAL" clId="{526F1387-AB7E-4578-9AC9-CE35EEB69ADB}" dt="2021-10-21T13:51:07.396" v="197" actId="20577"/>
        <pc:sldMkLst>
          <pc:docMk/>
          <pc:sldMk cId="2215265768" sldId="1214"/>
        </pc:sldMkLst>
        <pc:spChg chg="mod">
          <ac:chgData name="Chetty, Damodar Kumar S" userId="8bceaed3-62ae-46a2-a750-9f6f12844fc7" providerId="ADAL" clId="{526F1387-AB7E-4578-9AC9-CE35EEB69ADB}" dt="2021-10-21T13:50:47.090" v="164" actId="20577"/>
          <ac:spMkLst>
            <pc:docMk/>
            <pc:sldMk cId="2215265768" sldId="1214"/>
            <ac:spMk id="63" creationId="{BF16691C-9BDB-1D4F-AA2F-7065045EC2AB}"/>
          </ac:spMkLst>
        </pc:spChg>
        <pc:spChg chg="mod">
          <ac:chgData name="Chetty, Damodar Kumar S" userId="8bceaed3-62ae-46a2-a750-9f6f12844fc7" providerId="ADAL" clId="{526F1387-AB7E-4578-9AC9-CE35EEB69ADB}" dt="2021-10-21T13:51:07.396" v="197" actId="20577"/>
          <ac:spMkLst>
            <pc:docMk/>
            <pc:sldMk cId="2215265768" sldId="1214"/>
            <ac:spMk id="90" creationId="{A9D3E564-4A02-0341-99A6-4CA77C4481EE}"/>
          </ac:spMkLst>
        </pc:spChg>
      </pc:sldChg>
      <pc:sldChg chg="del ord">
        <pc:chgData name="Chetty, Damodar Kumar S" userId="8bceaed3-62ae-46a2-a750-9f6f12844fc7" providerId="ADAL" clId="{526F1387-AB7E-4578-9AC9-CE35EEB69ADB}" dt="2021-10-21T13:16:38.472" v="68" actId="2696"/>
        <pc:sldMkLst>
          <pc:docMk/>
          <pc:sldMk cId="2803671660" sldId="1214"/>
        </pc:sldMkLst>
      </pc:sldChg>
      <pc:sldChg chg="del">
        <pc:chgData name="Chetty, Damodar Kumar S" userId="8bceaed3-62ae-46a2-a750-9f6f12844fc7" providerId="ADAL" clId="{526F1387-AB7E-4578-9AC9-CE35EEB69ADB}" dt="2021-09-26T22:54:11.190" v="1" actId="47"/>
        <pc:sldMkLst>
          <pc:docMk/>
          <pc:sldMk cId="2515220283" sldId="1215"/>
        </pc:sldMkLst>
      </pc:sldChg>
      <pc:sldChg chg="del">
        <pc:chgData name="Chetty, Damodar Kumar S" userId="8bceaed3-62ae-46a2-a750-9f6f12844fc7" providerId="ADAL" clId="{526F1387-AB7E-4578-9AC9-CE35EEB69ADB}" dt="2021-09-26T22:54:11.190" v="1" actId="47"/>
        <pc:sldMkLst>
          <pc:docMk/>
          <pc:sldMk cId="1324481012" sldId="1217"/>
        </pc:sldMkLst>
      </pc:sldChg>
      <pc:sldChg chg="del">
        <pc:chgData name="Chetty, Damodar Kumar S" userId="8bceaed3-62ae-46a2-a750-9f6f12844fc7" providerId="ADAL" clId="{526F1387-AB7E-4578-9AC9-CE35EEB69ADB}" dt="2021-09-26T22:54:11.190" v="1" actId="47"/>
        <pc:sldMkLst>
          <pc:docMk/>
          <pc:sldMk cId="884194578" sldId="1219"/>
        </pc:sldMkLst>
      </pc:sldChg>
      <pc:sldChg chg="del">
        <pc:chgData name="Chetty, Damodar Kumar S" userId="8bceaed3-62ae-46a2-a750-9f6f12844fc7" providerId="ADAL" clId="{526F1387-AB7E-4578-9AC9-CE35EEB69ADB}" dt="2021-09-26T22:54:11.190" v="1" actId="47"/>
        <pc:sldMkLst>
          <pc:docMk/>
          <pc:sldMk cId="3835626210" sldId="1220"/>
        </pc:sldMkLst>
      </pc:sldChg>
      <pc:sldChg chg="del">
        <pc:chgData name="Chetty, Damodar Kumar S" userId="8bceaed3-62ae-46a2-a750-9f6f12844fc7" providerId="ADAL" clId="{526F1387-AB7E-4578-9AC9-CE35EEB69ADB}" dt="2021-09-26T22:54:11.190" v="1" actId="47"/>
        <pc:sldMkLst>
          <pc:docMk/>
          <pc:sldMk cId="3740271785" sldId="1221"/>
        </pc:sldMkLst>
      </pc:sldChg>
      <pc:sldChg chg="modSp mod">
        <pc:chgData name="Chetty, Damodar Kumar S" userId="8bceaed3-62ae-46a2-a750-9f6f12844fc7" providerId="ADAL" clId="{526F1387-AB7E-4578-9AC9-CE35EEB69ADB}" dt="2021-10-21T14:37:53.321" v="1736" actId="6549"/>
        <pc:sldMkLst>
          <pc:docMk/>
          <pc:sldMk cId="1533786998" sldId="1222"/>
        </pc:sldMkLst>
        <pc:spChg chg="mod">
          <ac:chgData name="Chetty, Damodar Kumar S" userId="8bceaed3-62ae-46a2-a750-9f6f12844fc7" providerId="ADAL" clId="{526F1387-AB7E-4578-9AC9-CE35EEB69ADB}" dt="2021-10-21T14:37:53.321" v="1736" actId="6549"/>
          <ac:spMkLst>
            <pc:docMk/>
            <pc:sldMk cId="1533786998" sldId="1222"/>
            <ac:spMk id="12" creationId="{8AF9942C-CE7E-1647-9220-5E37ACEF9D89}"/>
          </ac:spMkLst>
        </pc:spChg>
      </pc:sldChg>
      <pc:sldChg chg="del">
        <pc:chgData name="Chetty, Damodar Kumar S" userId="8bceaed3-62ae-46a2-a750-9f6f12844fc7" providerId="ADAL" clId="{526F1387-AB7E-4578-9AC9-CE35EEB69ADB}" dt="2021-10-21T14:00:14.280" v="198" actId="47"/>
        <pc:sldMkLst>
          <pc:docMk/>
          <pc:sldMk cId="123053192" sldId="1223"/>
        </pc:sldMkLst>
      </pc:sldChg>
      <pc:sldChg chg="del">
        <pc:chgData name="Chetty, Damodar Kumar S" userId="8bceaed3-62ae-46a2-a750-9f6f12844fc7" providerId="ADAL" clId="{526F1387-AB7E-4578-9AC9-CE35EEB69ADB}" dt="2021-10-21T14:06:14.945" v="199" actId="47"/>
        <pc:sldMkLst>
          <pc:docMk/>
          <pc:sldMk cId="4181320171" sldId="1225"/>
        </pc:sldMkLst>
      </pc:sldChg>
      <pc:sldChg chg="addSp delSp modSp mod">
        <pc:chgData name="Chetty, Damodar Kumar S" userId="8bceaed3-62ae-46a2-a750-9f6f12844fc7" providerId="ADAL" clId="{526F1387-AB7E-4578-9AC9-CE35EEB69ADB}" dt="2021-10-21T14:08:19.408" v="207" actId="1076"/>
        <pc:sldMkLst>
          <pc:docMk/>
          <pc:sldMk cId="3868589403" sldId="1236"/>
        </pc:sldMkLst>
        <pc:spChg chg="add del mod topLvl">
          <ac:chgData name="Chetty, Damodar Kumar S" userId="8bceaed3-62ae-46a2-a750-9f6f12844fc7" providerId="ADAL" clId="{526F1387-AB7E-4578-9AC9-CE35EEB69ADB}" dt="2021-10-21T14:08:05.772" v="205" actId="478"/>
          <ac:spMkLst>
            <pc:docMk/>
            <pc:sldMk cId="3868589403" sldId="1236"/>
            <ac:spMk id="15" creationId="{64A9355E-2311-9848-B1C5-BF4F86752508}"/>
          </ac:spMkLst>
        </pc:spChg>
        <pc:spChg chg="mod topLvl">
          <ac:chgData name="Chetty, Damodar Kumar S" userId="8bceaed3-62ae-46a2-a750-9f6f12844fc7" providerId="ADAL" clId="{526F1387-AB7E-4578-9AC9-CE35EEB69ADB}" dt="2021-10-21T14:08:19.408" v="207" actId="1076"/>
          <ac:spMkLst>
            <pc:docMk/>
            <pc:sldMk cId="3868589403" sldId="1236"/>
            <ac:spMk id="23" creationId="{0F524D55-CED6-F640-B11D-905C1442C8C9}"/>
          </ac:spMkLst>
        </pc:spChg>
        <pc:spChg chg="mod topLvl">
          <ac:chgData name="Chetty, Damodar Kumar S" userId="8bceaed3-62ae-46a2-a750-9f6f12844fc7" providerId="ADAL" clId="{526F1387-AB7E-4578-9AC9-CE35EEB69ADB}" dt="2021-10-21T14:07:59.857" v="202" actId="165"/>
          <ac:spMkLst>
            <pc:docMk/>
            <pc:sldMk cId="3868589403" sldId="1236"/>
            <ac:spMk id="24" creationId="{573DB687-A85D-7E4A-A7A7-2A1A38ECAD21}"/>
          </ac:spMkLst>
        </pc:spChg>
        <pc:spChg chg="del mod topLvl">
          <ac:chgData name="Chetty, Damodar Kumar S" userId="8bceaed3-62ae-46a2-a750-9f6f12844fc7" providerId="ADAL" clId="{526F1387-AB7E-4578-9AC9-CE35EEB69ADB}" dt="2021-10-21T14:08:03.421" v="203" actId="478"/>
          <ac:spMkLst>
            <pc:docMk/>
            <pc:sldMk cId="3868589403" sldId="1236"/>
            <ac:spMk id="25" creationId="{95EFDCA5-DD6E-8E46-B7A8-A73629FF017E}"/>
          </ac:spMkLst>
        </pc:spChg>
        <pc:grpChg chg="del">
          <ac:chgData name="Chetty, Damodar Kumar S" userId="8bceaed3-62ae-46a2-a750-9f6f12844fc7" providerId="ADAL" clId="{526F1387-AB7E-4578-9AC9-CE35EEB69ADB}" dt="2021-10-21T14:07:59.857" v="202" actId="165"/>
          <ac:grpSpMkLst>
            <pc:docMk/>
            <pc:sldMk cId="3868589403" sldId="1236"/>
            <ac:grpSpMk id="4" creationId="{0C7CC204-2725-AB4C-B58B-7112F62D4A61}"/>
          </ac:grpSpMkLst>
        </pc:grpChg>
        <pc:cxnChg chg="del mod topLvl">
          <ac:chgData name="Chetty, Damodar Kumar S" userId="8bceaed3-62ae-46a2-a750-9f6f12844fc7" providerId="ADAL" clId="{526F1387-AB7E-4578-9AC9-CE35EEB69ADB}" dt="2021-10-21T14:08:08.937" v="206" actId="478"/>
          <ac:cxnSpMkLst>
            <pc:docMk/>
            <pc:sldMk cId="3868589403" sldId="1236"/>
            <ac:cxnSpMk id="19" creationId="{1ABCBCC2-8272-AF45-BA8C-D38FE2166095}"/>
          </ac:cxnSpMkLst>
        </pc:cxnChg>
        <pc:cxnChg chg="mod topLvl">
          <ac:chgData name="Chetty, Damodar Kumar S" userId="8bceaed3-62ae-46a2-a750-9f6f12844fc7" providerId="ADAL" clId="{526F1387-AB7E-4578-9AC9-CE35EEB69ADB}" dt="2021-10-21T14:07:59.857" v="202" actId="165"/>
          <ac:cxnSpMkLst>
            <pc:docMk/>
            <pc:sldMk cId="3868589403" sldId="1236"/>
            <ac:cxnSpMk id="20" creationId="{9E9D8E90-1CBE-084C-8FB6-ABEDC4C5E9E6}"/>
          </ac:cxnSpMkLst>
        </pc:cxnChg>
      </pc:sldChg>
      <pc:sldChg chg="del">
        <pc:chgData name="Chetty, Damodar Kumar S" userId="8bceaed3-62ae-46a2-a750-9f6f12844fc7" providerId="ADAL" clId="{526F1387-AB7E-4578-9AC9-CE35EEB69ADB}" dt="2021-10-21T14:08:36.025" v="208" actId="47"/>
        <pc:sldMkLst>
          <pc:docMk/>
          <pc:sldMk cId="3785819065" sldId="1238"/>
        </pc:sldMkLst>
      </pc:sldChg>
      <pc:sldChg chg="del">
        <pc:chgData name="Chetty, Damodar Kumar S" userId="8bceaed3-62ae-46a2-a750-9f6f12844fc7" providerId="ADAL" clId="{526F1387-AB7E-4578-9AC9-CE35EEB69ADB}" dt="2021-10-21T14:09:10.383" v="209" actId="47"/>
        <pc:sldMkLst>
          <pc:docMk/>
          <pc:sldMk cId="2740477421" sldId="1239"/>
        </pc:sldMkLst>
      </pc:sldChg>
      <pc:sldChg chg="del">
        <pc:chgData name="Chetty, Damodar Kumar S" userId="8bceaed3-62ae-46a2-a750-9f6f12844fc7" providerId="ADAL" clId="{526F1387-AB7E-4578-9AC9-CE35EEB69ADB}" dt="2021-10-21T14:06:14.945" v="199" actId="47"/>
        <pc:sldMkLst>
          <pc:docMk/>
          <pc:sldMk cId="312676469" sldId="1240"/>
        </pc:sldMkLst>
      </pc:sldChg>
      <pc:sldChg chg="del">
        <pc:chgData name="Chetty, Damodar Kumar S" userId="8bceaed3-62ae-46a2-a750-9f6f12844fc7" providerId="ADAL" clId="{526F1387-AB7E-4578-9AC9-CE35EEB69ADB}" dt="2021-10-21T14:06:14.945" v="199" actId="47"/>
        <pc:sldMkLst>
          <pc:docMk/>
          <pc:sldMk cId="1123498810" sldId="1241"/>
        </pc:sldMkLst>
      </pc:sldChg>
      <pc:sldChg chg="del">
        <pc:chgData name="Chetty, Damodar Kumar S" userId="8bceaed3-62ae-46a2-a750-9f6f12844fc7" providerId="ADAL" clId="{526F1387-AB7E-4578-9AC9-CE35EEB69ADB}" dt="2021-10-21T14:06:14.945" v="199" actId="47"/>
        <pc:sldMkLst>
          <pc:docMk/>
          <pc:sldMk cId="318982249" sldId="1242"/>
        </pc:sldMkLst>
      </pc:sldChg>
      <pc:sldChg chg="modSp mod">
        <pc:chgData name="Chetty, Damodar Kumar S" userId="8bceaed3-62ae-46a2-a750-9f6f12844fc7" providerId="ADAL" clId="{526F1387-AB7E-4578-9AC9-CE35EEB69ADB}" dt="2021-10-21T14:37:47.858" v="1735" actId="6549"/>
        <pc:sldMkLst>
          <pc:docMk/>
          <pc:sldMk cId="3651667096" sldId="1243"/>
        </pc:sldMkLst>
        <pc:spChg chg="mod">
          <ac:chgData name="Chetty, Damodar Kumar S" userId="8bceaed3-62ae-46a2-a750-9f6f12844fc7" providerId="ADAL" clId="{526F1387-AB7E-4578-9AC9-CE35EEB69ADB}" dt="2021-10-21T14:37:47.858" v="1735" actId="6549"/>
          <ac:spMkLst>
            <pc:docMk/>
            <pc:sldMk cId="3651667096" sldId="1243"/>
            <ac:spMk id="12" creationId="{8AF9942C-CE7E-1647-9220-5E37ACEF9D89}"/>
          </ac:spMkLst>
        </pc:spChg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2247956738" sldId="1244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429680391" sldId="1245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4145877978" sldId="1246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1262711697" sldId="1247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1493333458" sldId="1248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1155396287" sldId="1249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2855210361" sldId="1250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2293725299" sldId="1251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3220663632" sldId="1252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199674007" sldId="1253"/>
        </pc:sldMkLst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3921720217" sldId="1254"/>
        </pc:sldMkLst>
      </pc:sldChg>
      <pc:sldChg chg="modSp del mod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388301118" sldId="1255"/>
        </pc:sldMkLst>
        <pc:spChg chg="mod">
          <ac:chgData name="Chetty, Damodar Kumar S" userId="8bceaed3-62ae-46a2-a750-9f6f12844fc7" providerId="ADAL" clId="{526F1387-AB7E-4578-9AC9-CE35EEB69ADB}" dt="2021-09-26T22:55:50.885" v="18" actId="20577"/>
          <ac:spMkLst>
            <pc:docMk/>
            <pc:sldMk cId="388301118" sldId="1255"/>
            <ac:spMk id="12" creationId="{8AF9942C-CE7E-1647-9220-5E37ACEF9D89}"/>
          </ac:spMkLst>
        </pc:spChg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3049421924" sldId="1256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501206337" sldId="1257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2626160336" sldId="1258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1397807045" sldId="1259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3281018853" sldId="1260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1313917000" sldId="1261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2644407685" sldId="1262"/>
        </pc:sldMkLst>
      </pc:sldChg>
      <pc:sldChg chg="del">
        <pc:chgData name="Chetty, Damodar Kumar S" userId="8bceaed3-62ae-46a2-a750-9f6f12844fc7" providerId="ADAL" clId="{526F1387-AB7E-4578-9AC9-CE35EEB69ADB}" dt="2021-09-26T22:55:04.266" v="10" actId="2696"/>
        <pc:sldMkLst>
          <pc:docMk/>
          <pc:sldMk cId="3726912571" sldId="1264"/>
        </pc:sldMkLst>
      </pc:sldChg>
      <pc:sldChg chg="del">
        <pc:chgData name="Chetty, Damodar Kumar S" userId="8bceaed3-62ae-46a2-a750-9f6f12844fc7" providerId="ADAL" clId="{526F1387-AB7E-4578-9AC9-CE35EEB69ADB}" dt="2021-09-26T22:55:04.266" v="10" actId="2696"/>
        <pc:sldMkLst>
          <pc:docMk/>
          <pc:sldMk cId="2199129175" sldId="1265"/>
        </pc:sldMkLst>
      </pc:sldChg>
      <pc:sldChg chg="del">
        <pc:chgData name="Chetty, Damodar Kumar S" userId="8bceaed3-62ae-46a2-a750-9f6f12844fc7" providerId="ADAL" clId="{526F1387-AB7E-4578-9AC9-CE35EEB69ADB}" dt="2021-09-26T22:55:04.266" v="10" actId="2696"/>
        <pc:sldMkLst>
          <pc:docMk/>
          <pc:sldMk cId="895041232" sldId="1267"/>
        </pc:sldMkLst>
      </pc:sldChg>
      <pc:sldChg chg="del">
        <pc:chgData name="Chetty, Damodar Kumar S" userId="8bceaed3-62ae-46a2-a750-9f6f12844fc7" providerId="ADAL" clId="{526F1387-AB7E-4578-9AC9-CE35EEB69ADB}" dt="2021-09-26T22:55:04.266" v="10" actId="2696"/>
        <pc:sldMkLst>
          <pc:docMk/>
          <pc:sldMk cId="1070354981" sldId="1269"/>
        </pc:sldMkLst>
      </pc:sldChg>
      <pc:sldChg chg="del">
        <pc:chgData name="Chetty, Damodar Kumar S" userId="8bceaed3-62ae-46a2-a750-9f6f12844fc7" providerId="ADAL" clId="{526F1387-AB7E-4578-9AC9-CE35EEB69ADB}" dt="2021-09-26T22:55:04.266" v="10" actId="2696"/>
        <pc:sldMkLst>
          <pc:docMk/>
          <pc:sldMk cId="3898576801" sldId="1270"/>
        </pc:sldMkLst>
      </pc:sldChg>
      <pc:sldChg chg="del">
        <pc:chgData name="Chetty, Damodar Kumar S" userId="8bceaed3-62ae-46a2-a750-9f6f12844fc7" providerId="ADAL" clId="{526F1387-AB7E-4578-9AC9-CE35EEB69ADB}" dt="2021-09-26T22:55:04.266" v="10" actId="2696"/>
        <pc:sldMkLst>
          <pc:docMk/>
          <pc:sldMk cId="4063320152" sldId="1271"/>
        </pc:sldMkLst>
      </pc:sldChg>
      <pc:sldChg chg="del">
        <pc:chgData name="Chetty, Damodar Kumar S" userId="8bceaed3-62ae-46a2-a750-9f6f12844fc7" providerId="ADAL" clId="{526F1387-AB7E-4578-9AC9-CE35EEB69ADB}" dt="2021-09-26T22:55:04.266" v="10" actId="2696"/>
        <pc:sldMkLst>
          <pc:docMk/>
          <pc:sldMk cId="622565600" sldId="1272"/>
        </pc:sldMkLst>
      </pc:sldChg>
      <pc:sldChg chg="del">
        <pc:chgData name="Chetty, Damodar Kumar S" userId="8bceaed3-62ae-46a2-a750-9f6f12844fc7" providerId="ADAL" clId="{526F1387-AB7E-4578-9AC9-CE35EEB69ADB}" dt="2021-09-26T22:55:04.266" v="10" actId="2696"/>
        <pc:sldMkLst>
          <pc:docMk/>
          <pc:sldMk cId="4233271631" sldId="1273"/>
        </pc:sldMkLst>
      </pc:sldChg>
      <pc:sldChg chg="del">
        <pc:chgData name="Chetty, Damodar Kumar S" userId="8bceaed3-62ae-46a2-a750-9f6f12844fc7" providerId="ADAL" clId="{526F1387-AB7E-4578-9AC9-CE35EEB69ADB}" dt="2021-09-26T22:55:04.266" v="10" actId="2696"/>
        <pc:sldMkLst>
          <pc:docMk/>
          <pc:sldMk cId="2111141432" sldId="1274"/>
        </pc:sldMkLst>
      </pc:sldChg>
      <pc:sldChg chg="modSp del mod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1699740321" sldId="1275"/>
        </pc:sldMkLst>
        <pc:spChg chg="mod">
          <ac:chgData name="Chetty, Damodar Kumar S" userId="8bceaed3-62ae-46a2-a750-9f6f12844fc7" providerId="ADAL" clId="{526F1387-AB7E-4578-9AC9-CE35EEB69ADB}" dt="2021-09-26T22:55:09.891" v="12" actId="20577"/>
          <ac:spMkLst>
            <pc:docMk/>
            <pc:sldMk cId="1699740321" sldId="1275"/>
            <ac:spMk id="12" creationId="{8AF9942C-CE7E-1647-9220-5E37ACEF9D89}"/>
          </ac:spMkLst>
        </pc:spChg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1138025681" sldId="1276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3175040137" sldId="1277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3609404740" sldId="1278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622169486" sldId="1279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192181909" sldId="1280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3093971027" sldId="1281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2954911102" sldId="1282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4152047329" sldId="1283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3711704921" sldId="1284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1769432816" sldId="1285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4165008968" sldId="1286"/>
        </pc:sldMkLst>
      </pc:sldChg>
      <pc:sldChg chg="del">
        <pc:chgData name="Chetty, Damodar Kumar S" userId="8bceaed3-62ae-46a2-a750-9f6f12844fc7" providerId="ADAL" clId="{526F1387-AB7E-4578-9AC9-CE35EEB69ADB}" dt="2021-10-21T14:37:41.929" v="1734" actId="47"/>
        <pc:sldMkLst>
          <pc:docMk/>
          <pc:sldMk cId="3955365086" sldId="1287"/>
        </pc:sldMkLst>
      </pc:sldChg>
      <pc:sldChg chg="modSp del mod">
        <pc:chgData name="Chetty, Damodar Kumar S" userId="8bceaed3-62ae-46a2-a750-9f6f12844fc7" providerId="ADAL" clId="{526F1387-AB7E-4578-9AC9-CE35EEB69ADB}" dt="2021-09-26T22:55:34.771" v="17" actId="47"/>
        <pc:sldMkLst>
          <pc:docMk/>
          <pc:sldMk cId="3254761873" sldId="1288"/>
        </pc:sldMkLst>
        <pc:spChg chg="mod">
          <ac:chgData name="Chetty, Damodar Kumar S" userId="8bceaed3-62ae-46a2-a750-9f6f12844fc7" providerId="ADAL" clId="{526F1387-AB7E-4578-9AC9-CE35EEB69ADB}" dt="2021-09-26T22:55:29.883" v="16" actId="20577"/>
          <ac:spMkLst>
            <pc:docMk/>
            <pc:sldMk cId="3254761873" sldId="1288"/>
            <ac:spMk id="431" creationId="{C6E6E1DB-EF62-1F44-9963-3A1C21989417}"/>
          </ac:spMkLst>
        </pc:spChg>
      </pc:sldChg>
      <pc:sldChg chg="del">
        <pc:chgData name="Chetty, Damodar Kumar S" userId="8bceaed3-62ae-46a2-a750-9f6f12844fc7" providerId="ADAL" clId="{526F1387-AB7E-4578-9AC9-CE35EEB69ADB}" dt="2021-10-21T14:37:04.388" v="1733" actId="47"/>
        <pc:sldMkLst>
          <pc:docMk/>
          <pc:sldMk cId="261461361" sldId="1289"/>
        </pc:sldMkLst>
      </pc:sldChg>
      <pc:sldChg chg="addSp delSp modSp new mod">
        <pc:chgData name="Chetty, Damodar Kumar S" userId="8bceaed3-62ae-46a2-a750-9f6f12844fc7" providerId="ADAL" clId="{526F1387-AB7E-4578-9AC9-CE35EEB69ADB}" dt="2021-10-21T13:27:13.093" v="110" actId="1076"/>
        <pc:sldMkLst>
          <pc:docMk/>
          <pc:sldMk cId="3941053653" sldId="1290"/>
        </pc:sldMkLst>
        <pc:spChg chg="mod">
          <ac:chgData name="Chetty, Damodar Kumar S" userId="8bceaed3-62ae-46a2-a750-9f6f12844fc7" providerId="ADAL" clId="{526F1387-AB7E-4578-9AC9-CE35EEB69ADB}" dt="2021-10-21T13:27:03.621" v="108" actId="20577"/>
          <ac:spMkLst>
            <pc:docMk/>
            <pc:sldMk cId="3941053653" sldId="1290"/>
            <ac:spMk id="2" creationId="{90B568A0-730C-4BFF-A7E9-0CE9095D39D6}"/>
          </ac:spMkLst>
        </pc:spChg>
        <pc:spChg chg="del">
          <ac:chgData name="Chetty, Damodar Kumar S" userId="8bceaed3-62ae-46a2-a750-9f6f12844fc7" providerId="ADAL" clId="{526F1387-AB7E-4578-9AC9-CE35EEB69ADB}" dt="2021-10-21T13:26:47.907" v="73" actId="478"/>
          <ac:spMkLst>
            <pc:docMk/>
            <pc:sldMk cId="3941053653" sldId="1290"/>
            <ac:spMk id="3" creationId="{076AB092-5FFA-4886-AFAF-93DC92586F44}"/>
          </ac:spMkLst>
        </pc:spChg>
        <pc:spChg chg="del">
          <ac:chgData name="Chetty, Damodar Kumar S" userId="8bceaed3-62ae-46a2-a750-9f6f12844fc7" providerId="ADAL" clId="{526F1387-AB7E-4578-9AC9-CE35EEB69ADB}" dt="2021-10-21T13:26:51.259" v="75" actId="478"/>
          <ac:spMkLst>
            <pc:docMk/>
            <pc:sldMk cId="3941053653" sldId="1290"/>
            <ac:spMk id="4" creationId="{918A224C-9D06-406D-98CF-B7C6A110B0EF}"/>
          </ac:spMkLst>
        </pc:spChg>
        <pc:picChg chg="add mod">
          <ac:chgData name="Chetty, Damodar Kumar S" userId="8bceaed3-62ae-46a2-a750-9f6f12844fc7" providerId="ADAL" clId="{526F1387-AB7E-4578-9AC9-CE35EEB69ADB}" dt="2021-10-21T13:27:13.093" v="110" actId="1076"/>
          <ac:picMkLst>
            <pc:docMk/>
            <pc:sldMk cId="3941053653" sldId="1290"/>
            <ac:picMk id="7" creationId="{361711AF-42C0-4705-8ED5-FB8BA62BA029}"/>
          </ac:picMkLst>
        </pc:picChg>
      </pc:sldChg>
      <pc:sldChg chg="add del">
        <pc:chgData name="Chetty, Damodar Kumar S" userId="8bceaed3-62ae-46a2-a750-9f6f12844fc7" providerId="ADAL" clId="{526F1387-AB7E-4578-9AC9-CE35EEB69ADB}" dt="2021-10-21T14:16:21.178" v="211" actId="47"/>
        <pc:sldMkLst>
          <pc:docMk/>
          <pc:sldMk cId="3314187325" sldId="1291"/>
        </pc:sldMkLst>
      </pc:sldChg>
      <pc:sldChg chg="addSp delSp modSp new mod">
        <pc:chgData name="Chetty, Damodar Kumar S" userId="8bceaed3-62ae-46a2-a750-9f6f12844fc7" providerId="ADAL" clId="{526F1387-AB7E-4578-9AC9-CE35EEB69ADB}" dt="2021-10-21T14:31:52.883" v="1068" actId="20577"/>
        <pc:sldMkLst>
          <pc:docMk/>
          <pc:sldMk cId="3949415249" sldId="1291"/>
        </pc:sldMkLst>
        <pc:spChg chg="mod">
          <ac:chgData name="Chetty, Damodar Kumar S" userId="8bceaed3-62ae-46a2-a750-9f6f12844fc7" providerId="ADAL" clId="{526F1387-AB7E-4578-9AC9-CE35EEB69ADB}" dt="2021-10-21T14:26:50.810" v="270" actId="20577"/>
          <ac:spMkLst>
            <pc:docMk/>
            <pc:sldMk cId="3949415249" sldId="1291"/>
            <ac:spMk id="2" creationId="{F3276495-B2CF-4FB6-89B1-36AFA091EFF0}"/>
          </ac:spMkLst>
        </pc:spChg>
        <pc:spChg chg="mod">
          <ac:chgData name="Chetty, Damodar Kumar S" userId="8bceaed3-62ae-46a2-a750-9f6f12844fc7" providerId="ADAL" clId="{526F1387-AB7E-4578-9AC9-CE35EEB69ADB}" dt="2021-10-21T14:31:52.883" v="1068" actId="20577"/>
          <ac:spMkLst>
            <pc:docMk/>
            <pc:sldMk cId="3949415249" sldId="1291"/>
            <ac:spMk id="3" creationId="{DEE420B3-2D37-4E14-B455-EFC651C8B665}"/>
          </ac:spMkLst>
        </pc:spChg>
        <pc:spChg chg="del">
          <ac:chgData name="Chetty, Damodar Kumar S" userId="8bceaed3-62ae-46a2-a750-9f6f12844fc7" providerId="ADAL" clId="{526F1387-AB7E-4578-9AC9-CE35EEB69ADB}" dt="2021-10-21T14:26:03.607" v="213" actId="478"/>
          <ac:spMkLst>
            <pc:docMk/>
            <pc:sldMk cId="3949415249" sldId="1291"/>
            <ac:spMk id="4" creationId="{CEC324BE-FE48-4100-98DE-FF17545B21AF}"/>
          </ac:spMkLst>
        </pc:spChg>
        <pc:picChg chg="add del mod">
          <ac:chgData name="Chetty, Damodar Kumar S" userId="8bceaed3-62ae-46a2-a750-9f6f12844fc7" providerId="ADAL" clId="{526F1387-AB7E-4578-9AC9-CE35EEB69ADB}" dt="2021-10-21T14:26:34.404" v="235" actId="478"/>
          <ac:picMkLst>
            <pc:docMk/>
            <pc:sldMk cId="3949415249" sldId="1291"/>
            <ac:picMk id="7" creationId="{88E491CB-AF71-4A5B-AD99-DF3C2B5B7372}"/>
          </ac:picMkLst>
        </pc:picChg>
      </pc:sldChg>
      <pc:sldChg chg="modSp add mod">
        <pc:chgData name="Chetty, Damodar Kumar S" userId="8bceaed3-62ae-46a2-a750-9f6f12844fc7" providerId="ADAL" clId="{526F1387-AB7E-4578-9AC9-CE35EEB69ADB}" dt="2021-10-21T14:36:41.586" v="1732" actId="20577"/>
        <pc:sldMkLst>
          <pc:docMk/>
          <pc:sldMk cId="3798326582" sldId="1292"/>
        </pc:sldMkLst>
        <pc:spChg chg="mod">
          <ac:chgData name="Chetty, Damodar Kumar S" userId="8bceaed3-62ae-46a2-a750-9f6f12844fc7" providerId="ADAL" clId="{526F1387-AB7E-4578-9AC9-CE35EEB69ADB}" dt="2021-10-21T14:36:41.586" v="1732" actId="20577"/>
          <ac:spMkLst>
            <pc:docMk/>
            <pc:sldMk cId="3798326582" sldId="1292"/>
            <ac:spMk id="3" creationId="{DEE420B3-2D37-4E14-B455-EFC651C8B6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0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2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6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9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35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68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7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5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54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76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5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wmf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11199"/>
              </a:buClr>
            </a:pPr>
            <a:r>
              <a:rPr lang="en-US" sz="3600" dirty="0">
                <a:solidFill>
                  <a:srgbClr val="C00000"/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rgbClr val="011199"/>
              </a:buClr>
            </a:pPr>
            <a:r>
              <a:rPr lang="en-US" dirty="0"/>
              <a:t>Message integrity, authentication</a:t>
            </a:r>
          </a:p>
          <a:p>
            <a:pPr>
              <a:buClr>
                <a:srgbClr val="011199"/>
              </a:buClr>
            </a:pPr>
            <a:r>
              <a:rPr lang="en-US"/>
              <a:t>Securing </a:t>
            </a:r>
            <a:r>
              <a:rPr lang="en-US" dirty="0"/>
              <a:t>TCP connections: TLS</a:t>
            </a:r>
          </a:p>
          <a:p>
            <a:pPr>
              <a:buClr>
                <a:srgbClr val="011199"/>
              </a:buClr>
            </a:pPr>
            <a:r>
              <a:rPr lang="en-US" dirty="0"/>
              <a:t>Network layer security</a:t>
            </a:r>
            <a:r>
              <a:rPr lang="en-US"/>
              <a:t>: IPsec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more sophisticated encryption approach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107A275-985F-8F45-B664-34A810FD7A1C}"/>
              </a:ext>
            </a:extLst>
          </p:cNvPr>
          <p:cNvSpPr txBox="1">
            <a:spLocks noChangeArrowheads="1"/>
          </p:cNvSpPr>
          <p:nvPr/>
        </p:nvSpPr>
        <p:spPr>
          <a:xfrm>
            <a:off x="890173" y="1203947"/>
            <a:ext cx="10612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 substitution ciphers, M</a:t>
            </a:r>
            <a:r>
              <a:rPr lang="en-US" sz="3200" baseline="-25000" dirty="0"/>
              <a:t>1</a:t>
            </a:r>
            <a:r>
              <a:rPr lang="en-US" sz="3200" dirty="0"/>
              <a:t>,M</a:t>
            </a:r>
            <a:r>
              <a:rPr lang="en-US" sz="3200" baseline="-25000" dirty="0"/>
              <a:t>2</a:t>
            </a:r>
            <a:r>
              <a:rPr lang="en-US" sz="3200" dirty="0"/>
              <a:t>,…,M</a:t>
            </a:r>
            <a:r>
              <a:rPr lang="en-US" sz="3200" baseline="-25000" dirty="0"/>
              <a:t>n</a:t>
            </a:r>
          </a:p>
          <a:p>
            <a:r>
              <a:rPr lang="en-US" sz="3200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sz="3200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cyclic pattern</a:t>
            </a:r>
          </a:p>
          <a:p>
            <a:pPr lvl="1"/>
            <a:r>
              <a:rPr lang="en-US" sz="2800" dirty="0"/>
              <a:t>key need not be just n-bit pattern</a:t>
            </a:r>
          </a:p>
        </p:txBody>
      </p:sp>
      <p:pic>
        <p:nvPicPr>
          <p:cNvPr id="15" name="Picture 25" descr="BS00768_[1]">
            <a:extLst>
              <a:ext uri="{FF2B5EF4-FFF2-40B4-BE49-F238E27FC236}">
                <a16:creationId xmlns:a16="http://schemas.microsoft.com/office/drawing/2014/main" id="{0AEAE18D-B61A-BC45-AE08-B0E69B1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07624" y="452499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sz="3200"/>
              <a:t>Message integrity, 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Authentication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Securing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: IPsec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800100" lvl="1" indent="-342900">
                <a:buFont typeface="Wingdings" charset="0"/>
                <a:buChar char="ü"/>
              </a:pPr>
              <a:r>
                <a:rPr lang="en-US" sz="3000" dirty="0"/>
                <a:t>Alice can take m, and signature K</a:t>
              </a:r>
              <a:r>
                <a:rPr lang="en-US" sz="3000" baseline="-25000" dirty="0"/>
                <a:t>B</a:t>
              </a:r>
              <a:r>
                <a:rPr lang="en-US" sz="3000" dirty="0"/>
                <a:t>(m) 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16" y="5250071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47B424C-87AE-D342-8A27-BAEB832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B813668F-F8DE-834D-BFAE-B0EF3336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2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68A0-730C-4BFF-A7E9-0CE9095D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Authentication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1D550-9ABE-4E12-974E-2B0C3DB1F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711AF-42C0-4705-8ED5-FB8BA62B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28" y="1346443"/>
            <a:ext cx="7576366" cy="3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2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Message integrity,</a:t>
            </a:r>
            <a:r>
              <a:rPr lang="en-US" sz="2800"/>
              <a:t> Authentication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,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Securing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: IPsec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>
                <a:latin typeface="+mn-lt"/>
              </a:rPr>
              <a:t>Authentication: ap4.0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>
                <a:solidFill>
                  <a:srgbClr val="C00000"/>
                </a:solidFill>
              </a:rPr>
              <a:t>Goal: </a:t>
            </a:r>
            <a:r>
              <a:rPr lang="en-US" sz="3200"/>
              <a:t>Bob wants Alice to “</a:t>
            </a:r>
            <a:r>
              <a:rPr lang="en-US" altLang="ja-JP" sz="3200"/>
              <a:t>prove” her identity to him</a:t>
            </a:r>
            <a:endParaRPr lang="en-US" sz="3200"/>
          </a:p>
          <a:p>
            <a:pPr>
              <a:buFont typeface="Wingdings" charset="0"/>
              <a:buNone/>
            </a:pPr>
            <a:endParaRPr lang="en-US" sz="3200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8046" y="5310670"/>
              <a:ext cx="942976" cy="676275"/>
              <a:chOff x="2879" y="2891"/>
              <a:chExt cx="594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2979"/>
                <a:ext cx="594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>
                    <a:latin typeface="+mn-lt"/>
                    <a:cs typeface="Arial" charset="0"/>
                  </a:rPr>
                  <a:t>K       </a:t>
                </a:r>
                <a:endParaRPr lang="en-US" sz="2800" dirty="0">
                  <a:latin typeface="+mn-lt"/>
                  <a:cs typeface="Arial" charset="0"/>
                </a:endParaRP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let’s fix it!!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865909" y="1170523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Recall the problem: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77CCA1-AE8D-374F-BC1F-5EC4C0FB94A5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B4941F-64F3-E447-9284-991F0D048A09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84004-AA3A-644E-9984-F921D7AEC2D1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6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>
                <a:latin typeface="Arial" charset="0"/>
                <a:cs typeface="Arial" charset="0"/>
              </a:rPr>
              <a:t>Alice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</a:t>
            </a:r>
            <a:r>
              <a:rPr lang="en-US" sz="2400">
                <a:latin typeface="+mn-lt"/>
                <a:cs typeface="Arial" charset="0"/>
              </a:rPr>
              <a:t>for Alice’</a:t>
            </a:r>
            <a:r>
              <a:rPr lang="en-US" altLang="ja-JP" sz="2400">
                <a:latin typeface="+mn-lt"/>
                <a:cs typeface="Arial" charset="0"/>
              </a:rPr>
              <a:t>s </a:t>
            </a:r>
            <a:r>
              <a:rPr lang="en-US" altLang="ja-JP" sz="2400" dirty="0">
                <a:latin typeface="+mn-lt"/>
                <a:cs typeface="Arial" charset="0"/>
              </a:rPr>
              <a:t>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+mn-lt"/>
                  <a:cs typeface="Arial" charset="0"/>
                </a:rPr>
                <a:t>Alice’s </a:t>
              </a:r>
              <a:endParaRPr lang="en-US" sz="1600" dirty="0">
                <a:solidFill>
                  <a:srgbClr val="000000"/>
                </a:solidFill>
                <a:latin typeface="+mn-lt"/>
                <a:cs typeface="Arial" charset="0"/>
              </a:endParaRP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" descr="Alice">
            <a:extLst>
              <a:ext uri="{FF2B5EF4-FFF2-40B4-BE49-F238E27FC236}">
                <a16:creationId xmlns:a16="http://schemas.microsoft.com/office/drawing/2014/main" id="{52BAFDCD-4184-4B1C-84FC-F4EB60DA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5433" y="5464218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4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>
                <a:latin typeface="+mn-lt"/>
                <a:cs typeface="Arial" charset="0"/>
              </a:rPr>
              <a:t>Alice</a:t>
            </a:r>
            <a:r>
              <a:rPr lang="en-US" altLang="ja-JP">
                <a:latin typeface="+mn-lt"/>
                <a:cs typeface="Arial" charset="0"/>
              </a:rPr>
              <a:t>’s </a:t>
            </a:r>
            <a:endParaRPr lang="en-US" altLang="ja-JP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>
                <a:solidFill>
                  <a:schemeClr val="tx2"/>
                </a:solidFill>
              </a:rPr>
              <a:t>when Bob wants Alice</a:t>
            </a:r>
            <a:r>
              <a:rPr lang="en-US" altLang="ja-JP" sz="3200">
                <a:solidFill>
                  <a:schemeClr val="tx2"/>
                </a:solidFill>
              </a:rPr>
              <a:t>’s </a:t>
            </a:r>
            <a:r>
              <a:rPr lang="en-US" altLang="ja-JP" sz="3200" dirty="0">
                <a:solidFill>
                  <a:schemeClr val="tx2"/>
                </a:solidFill>
              </a:rPr>
              <a:t>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>
                <a:solidFill>
                  <a:schemeClr val="tx2"/>
                </a:solidFill>
              </a:rPr>
              <a:t>gets Alice</a:t>
            </a:r>
            <a:r>
              <a:rPr lang="en-US" altLang="ja-JP" sz="2800">
                <a:solidFill>
                  <a:schemeClr val="tx2"/>
                </a:solidFill>
              </a:rPr>
              <a:t>’s certificate (Alice or </a:t>
            </a:r>
            <a:r>
              <a:rPr lang="en-US" altLang="ja-JP" sz="2800" dirty="0">
                <a:solidFill>
                  <a:schemeClr val="tx2"/>
                </a:solidFill>
              </a:rPr>
              <a:t>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</a:t>
            </a:r>
            <a:r>
              <a:rPr lang="en-US" altLang="ja-JP" sz="2800">
                <a:solidFill>
                  <a:schemeClr val="tx2"/>
                </a:solidFill>
              </a:rPr>
              <a:t>to Alice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</a:t>
            </a:r>
            <a:r>
              <a:rPr lang="en-US" altLang="ja-JP" sz="2800">
                <a:solidFill>
                  <a:schemeClr val="tx2"/>
                </a:solidFill>
              </a:rPr>
              <a:t>get Alice’s </a:t>
            </a:r>
            <a:r>
              <a:rPr lang="en-US" altLang="ja-JP" sz="2800" dirty="0">
                <a:solidFill>
                  <a:schemeClr val="tx2"/>
                </a:solidFill>
              </a:rPr>
              <a:t>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rgbClr val="0012A0"/>
              </a:buClr>
            </a:pPr>
            <a:r>
              <a:rPr lang="en-US" sz="3600"/>
              <a:t>Securing </a:t>
            </a:r>
            <a:r>
              <a:rPr lang="en-US" sz="3600" dirty="0"/>
              <a:t>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: IPsec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836718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security: what’s needed?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11017D-0786-AE4D-9C8B-A9B78332A06C}"/>
              </a:ext>
            </a:extLst>
          </p:cNvPr>
          <p:cNvSpPr txBox="1">
            <a:spLocks noChangeArrowheads="1"/>
          </p:cNvSpPr>
          <p:nvPr/>
        </p:nvSpPr>
        <p:spPr>
          <a:xfrm>
            <a:off x="1386660" y="2616219"/>
            <a:ext cx="10561981" cy="359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handshake: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Alice, Bob use their certificates, private keys to authenticate each other, exchange or create shared secret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derivation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Alice, Bob use shared secret to derive set of keys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 data transfer: data as a series of records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 just one-time transactions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closure: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special messages to securely close connection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3FD55F0-E149-124E-8E21-E70DE72E018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62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let’s </a:t>
            </a:r>
            <a:r>
              <a:rPr lang="en-US" sz="3200" i="1" dirty="0"/>
              <a:t>build</a:t>
            </a:r>
            <a:r>
              <a:rPr lang="en-US" sz="3200" dirty="0"/>
              <a:t> a toy TLS protocol, </a:t>
            </a:r>
            <a:r>
              <a:rPr lang="en-US" sz="3200" i="1" dirty="0"/>
              <a:t>t-tls, </a:t>
            </a:r>
            <a:r>
              <a:rPr lang="en-US" sz="3200" dirty="0"/>
              <a:t>to see what’s needed!</a:t>
            </a:r>
            <a:endParaRPr lang="en-US" sz="2800" dirty="0">
              <a:solidFill>
                <a:srgbClr val="0012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1B3-23D0-C644-B102-E8B069ED3317}"/>
              </a:ext>
            </a:extLst>
          </p:cNvPr>
          <p:cNvSpPr txBox="1"/>
          <p:nvPr/>
        </p:nvSpPr>
        <p:spPr>
          <a:xfrm>
            <a:off x="1028700" y="1943100"/>
            <a:ext cx="607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6863" indent="-296863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3200" dirty="0"/>
              <a:t>we’ve seen the “pieces” already:</a:t>
            </a:r>
          </a:p>
        </p:txBody>
      </p:sp>
    </p:spTree>
    <p:extLst>
      <p:ext uri="{BB962C8B-B14F-4D97-AF65-F5344CB8AC3E}">
        <p14:creationId xmlns:p14="http://schemas.microsoft.com/office/powerpoint/2010/main" val="474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30C5F0E-4D36-9C4B-88CB-340775C3D57C}"/>
              </a:ext>
            </a:extLst>
          </p:cNvPr>
          <p:cNvGrpSpPr/>
          <p:nvPr/>
        </p:nvGrpSpPr>
        <p:grpSpPr>
          <a:xfrm>
            <a:off x="2421281" y="5115338"/>
            <a:ext cx="2153478" cy="1174878"/>
            <a:chOff x="1623392" y="2040836"/>
            <a:chExt cx="2153478" cy="17426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BCC160-B990-A54E-940E-FEBC31E83C58}"/>
                </a:ext>
              </a:extLst>
            </p:cNvPr>
            <p:cNvGrpSpPr/>
            <p:nvPr/>
          </p:nvGrpSpPr>
          <p:grpSpPr>
            <a:xfrm>
              <a:off x="1669774" y="2040836"/>
              <a:ext cx="2107096" cy="848139"/>
              <a:chOff x="6983896" y="4081670"/>
              <a:chExt cx="2107096" cy="84813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B454662-0671-9643-A55F-365DA7A3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E8A5DC00-B05C-4D4B-AEB0-AAA10F83C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454" y="4219266"/>
                <a:ext cx="1762538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client request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8683F-5EAF-FF40-BADA-C320A04AB3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AA90659-E488-4244-A265-0CC0984E6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5">
                <a:extLst>
                  <a:ext uri="{FF2B5EF4-FFF2-40B4-BE49-F238E27FC236}">
                    <a16:creationId xmlns:a16="http://schemas.microsoft.com/office/drawing/2014/main" id="{A6526929-0E98-4F4D-BBD1-63D92B0CD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3285" y="4209288"/>
                <a:ext cx="1716158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server reply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284159-8995-8D44-8B2C-98EB32304940}"/>
              </a:ext>
            </a:extLst>
          </p:cNvPr>
          <p:cNvGrpSpPr/>
          <p:nvPr/>
        </p:nvGrpSpPr>
        <p:grpSpPr>
          <a:xfrm>
            <a:off x="2447786" y="3511826"/>
            <a:ext cx="2431772" cy="1782419"/>
            <a:chOff x="1623392" y="2040836"/>
            <a:chExt cx="2431772" cy="26438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F19937-2079-E54E-809A-EEC900DF25EC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0F91550-555B-C94B-A5D6-4DD5B0CA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8A54A79F-75A4-E844-893E-FC200D279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0974" y="4179953"/>
                <a:ext cx="1258957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t-tls hello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2AD674-EE10-254E-A440-84021C4A62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431772" cy="848139"/>
              <a:chOff x="6632715" y="4081670"/>
              <a:chExt cx="2431772" cy="8481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16CB137-51BC-4B4A-AD44-E2F3C1F0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5F8BC39E-EDF0-1342-9827-3BE6A9D01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5" y="4150319"/>
                <a:ext cx="2360681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public key certificate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9E47A9-4F33-984A-B9C1-48E51EFF5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E3A71BE5-5428-884C-9D0F-85B8AD98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594" y="3790270"/>
              <a:ext cx="1805745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baseline="-250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r>
                <a:rPr lang="en-US" baseline="300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(MS) = EMS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B890D9-A9E7-E148-A927-23B5327FBA02}"/>
              </a:ext>
            </a:extLst>
          </p:cNvPr>
          <p:cNvGrpSpPr/>
          <p:nvPr/>
        </p:nvGrpSpPr>
        <p:grpSpPr>
          <a:xfrm>
            <a:off x="2454413" y="1981200"/>
            <a:ext cx="2126973" cy="1782419"/>
            <a:chOff x="1623392" y="2040836"/>
            <a:chExt cx="2126973" cy="2643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439343-F5CB-514E-AA77-86CC33169BA3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D147B95-2F16-0F4C-B288-AFF61FDD1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id="{0CEE80EA-1A0F-2141-B45A-171010848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7837" y="4219266"/>
                <a:ext cx="1085712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TCP SYN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376851-1BCE-4849-8509-B3DAD9C8BFF5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D4FB3AB-20C8-604E-81FA-D32111B05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23D4810A-9307-2941-B5FA-9CB2C7985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1705" y="4150319"/>
                <a:ext cx="1113184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SYNACK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45B41C-927D-5D44-B384-B4DB1F5A6A88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A87FF3D0-8FD9-7144-8C26-79BD1498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3868895"/>
              <a:ext cx="742122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cs typeface="Arial" charset="0"/>
                </a:rPr>
                <a:t>ACK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initial handshake</a:t>
            </a:r>
            <a:endParaRPr lang="en-US" sz="4400" b="0" dirty="0"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94A11CB-4FF9-2B46-A769-F6B82B9E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703" y="1216025"/>
            <a:ext cx="5181600" cy="523778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dirty="0">
                <a:solidFill>
                  <a:srgbClr val="C00000"/>
                </a:solidFill>
              </a:rPr>
              <a:t>t-tls handshake phase:</a:t>
            </a:r>
          </a:p>
          <a:p>
            <a:r>
              <a:rPr lang="en-US" dirty="0"/>
              <a:t>Bob establishes TCP connection with Alice</a:t>
            </a:r>
          </a:p>
          <a:p>
            <a:r>
              <a:rPr lang="en-US" dirty="0"/>
              <a:t>Bob verifies that Alice is really Alice</a:t>
            </a:r>
          </a:p>
          <a:p>
            <a:r>
              <a:rPr lang="en-US" dirty="0"/>
              <a:t>Bob sends Alice a master secret key (MS), used to generate all other keys for TLS session</a:t>
            </a:r>
          </a:p>
          <a:p>
            <a:r>
              <a:rPr lang="en-US" dirty="0"/>
              <a:t>potential issues:</a:t>
            </a:r>
          </a:p>
          <a:p>
            <a:pPr lvl="1"/>
            <a:r>
              <a:rPr lang="en-US" dirty="0"/>
              <a:t>3 RTT before client can start receiving data (including TCP handshake)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3" name="Picture 6" descr="Alice">
            <a:extLst>
              <a:ext uri="{FF2B5EF4-FFF2-40B4-BE49-F238E27FC236}">
                <a16:creationId xmlns:a16="http://schemas.microsoft.com/office/drawing/2014/main" id="{C3B7BAC7-7FD0-5341-B149-28B8FEC5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83" y="158121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Bob">
            <a:extLst>
              <a:ext uri="{FF2B5EF4-FFF2-40B4-BE49-F238E27FC236}">
                <a16:creationId xmlns:a16="http://schemas.microsoft.com/office/drawing/2014/main" id="{49B94789-D08D-CE4E-B510-D5579867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1696280"/>
            <a:ext cx="622682" cy="6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cryptographic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considered bad to use same key for more than one cryptographic function</a:t>
            </a:r>
          </a:p>
          <a:p>
            <a:pPr lvl="1"/>
            <a:r>
              <a:rPr lang="en-US" sz="2800" dirty="0"/>
              <a:t>different keys for message authentication code (MAC) and encryption</a:t>
            </a:r>
          </a:p>
          <a:p>
            <a:pPr indent="-287338"/>
            <a:r>
              <a:rPr lang="en-US" dirty="0"/>
              <a:t>four keys: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: encryption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: MAC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: encryption key for data sent from server to client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: MAC key for data sent from server to client</a:t>
            </a:r>
          </a:p>
          <a:p>
            <a:pPr indent="-287338"/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to create new keys</a:t>
            </a:r>
          </a:p>
        </p:txBody>
      </p:sp>
      <p:pic>
        <p:nvPicPr>
          <p:cNvPr id="47" name="Picture 35" descr="BS00768_[1]">
            <a:extLst>
              <a:ext uri="{FF2B5EF4-FFF2-40B4-BE49-F238E27FC236}">
                <a16:creationId xmlns:a16="http://schemas.microsoft.com/office/drawing/2014/main" id="{27414126-EE53-FD47-8ED9-DC763D39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3729" y="34133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5" descr="BS00768_[1]">
            <a:extLst>
              <a:ext uri="{FF2B5EF4-FFF2-40B4-BE49-F238E27FC236}">
                <a16:creationId xmlns:a16="http://schemas.microsoft.com/office/drawing/2014/main" id="{02DF6332-5A79-2C45-BCE5-BF448423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2259" y="386868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5" descr="BS00768_[1]">
            <a:extLst>
              <a:ext uri="{FF2B5EF4-FFF2-40B4-BE49-F238E27FC236}">
                <a16:creationId xmlns:a16="http://schemas.microsoft.com/office/drawing/2014/main" id="{F83058A1-6959-C94F-87FF-4E2CF255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0685" y="432398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5" descr="BS00768_[1]">
            <a:extLst>
              <a:ext uri="{FF2B5EF4-FFF2-40B4-BE49-F238E27FC236}">
                <a16:creationId xmlns:a16="http://schemas.microsoft.com/office/drawing/2014/main" id="{B126C34A-7E21-5748-86F0-D2A6A5BA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111" y="477422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227367" cy="336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recall: TCP provides data </a:t>
            </a:r>
            <a:r>
              <a:rPr lang="en-US" i="1" dirty="0"/>
              <a:t>byte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 abstraction</a:t>
            </a:r>
          </a:p>
          <a:p>
            <a:r>
              <a:rPr lang="en-US" u="sng" dirty="0">
                <a:solidFill>
                  <a:srgbClr val="0012A0"/>
                </a:solidFill>
              </a:rPr>
              <a:t>Q: </a:t>
            </a:r>
            <a:r>
              <a:rPr lang="en-US" dirty="0"/>
              <a:t>can we encrypt data in-stream as written into TCP socket?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A: </a:t>
            </a:r>
            <a:r>
              <a:rPr lang="en-US" sz="2800" dirty="0"/>
              <a:t>where would MAC go? If at end, no message integrity until all data received and connection closed!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solution: </a:t>
            </a:r>
            <a:r>
              <a:rPr lang="en-US" sz="2800" dirty="0"/>
              <a:t>break stream in series of “records”</a:t>
            </a:r>
          </a:p>
          <a:p>
            <a:pPr lvl="2"/>
            <a:r>
              <a:rPr lang="en-US" sz="2800" dirty="0"/>
              <a:t>each client-to-server record carries a MAC, created using M</a:t>
            </a:r>
            <a:r>
              <a:rPr lang="en-US" sz="2800" baseline="-25000" dirty="0"/>
              <a:t>c</a:t>
            </a:r>
            <a:endParaRPr lang="en-US" sz="2800" dirty="0"/>
          </a:p>
          <a:p>
            <a:pPr lvl="2"/>
            <a:r>
              <a:rPr lang="en-US" sz="2800" dirty="0"/>
              <a:t>receiver can act on each record as it arrives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4A9355E-2311-9848-B1C5-BF4F8675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19" y="5456476"/>
            <a:ext cx="5723798" cy="609373"/>
          </a:xfrm>
          <a:prstGeom prst="rect">
            <a:avLst/>
          </a:prstGeom>
          <a:solidFill>
            <a:srgbClr val="00B05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endParaRPr lang="en-US" sz="2000" dirty="0"/>
          </a:p>
        </p:txBody>
      </p:sp>
      <p:cxnSp>
        <p:nvCxnSpPr>
          <p:cNvPr id="20" name="Straight Connector 35">
            <a:extLst>
              <a:ext uri="{FF2B5EF4-FFF2-40B4-BE49-F238E27FC236}">
                <a16:creationId xmlns:a16="http://schemas.microsoft.com/office/drawing/2014/main" id="{9E9D8E90-1CBE-084C-8FB6-ABEDC4C5E9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05650" y="5456101"/>
            <a:ext cx="0" cy="69334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38">
            <a:extLst>
              <a:ext uri="{FF2B5EF4-FFF2-40B4-BE49-F238E27FC236}">
                <a16:creationId xmlns:a16="http://schemas.microsoft.com/office/drawing/2014/main" id="{0F524D55-CED6-F640-B11D-905C1442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932" y="5694076"/>
            <a:ext cx="1828776" cy="31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3200" dirty="0">
                <a:solidFill>
                  <a:schemeClr val="bg1"/>
                </a:solidFill>
                <a:latin typeface="+mn-lt"/>
                <a:cs typeface="Arial" charset="0"/>
              </a:rPr>
              <a:t>data</a:t>
            </a:r>
          </a:p>
        </p:txBody>
      </p:sp>
      <p:sp>
        <p:nvSpPr>
          <p:cNvPr id="24" name="TextBox 39">
            <a:extLst>
              <a:ext uri="{FF2B5EF4-FFF2-40B4-BE49-F238E27FC236}">
                <a16:creationId xmlns:a16="http://schemas.microsoft.com/office/drawing/2014/main" id="{573DB687-A85D-7E4A-A7A7-2A1A38EC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8882" y="5699373"/>
            <a:ext cx="1070013" cy="28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MAC</a:t>
            </a:r>
            <a:endParaRPr lang="en-US" sz="1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950842" y="4595190"/>
            <a:ext cx="10227367" cy="1602505"/>
            <a:chOff x="950842" y="4595190"/>
            <a:chExt cx="10227367" cy="1602505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t-tls record encrypted using symmetric key, K</a:t>
              </a:r>
              <a:r>
                <a:rPr lang="en-US" sz="2800" baseline="-25000" dirty="0"/>
                <a:t>c, </a:t>
              </a:r>
              <a:r>
                <a:rPr lang="en-US" sz="2800" dirty="0"/>
                <a:t>passed to TCP: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2358886" y="527436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Securing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connections: TLS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Network layer security</a:t>
            </a:r>
            <a:r>
              <a:rPr lang="en-US" sz="3600"/>
              <a:t>: IPsec</a:t>
            </a:r>
            <a:endParaRPr lang="en-US" sz="3600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6495-B2CF-4FB6-89B1-36AFA091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Security Protocol (IPSec)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20B3-2D37-4E14-B455-EFC651C8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84408" cy="4351338"/>
          </a:xfrm>
        </p:spPr>
        <p:txBody>
          <a:bodyPr/>
          <a:lstStyle/>
          <a:p>
            <a:r>
              <a:rPr lang="en-US"/>
              <a:t>Provides security at the network layer </a:t>
            </a:r>
          </a:p>
          <a:p>
            <a:pPr lvl="1"/>
            <a:r>
              <a:rPr lang="en-US"/>
              <a:t>between pairs of network-layer entities (host-host, host-router, router-router)</a:t>
            </a:r>
          </a:p>
          <a:p>
            <a:pPr lvl="1"/>
            <a:r>
              <a:rPr lang="en-US"/>
              <a:t>Provides </a:t>
            </a:r>
          </a:p>
          <a:p>
            <a:pPr lvl="2"/>
            <a:r>
              <a:rPr lang="en-US"/>
              <a:t>confidentiality: sender encrypts datagram payload (e.g., TCP segment, UDP datagram)</a:t>
            </a:r>
          </a:p>
          <a:p>
            <a:pPr lvl="3"/>
            <a:r>
              <a:rPr lang="en-US"/>
              <a:t>provides “blanket coverage” from network sniffing</a:t>
            </a:r>
          </a:p>
          <a:p>
            <a:pPr lvl="2"/>
            <a:r>
              <a:rPr lang="en-US"/>
              <a:t>data integrity: receiver can check for tampering while datagram was in transit</a:t>
            </a:r>
          </a:p>
          <a:p>
            <a:pPr lvl="2"/>
            <a:r>
              <a:rPr lang="en-US"/>
              <a:t>source authentication: receiver can verify source of the secured datagram</a:t>
            </a:r>
          </a:p>
          <a:p>
            <a:pPr lvl="2"/>
            <a:r>
              <a:rPr lang="en-US"/>
              <a:t>replay-attack prevention: receiver can detect duplicate datagrams inserted</a:t>
            </a:r>
          </a:p>
          <a:p>
            <a:pPr lvl="1"/>
            <a:r>
              <a:rPr lang="en-US"/>
              <a:t>Used to create Virtual Private Networks (VPNs) that run over the public Internet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B29D3-9A16-443A-B7A2-78337FBF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6495-B2CF-4FB6-89B1-36AFA091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IPSec and VPNs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20B3-2D37-4E14-B455-EFC651C8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351338"/>
          </a:xfrm>
        </p:spPr>
        <p:txBody>
          <a:bodyPr/>
          <a:lstStyle/>
          <a:p>
            <a:r>
              <a:rPr lang="en-US"/>
              <a:t>Distributed institution can either:</a:t>
            </a:r>
          </a:p>
          <a:p>
            <a:pPr lvl="1"/>
            <a:r>
              <a:rPr lang="en-US"/>
              <a:t>create a private network</a:t>
            </a:r>
          </a:p>
          <a:p>
            <a:pPr lvl="2"/>
            <a:r>
              <a:rPr lang="en-US"/>
              <a:t>deploys private routers, links and DNS infra</a:t>
            </a:r>
          </a:p>
          <a:p>
            <a:pPr lvl="2"/>
            <a:r>
              <a:rPr lang="en-US"/>
              <a:t>very costly to purchase, install, maintain</a:t>
            </a:r>
          </a:p>
          <a:p>
            <a:pPr lvl="1"/>
            <a:r>
              <a:rPr lang="en-US"/>
              <a:t>create a VPN over the public Internet</a:t>
            </a:r>
          </a:p>
          <a:p>
            <a:pPr lvl="2"/>
            <a:r>
              <a:rPr lang="en-US"/>
              <a:t>inter-office traffic must first be encrypted (intra-office can use vanilla IP)</a:t>
            </a:r>
          </a:p>
          <a:p>
            <a:pPr lvl="2"/>
            <a:r>
              <a:rPr lang="en-US"/>
              <a:t>IP header is not encrypted so can traverse the Internet, but payload is encrypted </a:t>
            </a:r>
          </a:p>
          <a:p>
            <a:pPr lvl="2"/>
            <a:r>
              <a:rPr lang="en-US"/>
              <a:t>gateway routers (HQ or Branch Office) or host OS converts between IP to IPsec datagrams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B29D3-9A16-443A-B7A2-78337FBF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491CB-AF71-4A5B-AD99-DF3C2B5B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71" y="1729661"/>
            <a:ext cx="5315665" cy="33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2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(recall section 1.6)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Securing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: IPsec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32082</TotalTime>
  <Words>3115</Words>
  <Application>Microsoft Office PowerPoint</Application>
  <PresentationFormat>Widescreen</PresentationFormat>
  <Paragraphs>672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 Unicode MS</vt:lpstr>
      <vt:lpstr>Arial</vt:lpstr>
      <vt:lpstr>Calibri</vt:lpstr>
      <vt:lpstr>Calibri Light</vt:lpstr>
      <vt:lpstr>Courier New</vt:lpstr>
      <vt:lpstr>Gill Sans MT</vt:lpstr>
      <vt:lpstr>Wingdings</vt:lpstr>
      <vt:lpstr>ZapfDingbats</vt:lpstr>
      <vt:lpstr>Office Theme</vt:lpstr>
      <vt:lpstr>Chapter 8 outline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Chapter 8 outline</vt:lpstr>
      <vt:lpstr>The language of cryptography</vt:lpstr>
      <vt:lpstr>Symmetric key cryptography</vt:lpstr>
      <vt:lpstr>Simple encryption scheme</vt:lpstr>
      <vt:lpstr>A more sophisticated encryption approach</vt:lpstr>
      <vt:lpstr>Breaking an encryption scheme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RSA in practice: session keys</vt:lpstr>
      <vt:lpstr>Chapter 8 outline</vt:lpstr>
      <vt:lpstr>Digital signatures </vt:lpstr>
      <vt:lpstr>Digital signatures </vt:lpstr>
      <vt:lpstr>Message digests</vt:lpstr>
      <vt:lpstr>Message Authentication Code</vt:lpstr>
      <vt:lpstr>Digital signature = signed message digest</vt:lpstr>
      <vt:lpstr>Hash function algorithms</vt:lpstr>
      <vt:lpstr>Chapter 8 outline</vt:lpstr>
      <vt:lpstr>Authentication: ap4.0</vt:lpstr>
      <vt:lpstr>Authentication: ap5.0</vt:lpstr>
      <vt:lpstr>Authentication: ap5.0 – there’s still a flaw!</vt:lpstr>
      <vt:lpstr>Authentication: ap5.0 – let’s fix it!!</vt:lpstr>
      <vt:lpstr>Public key Certification Authorities (CA)</vt:lpstr>
      <vt:lpstr>Public key Certification Authorities (CA)</vt:lpstr>
      <vt:lpstr>Chapter 8 outline</vt:lpstr>
      <vt:lpstr>Transport-layer security (TLS)</vt:lpstr>
      <vt:lpstr>Transport-layer security: what’s needed?</vt:lpstr>
      <vt:lpstr>t-tls: initial handshake</vt:lpstr>
      <vt:lpstr>t-tls: cryptographic keys</vt:lpstr>
      <vt:lpstr>t-tls: encrypting data</vt:lpstr>
      <vt:lpstr>Chapter 8 outline</vt:lpstr>
      <vt:lpstr>IP Security Protocol (IPSec)</vt:lpstr>
      <vt:lpstr>IPSec and VPNs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Chetty, Damodar Kumar S</cp:lastModifiedBy>
  <cp:revision>1073</cp:revision>
  <dcterms:created xsi:type="dcterms:W3CDTF">2020-01-18T07:24:59Z</dcterms:created>
  <dcterms:modified xsi:type="dcterms:W3CDTF">2021-10-21T14:38:14Z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df1db-9955-4087-a541-42c2f5a9332e_Enabled">
    <vt:lpwstr>true</vt:lpwstr>
  </property>
  <property fmtid="{D5CDD505-2E9C-101B-9397-08002B2CF9AE}" pid="3" name="MSIP_Label_320df1db-9955-4087-a541-42c2f5a9332e_SetDate">
    <vt:lpwstr>2021-09-26T22:53:33Z</vt:lpwstr>
  </property>
  <property fmtid="{D5CDD505-2E9C-101B-9397-08002B2CF9AE}" pid="4" name="MSIP_Label_320df1db-9955-4087-a541-42c2f5a9332e_Method">
    <vt:lpwstr>Standard</vt:lpwstr>
  </property>
  <property fmtid="{D5CDD505-2E9C-101B-9397-08002B2CF9AE}" pid="5" name="MSIP_Label_320df1db-9955-4087-a541-42c2f5a9332e_Name">
    <vt:lpwstr>Confidential Information</vt:lpwstr>
  </property>
  <property fmtid="{D5CDD505-2E9C-101B-9397-08002B2CF9AE}" pid="6" name="MSIP_Label_320df1db-9955-4087-a541-42c2f5a9332e_SiteId">
    <vt:lpwstr>eef95730-77bf-4663-a55d-1ddff9335b5b</vt:lpwstr>
  </property>
  <property fmtid="{D5CDD505-2E9C-101B-9397-08002B2CF9AE}" pid="7" name="MSIP_Label_320df1db-9955-4087-a541-42c2f5a9332e_ActionId">
    <vt:lpwstr>c515c472-e64d-4c7f-beaf-bc425c599426</vt:lpwstr>
  </property>
  <property fmtid="{D5CDD505-2E9C-101B-9397-08002B2CF9AE}" pid="8" name="MSIP_Label_320df1db-9955-4087-a541-42c2f5a9332e_ContentBits">
    <vt:lpwstr>0</vt:lpwstr>
  </property>
</Properties>
</file>