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20" r:id="rId2"/>
    <p:sldId id="460" r:id="rId3"/>
    <p:sldId id="495" r:id="rId4"/>
    <p:sldId id="492" r:id="rId5"/>
    <p:sldId id="493" r:id="rId6"/>
    <p:sldId id="494" r:id="rId7"/>
    <p:sldId id="496" r:id="rId8"/>
    <p:sldId id="498" r:id="rId9"/>
    <p:sldId id="497" r:id="rId10"/>
  </p:sldIdLst>
  <p:sldSz cx="9144000" cy="6858000" type="screen4x3"/>
  <p:notesSz cx="6991350" cy="92821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1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dfdrive.com/make-getting-started-with-processing-a-hands-on-introduction-to-making-interactive-graphics-e158742550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processing.org/referen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MfIHuEwE7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hyperlink" Target="https://happycoding.io/tutorials/java/processing-in-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downloa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processing.org/examples/butt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Assignment 2 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Tic Tac Toe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(Java, Processing GUI)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ICS499 Software Engineering and Capstone Project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Spring 2022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 Goals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250" y="1295401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Exploring “Processing” GUI library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https://processing.org/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[2] Learning new IDE / technology to solve a problem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[3] Refactoring</a:t>
            </a:r>
          </a:p>
          <a:p>
            <a:r>
              <a:rPr lang="en-US" dirty="0">
                <a:solidFill>
                  <a:schemeClr val="bg2"/>
                </a:solidFill>
              </a:rPr>
              <a:t>Given some code, how can we refactor it so as to support building a GUI in “Processing”?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7380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Background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250" y="1295401"/>
            <a:ext cx="8153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Processing IDE is a lightweight GUI tool typically introduced in high school (for AP CS A students).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library doesn’t have the overhead of heavy weight Swing or JavaFX components.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Download this book and quickly skim through the chapter headings (table of contents)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https://www.pdfdrive.com/make-getting-started-with-processing-a-hands-on-introduction-to-making-interactive-graphics-e158742550.html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Processing Reference: </a:t>
            </a:r>
            <a:r>
              <a:rPr lang="en-US" dirty="0">
                <a:solidFill>
                  <a:schemeClr val="bg2"/>
                </a:solidFill>
                <a:hlinkClick r:id="rId4"/>
              </a:rPr>
              <a:t>https://processing.org/reference/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516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 Details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Review “TicTacToe.java” and “ConsoleMain.java”.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These two classes reflect the how </a:t>
            </a:r>
            <a:r>
              <a:rPr lang="en-US" dirty="0" err="1">
                <a:solidFill>
                  <a:schemeClr val="bg2"/>
                </a:solidFill>
              </a:rPr>
              <a:t>TicTacToe</a:t>
            </a:r>
            <a:r>
              <a:rPr lang="en-US" dirty="0">
                <a:solidFill>
                  <a:schemeClr val="bg2"/>
                </a:solidFill>
              </a:rPr>
              <a:t> game can be played.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[2] However, the current implementation doesn’t have “Graphical User Interface”.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So, the goal of this assignment is to build a light-weight GUI using “Processing” library.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GUI will let two users play Tic Tac Toe game (Note: this is not a web based app; So, just assume that two users are sitting in front of a desktop and are taking turns to play the game).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7691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2: Setup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Import the “A2_TicTacToe.zip” project into your Eclipse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Reference Video: </a:t>
            </a:r>
            <a:r>
              <a:rPr lang="en-US" dirty="0">
                <a:solidFill>
                  <a:schemeClr val="bg2"/>
                </a:solidFill>
                <a:hlinkClick r:id="rId3"/>
              </a:rPr>
              <a:t>https://www.youtube.com/watch?v=NMfIHuEwE7A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You should get the “core.java” as the Referenced Library in your Eclipse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Another reference o how core.java comes into play in Eclipse projects </a:t>
            </a:r>
          </a:p>
          <a:p>
            <a:r>
              <a:rPr lang="en-US" dirty="0">
                <a:solidFill>
                  <a:schemeClr val="bg2"/>
                </a:solidFill>
                <a:hlinkClick r:id="rId4"/>
              </a:rPr>
              <a:t>https://happycoding.io/tutorials/java/processing-in-java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4501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2: Setup (If the previous step is not working)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If you are still having compile issues, you need to manually include “core.jar” (the Processing jar file) into your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Download Processing library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https://processing.org/download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And add “core.jar” manually </a:t>
            </a:r>
          </a:p>
          <a:p>
            <a:r>
              <a:rPr lang="en-US" dirty="0">
                <a:solidFill>
                  <a:schemeClr val="bg2"/>
                </a:solidFill>
              </a:rPr>
              <a:t>to your Eclipse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D1D6F-0E96-4686-B03F-1F39A282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655851"/>
            <a:ext cx="3505200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72E4-3354-4CEF-8572-8134156FF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441" y="2282825"/>
            <a:ext cx="3106188" cy="4219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6186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2: Final Output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Once “GraphicsMain.java” is run, it presents the UI for the players to play Tic Tac Toe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You are welcome to refactor “TicTacToe.java” to add additional methods and fix the existing methods. However, you may also need to refactor “ConsoleMain.java”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1743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2: Implementation Guidance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hlinkClick r:id="rId3"/>
              </a:rPr>
              <a:t>https://processing.org/reference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You will use “</a:t>
            </a:r>
            <a:r>
              <a:rPr lang="en-US" dirty="0" err="1">
                <a:solidFill>
                  <a:schemeClr val="bg2"/>
                </a:solidFill>
              </a:rPr>
              <a:t>rect</a:t>
            </a:r>
            <a:r>
              <a:rPr lang="en-US" dirty="0">
                <a:solidFill>
                  <a:schemeClr val="bg2"/>
                </a:solidFill>
              </a:rPr>
              <a:t>()” construct to draw the </a:t>
            </a:r>
            <a:r>
              <a:rPr lang="en-US" dirty="0" err="1">
                <a:solidFill>
                  <a:schemeClr val="bg2"/>
                </a:solidFill>
              </a:rPr>
              <a:t>TicTacToe</a:t>
            </a:r>
            <a:r>
              <a:rPr lang="en-US" dirty="0">
                <a:solidFill>
                  <a:schemeClr val="bg2"/>
                </a:solidFill>
              </a:rPr>
              <a:t> 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Based on the mouse clicks and the ‘turn’ (whose turn is it now), you play X or ) in the rectangles.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  <a:hlinkClick r:id="rId4"/>
              </a:rPr>
              <a:t>https://processing.org/examples/button.html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One the board is full or if there is a winner, you show a message indicating the winner.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user starts the application again if he/she wants to play the game.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7432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What to submit?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350" y="1153111"/>
            <a:ext cx="8769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Submit all *.java files to D2L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Capture the screen shot of “GraphicsMain.java” and submit the screen shot to D2L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Capture the screen shot of “ConsoleMain.java” and submit the screen shot to D2L. (this should NOT regress).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538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1682</TotalTime>
  <Pages>25</Pages>
  <Words>624</Words>
  <Application>Microsoft Office PowerPoint</Application>
  <PresentationFormat>On-screen Show (4:3)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Times New Roman</vt:lpstr>
      <vt:lpstr>jasthi</vt:lpstr>
      <vt:lpstr>PowerPoint Presentation</vt:lpstr>
      <vt:lpstr>Assignment 2 Goals</vt:lpstr>
      <vt:lpstr>Background</vt:lpstr>
      <vt:lpstr>Assignment 2 Details</vt:lpstr>
      <vt:lpstr>Assignment 2: Setup</vt:lpstr>
      <vt:lpstr>Assignment 2: Setup (If the previous step is not working)</vt:lpstr>
      <vt:lpstr>Assignment 2: Final Output</vt:lpstr>
      <vt:lpstr>Assignment 2: Implementation Guidance</vt:lpstr>
      <vt:lpstr>What to submit?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574</cp:revision>
  <cp:lastPrinted>2001-01-24T14:10:52Z</cp:lastPrinted>
  <dcterms:created xsi:type="dcterms:W3CDTF">1996-11-12T16:26:02Z</dcterms:created>
  <dcterms:modified xsi:type="dcterms:W3CDTF">2022-01-12T22:54:31Z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