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  <p:sldId id="330" r:id="rId3"/>
    <p:sldId id="360" r:id="rId4"/>
    <p:sldId id="333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7" d="100"/>
          <a:sy n="77" d="100"/>
        </p:scale>
        <p:origin x="883" y="101"/>
      </p:cViewPr>
      <p:guideLst>
        <p:guide orient="horz" pos="2160"/>
        <p:guide pos="37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00" y="6483937"/>
            <a:ext cx="2920753" cy="365125"/>
          </a:xfrm>
        </p:spPr>
        <p:txBody>
          <a:bodyPr/>
          <a:lstStyle/>
          <a:p>
            <a:r>
              <a:rPr lang="en-US" dirty="0"/>
              <a:t>CS 4 (Python, Excel, MySQL) by Siva Jasthi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7549-C8F9-8740-97B0-14CD78FB0450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C913-51B4-F746-BBF2-AA29BD605CBC}" type="datetimeFigureOut">
              <a:rPr lang="en-US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7549-C8F9-8740-97B0-14CD78FB0450}" type="slidenum">
              <a:rPr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06EC3-F5B4-4525-9B15-BD34841EDF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3280" y="24995"/>
            <a:ext cx="1389536" cy="5732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pptx.readthedocs.io/en/latest/index.html" TargetMode="External"/><Relationship Id="rId2" Type="http://schemas.openxmlformats.org/officeDocument/2006/relationships/hyperlink" Target="https://python-pptx.readthedocs.io/en/latest/user/quickstart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F82A46D2-CD36-4B82-A2A0-4CF6818A51E3}"/>
              </a:ext>
            </a:extLst>
          </p:cNvPr>
          <p:cNvSpPr txBox="1">
            <a:spLocks/>
          </p:cNvSpPr>
          <p:nvPr/>
        </p:nvSpPr>
        <p:spPr>
          <a:xfrm>
            <a:off x="3327425" y="2109741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04B452"/>
                </a:solidFill>
              </a:rPr>
              <a:t>Programming in Python</a:t>
            </a:r>
          </a:p>
          <a:p>
            <a:endParaRPr lang="en-US" sz="4000" b="1">
              <a:solidFill>
                <a:srgbClr val="04B452"/>
              </a:solidFill>
            </a:endParaRPr>
          </a:p>
          <a:p>
            <a:endParaRPr lang="en-US" sz="3600" b="1">
              <a:solidFill>
                <a:srgbClr val="04B452"/>
              </a:solidFill>
            </a:endParaRPr>
          </a:p>
          <a:p>
            <a:r>
              <a:rPr lang="en-US" sz="3600" b="1">
                <a:solidFill>
                  <a:srgbClr val="04B452"/>
                </a:solidFill>
              </a:rPr>
              <a:t>Siva Jasthi</a:t>
            </a:r>
            <a:endParaRPr lang="en-US" sz="3600" b="1" dirty="0">
              <a:solidFill>
                <a:srgbClr val="04B452"/>
              </a:solidFill>
            </a:endParaRPr>
          </a:p>
        </p:txBody>
      </p:sp>
      <p:pic>
        <p:nvPicPr>
          <p:cNvPr id="11" name="Picture 2" descr="Python for Data Science – IDEAS">
            <a:extLst>
              <a:ext uri="{FF2B5EF4-FFF2-40B4-BE49-F238E27FC236}">
                <a16:creationId xmlns:a16="http://schemas.microsoft.com/office/drawing/2014/main" id="{0C2CAADE-C568-4017-9AFF-64CBA982F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06" y="4433439"/>
            <a:ext cx="1678926" cy="16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16A3E360-14C0-4BBD-8BB8-53E86DDA8CAD}"/>
              </a:ext>
            </a:extLst>
          </p:cNvPr>
          <p:cNvSpPr txBox="1">
            <a:spLocks/>
          </p:cNvSpPr>
          <p:nvPr/>
        </p:nvSpPr>
        <p:spPr>
          <a:xfrm>
            <a:off x="3749291" y="2582053"/>
            <a:ext cx="6258107" cy="58535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b="1" dirty="0">
                <a:solidFill>
                  <a:schemeClr val="bg1"/>
                </a:solidFill>
              </a:rPr>
              <a:t>Power Point Integration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231" y="1274"/>
            <a:ext cx="10283642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python-pptx  package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47E4C-B2D9-40B0-9572-C340FA596A0F}"/>
              </a:ext>
            </a:extLst>
          </p:cNvPr>
          <p:cNvSpPr txBox="1"/>
          <p:nvPr/>
        </p:nvSpPr>
        <p:spPr>
          <a:xfrm>
            <a:off x="342230" y="1196872"/>
            <a:ext cx="1058087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b="0" i="1" dirty="0">
                <a:solidFill>
                  <a:srgbClr val="000000"/>
                </a:solidFill>
                <a:effectLst/>
                <a:latin typeface="ff-meta-web-pro-1"/>
              </a:rPr>
              <a:t>python-pptx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-meta-web-pro-1"/>
              </a:rPr>
              <a:t> is a Python library for creating and updating PowerPoint (.pptx) files.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ff-meta-web-pro-1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ff-meta-web-pro-1"/>
              </a:rPr>
              <a:t>See examples here:</a:t>
            </a:r>
            <a:endParaRPr lang="en-US" sz="2400" dirty="0">
              <a:solidFill>
                <a:srgbClr val="000000"/>
              </a:solidFill>
              <a:latin typeface="ff-meta-web-pro-1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ff-meta-web-pro-1"/>
                <a:hlinkClick r:id="rId2"/>
              </a:rPr>
              <a:t>https://python-pptx.readthedocs.io/en/latest/user/quickstart.html</a:t>
            </a:r>
            <a:endParaRPr lang="en-US" sz="2400" b="0" i="0" dirty="0">
              <a:solidFill>
                <a:srgbClr val="000000"/>
              </a:solidFill>
              <a:effectLst/>
              <a:latin typeface="ff-meta-web-pro-1"/>
            </a:endParaRPr>
          </a:p>
          <a:p>
            <a:endParaRPr lang="en-US" sz="2400" dirty="0">
              <a:solidFill>
                <a:srgbClr val="000000"/>
              </a:solidFill>
              <a:latin typeface="ff-meta-web-pro-1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ff-meta-web-pro-1"/>
              </a:rPr>
              <a:t>Documentation:</a:t>
            </a:r>
            <a:endParaRPr lang="en-US" sz="2400" dirty="0">
              <a:solidFill>
                <a:srgbClr val="000000"/>
              </a:solidFill>
              <a:latin typeface="ff-meta-web-pro-1"/>
            </a:endParaRPr>
          </a:p>
          <a:p>
            <a:r>
              <a:rPr lang="en-US" sz="2400" dirty="0">
                <a:hlinkClick r:id="rId3"/>
              </a:rPr>
              <a:t>https://python-pptx.readthedocs.io/en/latest/index.html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Installation:</a:t>
            </a:r>
          </a:p>
          <a:p>
            <a:r>
              <a:rPr lang="en-US" sz="2400" dirty="0">
                <a:solidFill>
                  <a:srgbClr val="04B452"/>
                </a:solidFill>
              </a:rPr>
              <a:t>pip install python-pptx</a:t>
            </a:r>
            <a:endParaRPr lang="en-US" sz="2400" dirty="0"/>
          </a:p>
          <a:p>
            <a:endParaRPr lang="en-US" sz="2400" dirty="0"/>
          </a:p>
          <a:p>
            <a:endParaRPr lang="en-US" sz="2400" b="0" i="0" dirty="0">
              <a:solidFill>
                <a:srgbClr val="000000"/>
              </a:solidFill>
              <a:effectLst/>
              <a:latin typeface="ff-meta-web-pro-1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ff-meta-web-pro-1"/>
            </a:endParaRP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734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231" y="1274"/>
            <a:ext cx="10283642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python-pptx  package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CE0883-2ABB-479F-A2EC-A553347C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30" y="1480309"/>
            <a:ext cx="9895073" cy="48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5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4"/>
            <a:ext cx="8971175" cy="7614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4B452"/>
                </a:solidFill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6358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11173C-CD6D-41DE-984D-F35D467A0CCE}"/>
              </a:ext>
            </a:extLst>
          </p:cNvPr>
          <p:cNvSpPr/>
          <p:nvPr/>
        </p:nvSpPr>
        <p:spPr>
          <a:xfrm>
            <a:off x="294401" y="1389936"/>
            <a:ext cx="110441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Read the CSV file</a:t>
            </a:r>
          </a:p>
          <a:p>
            <a:pPr marL="514350" indent="-514350">
              <a:buAutoNum type="arabicPeriod"/>
            </a:pPr>
            <a:r>
              <a:rPr lang="en-US" sz="2800" dirty="0"/>
              <a:t>For each string(quote) in the file: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Call </a:t>
            </a:r>
            <a:r>
              <a:rPr lang="en-US" sz="2800" dirty="0" err="1"/>
              <a:t>indic</a:t>
            </a:r>
            <a:r>
              <a:rPr lang="en-US" sz="2800" dirty="0"/>
              <a:t>-wp API to get the logical characters of the ‘quote’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Group these characters into 15 chunks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Shuffle (randomize) these 15 chunks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a PPT slide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Add these 15 chunks to </a:t>
            </a:r>
            <a:r>
              <a:rPr lang="en-US" sz="2800"/>
              <a:t>the slide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522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4575" y="1667222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4B452"/>
                </a:solidFill>
              </a:rPr>
              <a:t>Thank You. धन्यवाद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17749-6391-471E-8F8B-BAE6CE6EF5BB}"/>
              </a:ext>
            </a:extLst>
          </p:cNvPr>
          <p:cNvSpPr txBox="1"/>
          <p:nvPr/>
        </p:nvSpPr>
        <p:spPr>
          <a:xfrm>
            <a:off x="2895600" y="6358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May be an image of text that says 'THIS IS JAVA by SIVA JASTHI'">
            <a:extLst>
              <a:ext uri="{FF2B5EF4-FFF2-40B4-BE49-F238E27FC236}">
                <a16:creationId xmlns:a16="http://schemas.microsoft.com/office/drawing/2014/main" id="{8E2EB8E7-6121-45ED-89C0-C81A25E50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396" y="3311571"/>
            <a:ext cx="8345281" cy="341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E163A7-646F-4797-9663-091FBC839AC7}"/>
              </a:ext>
            </a:extLst>
          </p:cNvPr>
          <p:cNvSpPr/>
          <p:nvPr/>
        </p:nvSpPr>
        <p:spPr>
          <a:xfrm>
            <a:off x="1810396" y="3826881"/>
            <a:ext cx="8345280" cy="124474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00B0F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PYTHON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129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ff-meta-web-pro-1</vt:lpstr>
      <vt:lpstr>Office Theme</vt:lpstr>
      <vt:lpstr>PowerPoint Presentation</vt:lpstr>
      <vt:lpstr>python-pptx  package</vt:lpstr>
      <vt:lpstr>python-pptx  package</vt:lpstr>
      <vt:lpstr>Outline</vt:lpstr>
      <vt:lpstr>Thank You. धन्यवाद</vt:lpstr>
    </vt:vector>
  </TitlesOfParts>
  <Company>Fabric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Harwood</dc:creator>
  <cp:keywords>C_Unrestricted</cp:keywords>
  <cp:lastModifiedBy>Jasthi, Jasthi (DI SW LCS DEVOPS)</cp:lastModifiedBy>
  <cp:revision>110</cp:revision>
  <dcterms:created xsi:type="dcterms:W3CDTF">2014-09-03T22:10:43Z</dcterms:created>
  <dcterms:modified xsi:type="dcterms:W3CDTF">2022-01-30T18:07:25Z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