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wo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as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r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ell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y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ety-n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spira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insp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d nin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ine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Geni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 per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s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on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ercen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us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 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st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ls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ave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lik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sc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man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av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ob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pr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dged by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tent of thei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y live 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 not be ju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r character.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color of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 have a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 by the con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four littl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re they wil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nation whe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heir skin bu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eam that 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will one 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 children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e 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 th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ndne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f st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d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ss o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lm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mel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apa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mo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f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the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I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re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succ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y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9t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eed,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, tr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fir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n\u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try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19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goi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ugh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ll,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ep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g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ke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g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ot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t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ll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wi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ne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elf.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ht,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it 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do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ask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d,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f you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woman.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If 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done,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t som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an;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k a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thing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u 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g 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ethin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r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ffe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 r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onn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m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an'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m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t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anym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no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I'v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as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're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ans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bu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ser.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mies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se,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ene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p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po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now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gonn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colat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ver k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a get.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hat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Life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019re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ke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ou 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es.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ou\u2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is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f 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box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balan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ep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your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ving.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ce,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st ke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ike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keep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.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ou mu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is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a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29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it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men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y pla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 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 the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yers.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and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merel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worl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nd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ge,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omen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the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019s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d\u2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or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feri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itho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our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ut 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are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er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 f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xes.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and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g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th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so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wer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olut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po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corr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Pow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abs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upts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ts;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c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big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a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,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r 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man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kind.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gian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ap fo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19s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ep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 le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\u20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the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il.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all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of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we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 f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elf.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ar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fe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39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ac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h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ke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our 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can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; ask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untry.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you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Ask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for 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at 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r 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do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can do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ot 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ur 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re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if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em a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et,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f th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an 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ed 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 th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all.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ver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 lov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er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 hav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bett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ve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 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t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tha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que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he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o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t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, d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ive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led by,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the dif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, I too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travel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ference.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and 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Two roa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made all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rged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ne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k the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at has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ds dive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, and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a 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d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ll.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we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d,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ed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mak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't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us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str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us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. Som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can't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icate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reach.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 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What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just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got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ommun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to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you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we've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is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here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d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,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oo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g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49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 time, 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ple all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me, and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all of the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the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you can't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You can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of the peo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f the peo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 people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ome of 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fool all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ool all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of the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ple some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eek,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ll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be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u; 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ind.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sha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 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give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you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it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50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ish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 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ou w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rld.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to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 th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ee i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be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cen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ucc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owi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f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t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sh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y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at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y,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W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equi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s g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n,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is r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h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muc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uch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 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SliderPlus 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sz="4800"/>
                        <a:t>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I 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mn.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't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e a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kl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ar,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giv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480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800"/>
                        <a:t>y,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