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మిణుగు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నడప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కి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డానికి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రంత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కళ్ళ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చాలు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చీ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దేని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ఆశ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ముందు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టే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కటుం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నికి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సినా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నమి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వితా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నీది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చే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యిన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జీ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చ్చుకో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ఏం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ర్వచ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ని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11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చె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లు పో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రిపో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శకు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య్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ఎడా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ధార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దారు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యిన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రి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తడా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12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కనులె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చునుగా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నేస్త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తే 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దురుగా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చెద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నిలు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యనమై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మై 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కల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రని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మ్మక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13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నవ్వ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లం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మ్మా!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హా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షం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యి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తో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14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స్నేహి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నీలో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లే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ష్టాలే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తులు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కున్న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వు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లోపా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నీ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త్రు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15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ని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ద్దు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..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ర్ణయం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విస్మ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వద్దు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మిం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క్షణం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రించ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శ్ర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16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లకి,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తడి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మ్మ 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వీరు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ఒక్కటే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చోరు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ధీరు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కంట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క్కటే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డి 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లకి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లకి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కి 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దీనుల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17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మాట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గెలుచు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రా వి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ఆటనే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యుద్దం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కర్ధం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పసి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నువ్వే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తకాల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తీరం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జయ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నిను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డి 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కాదు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హారం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18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డవరా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రితో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పరు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సి న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కలిసీ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నర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తిక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నలుగు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ఎటుకే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గులు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వరా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మక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కతి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19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ప్పుడూ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రిమి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దులు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ఎప్పు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ద్దురా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ఒప్పు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టమి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కోవ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డూ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ద్దురా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కోవ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దటి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ఒంటరే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ఒక్క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మొ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మరి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అడు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మొద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ప్పుడు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డు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మరి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డే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గు ఎ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టివా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డు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ఎప్పు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20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పిల్ల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తక్కు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రి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గువ్వ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వేనురా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రె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నింగి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ముందు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న్న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వ్వుమ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క్క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ఎం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దైన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గొప్ప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ల్ల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చిన్న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ఈదు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పపి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దేనురా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మొప్ప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సంద్ర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దు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పె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చే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తున్న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ముం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మెంత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ద్దదై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22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అసు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నెగ్గ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గు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లేదురా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 సం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పశ్చి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క్కనాడు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పొం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మిం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విని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ధ్య ఒ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మాన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ఉండి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చి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23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ఈదు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తేలు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ఉండ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తుందిరా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కుంటు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గుట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రుపింట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డని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గరా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సా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తూ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కప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గ్గి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24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రణమై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గు 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మ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డుగున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 జీ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నొప్పి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అడు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ని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మైన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వితాన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లేని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మేది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మిష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ది కా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నిత్య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ని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నీ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ఘర్షణ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దు బ్ర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నీర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అంటె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ని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మైన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మిష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తుకు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సించి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పోతె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లిచి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26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సత్తువుం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సైన్య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ది.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..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ముండునా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ది..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దేహ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తకన్న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త్తురుంది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. నె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. ఇం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ముంది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ణముం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ప్రా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27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స్త్రమౌ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సారెదె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శ్వా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శ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వరురా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ఆశ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యమ్ము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కు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నీకు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ఆశ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నీ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మౌను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అస్త్ర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28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అందమై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చూడ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నవ్వి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యో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 జీ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ఒక్క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దువ్వి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డయో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చూ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వితాన్ని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సారి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క్కసా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29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రం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కేం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పో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సాగ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కాదురా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ఈద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సాహ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తేలి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శ్వాస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సోద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టం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సం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సాగి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చిటికే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అందని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లేనిది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ఆశ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దేముంది!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స్తే చా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చెలిమి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..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టే చా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ది?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ఏముం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లమ్మా.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తోడుం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..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లమ్మా.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30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యట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దృ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వైన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బ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శ్యాలై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స్తాయి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సు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వాలే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భా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నిపి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నీ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31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రటాల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రగదు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వా కె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త్రోవ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కు 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పరు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తే త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పులనా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లవంచి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గాప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నించ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32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చిక్కు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విడిపిం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వ్వరో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గా నీ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చరుగా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లు నీ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వ్వరూ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లు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లివ్వరు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బదు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వే ఎ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ప్రశ్న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నీవే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33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గా 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 చూ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పువ్వులు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సరదా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డదురా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వ్వేస్తే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పెద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నిన్ని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పై వి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వురా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వాడ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దిగులు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వుల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నవ్వు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రబూసే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34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లో తీ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నికే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పటాని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బతుకు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చిక్కులు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పి 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రాత్రి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చెప్పడా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సొగసు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క్కలు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కే చు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మిటో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లో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టో చూ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ఏమి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35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ట్టూ చీ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 నీ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మామ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నీ చు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నవ్వే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కటికి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నవ్వం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వెన్నె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తోడుం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నువ్వే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వెండి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టూ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చంద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టే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36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రాటమే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గెలు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ముందు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టో పో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పేమిటో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తేల్చా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కాలా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రానున్న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తె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లుపేమి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న్న 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లిగా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నికే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లిగా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లియా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37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ఆగా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టే చె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ముతుం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రిగా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ల్లదుగా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లో లే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లియదం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ని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అల్ల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టే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దో తె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గాలో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తరు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న్ను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38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క పు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వివరి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ణం తి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తిపూటొ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స్తుందా?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టగా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పొర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పాఠం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చెయి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దా ప్ర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రిగొస్తుం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తన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బాటున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తరు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జారిన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39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గొ నీ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డిని రా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లిగిద్దాం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ప్నం ఇది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రమ్మందాం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దారి 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కునికే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ని సూరి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కను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 స్వ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రంగు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టు ఉంద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మన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ల్లొ వె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రెప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ఫలితం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తప్పకుం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జయం.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...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కష్టప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పట్టుద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రాదా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చేస్తే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దే వి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డ నీ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డితే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లతో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..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సమరం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40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కన్న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ద్దాం 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నెర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లోచన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రంభంగా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త్వర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సందే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అడుగే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అతి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గా 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వేరదు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గా..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హిస్తుంటే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సంకల్పం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గా..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41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మరానికి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 పేరే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కాదే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యనం స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విజయం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సై 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మొదలె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సంసిద్ద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ముందే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ఈ 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మన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నగలిగే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ట్టక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కధ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ముగిసే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42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య్య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క్షేపా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య్య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చె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నికి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కాల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మో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య్య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43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దా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త్తు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కు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డికి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శత్రు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లేని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లో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దుయ్య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వు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లి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44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గనా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చ్చె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య్యకు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నికి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అం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గ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తో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వె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దని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45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వం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స్తే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నకి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దేళ్ళు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వ్య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దుకు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ఎం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ర్ధం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46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భయప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షి పం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ప్పు 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యము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చికి!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డాలి.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మని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మని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యపడా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! 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నులకి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..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షి 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. 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లి..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47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చిన్న నవ్వు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పోని సేవ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. కాళ్లు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. ఒక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చేయకు.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నవ్వి సా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చుట్టమల్లె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.. లేని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స్తే కళ్ళ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గతించకు.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కడిగి స్వా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గనంపకుండా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కష్టమో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ట్టుకుంటు..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నీళ్ళు పె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48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చోటా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పలకరిం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నిజం తె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స్తే ప్రతి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చుకోవా!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నిన్ను నీ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ప్రపంచం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సుకుని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దని చె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! తెలి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లుసుకోవా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వే కలు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నీలో ఉం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. ఆ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ప్పేదాకా.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49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నీలో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సు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.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మా!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ఉం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చాలు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కె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ఆశే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టే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పచ్చ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త్తే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. నీ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పోరా సూ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ఏ సా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డక.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టిగా!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ధ్యేయం చూ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నీ ధై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లో..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డై ఉం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సం చూ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యం కో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పే మార్గం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ర్యం తో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..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డగా.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50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.మౌనం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లకు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రువు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స్తం..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మార్గం?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చూపి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ఒంట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సమస్య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ది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కు నే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మోయబో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స్తుందా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రిగా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గులు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51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తక్కువే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 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చిక్కు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...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డదాం!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కదా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చుక్క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తేలి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క్కపెడు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ల్చుకుందాం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లు పో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అని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లు లె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.మన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తూ..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52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డవరా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రితో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పరు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సి న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కలిసి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నర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తిక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నలుగు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ఎటుకే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గులు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వరా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మక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కతి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53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దాటి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రెందుకే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పుల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దవి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హృదయమా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వెలికి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మనసు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బెదు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నిలిచి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మా పె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మధురి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రాక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లోనే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మైమర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పోకే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54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నుకుందాం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అందర్నీ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శం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ట అ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రమ్మందాం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ఎందు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వచ్చిం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లస్యం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కదా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చి మా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ఓ మం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కు ఆ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ది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వకా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55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కం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స్వర్గం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లే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మై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చూద్దాం\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నది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ముంచే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లేద్దాం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పోదాం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స్తూ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లో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దాం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డుతూ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56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వెన్నె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హరి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వ్వై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న్నా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స్తున్నా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వి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మి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సిస్తు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విక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గువ్వై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న్న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57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తడి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టి చి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లతారు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ఎదను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న్నదేమో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పింది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ఎదు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చినుకం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నిలిచిం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లేమో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వెన్నె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నేడు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డు 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ది చూ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58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నీదే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దే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నీదే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నీ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బదు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నీ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ప్రశ్న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దే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దే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59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ని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అన్న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న్నది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సంగతి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జమం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ఎందు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జమే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మది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ముందు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తా ని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కో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మ్మదే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ఏ 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ల్చుకో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నీ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గా 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ముందుగా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మరం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తో తే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నం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లియాలి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కు తె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ఎవరి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పయ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డికో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ఎక్క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60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సరి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కల్పం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అంటే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కాదంటూ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అవుదాం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హద్దుల్నే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పే సం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డుగే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ఇది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అర్థం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చెరి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ముంద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యుద్ధం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ద్దాం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61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స్తావో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చెల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వో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య్యొదిలె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గాటమా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స్నేహమా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ఎందు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026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చెంత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కు చె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ఎందు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\u2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కు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వస్తా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62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గ ధగ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ఏ శాంతి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.. ధ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కోసమో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మని మె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భగభ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కత్తులు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ఎగ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కోసమో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కాంతి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రిసిన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గమని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మంటలు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సిన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63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నే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త్తినా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లుగు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నని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లలో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లకె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ఎత్తి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తె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మ్ముడా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మొ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ల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వించు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జీ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64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సూదు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సూడ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సూడ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గు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య్యోవ్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ల్ని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డు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డు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వెలు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య్యో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తెచ్చిం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రీ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డు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వచ్చిం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65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సం గా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క్షణం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గలేవో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సాహ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నీదిరా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ముంద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ఆగే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ఈ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చే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దేహిస్తే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య్ సం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డుగేస్తే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పీ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స్తే సా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అలొచి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66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వెత్తుగా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అదే తొ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కొత్తగా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నిలు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లి పాఠం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తల 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ఒక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ర్పేందుకు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మొల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నించుదాం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గమ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త్తడం నే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విత్తనం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సరి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కెత్తడం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67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చెవికీ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ది 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ప్రేమ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ఏ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రాగం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విన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ఎవ్వ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ప్రేమ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రూపం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ది 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బడదే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రికీ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డదే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68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ఆగని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ఎలా\u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ఏమి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లలు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201c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సంద్రములా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బదులు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మారితే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ని ప్ర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లా 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టో 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మది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తోచ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తాకిడి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శ్నల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69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రి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పంచు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నవ్వు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క్కవా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కుందాం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చింత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ఒక్క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కుందాం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కొం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సారి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టూ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క్కుమం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దుప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లిగే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గిరే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అ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కలకు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న్నది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అలు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దా క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ది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లకు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ఉం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పన్న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ఉందా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70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లు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గుం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గుబు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డెలో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పుట్ట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ఖబ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చెడు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పెట్ట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దా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డ్దార్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కబు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71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ట 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ని 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డకు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ట ఆ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తుకాట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ది గె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ఆట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తప్ప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నువు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ట 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ఏ చో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లవక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ఆట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డి చూ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నిలబ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72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జరుపు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కదా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ఉర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తరం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విజయం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తుంటే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దొర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ల్లో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యువ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కలేసే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పోరాటం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నరా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హం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ఉత్సా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73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ధురిమ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ముడు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 ఉం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నె మ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పేంటలా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చేద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పూల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మూతి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మ చే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లా తే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టే 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ని ఆ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ఘుమఘు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ఓ మూ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రని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74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రం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కేం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పో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సాగ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కాదురా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ఈద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సాహ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తేలి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శ్వాస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సోద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డం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సం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సాగి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75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దే వి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రాదా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మరం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డ నీ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ఫలితం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జయం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పట్టు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డితే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తో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ప్పకుం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కష్టప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దల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చేస్తే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76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దని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లోప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మం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కలా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రేపు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ఎందు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అం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ఇలా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ఇంత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తావు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కే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డె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గుం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77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రి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య్ 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దోసా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కసారి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నవ్వేసె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వె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వం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న్నాగా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దాగా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యామ్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సారీ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78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నా లో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ప్రతి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నా ప్ర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వ్వేలే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ఆశ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కమని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నువ్వం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ది నా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కిష్టమ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 ను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తి శ్వా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అన్న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టే నా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న్నది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ని 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79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దవుల్లో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రే పి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ల్లో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పె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లుస్తోంది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ఈ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గుండె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నీ పే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ఏముం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స్తుంది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తెలు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మౌనం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ల్లో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కళ్ల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దో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8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జాలి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రికి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?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చేరునా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చూపి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సాగ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మే ద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గునా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తరు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తీర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లేక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దా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గితే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80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చుక్కల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చెలి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డిగా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నింగి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ఏదనీ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నడిగా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నేల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చిన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గా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నీ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ప్రేమిం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నడి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పువ్వు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81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కా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ఉం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లే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వాళ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దిరా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లమే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డుగా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లా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దురా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స్పీ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న్న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న్నలా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మొ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82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టికి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డ వె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రేగే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లీ కం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తకాలి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కనప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పాట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నిన్నెక్క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పల్ల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రుగా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చి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డవే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ల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కివై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83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టుంది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న్నట్టుం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ల్లరి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చె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ఇదేం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నువ్వే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లీ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క్కడ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పక్క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న్నా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9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వస్తుం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కోటి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టూ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కోతి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ది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మీ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ర్లుకుం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దొ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కొండ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టే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.అం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