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14" r:id="rId44"/>
    <p:sldId id="313" r:id="rId45"/>
    <p:sldId id="298" r:id="rId46"/>
    <p:sldId id="299" r:id="rId47"/>
    <p:sldId id="315" r:id="rId48"/>
    <p:sldId id="300" r:id="rId49"/>
    <p:sldId id="312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0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1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3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97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618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113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8243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690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363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9080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9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854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560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604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D88B-5963-46D8-9A5E-00C9B7D3D5A5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20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02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49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75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92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5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22C-BD40-42C4-A400-6205D88C0811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7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122C-BD40-42C4-A400-6205D88C0811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D8BC-4538-4B19-AD6C-0718CC2D5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8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7D88B-5963-46D8-9A5E-00C9B7D3D5A5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8B5A2-C493-42C5-970B-19D9F0AFC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84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0.png"/><Relationship Id="rId5" Type="http://schemas.openxmlformats.org/officeDocument/2006/relationships/image" Target="../media/image940.png"/><Relationship Id="rId4" Type="http://schemas.openxmlformats.org/officeDocument/2006/relationships/image" Target="../media/image9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1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png"/><Relationship Id="rId3" Type="http://schemas.openxmlformats.org/officeDocument/2006/relationships/image" Target="../media/image128.png"/><Relationship Id="rId12" Type="http://schemas.openxmlformats.org/officeDocument/2006/relationships/image" Target="../media/image134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3.png"/><Relationship Id="rId5" Type="http://schemas.openxmlformats.org/officeDocument/2006/relationships/image" Target="../media/image130.png"/><Relationship Id="rId10" Type="http://schemas.openxmlformats.org/officeDocument/2006/relationships/image" Target="../media/image132.png"/><Relationship Id="rId4" Type="http://schemas.openxmlformats.org/officeDocument/2006/relationships/image" Target="../media/image129.png"/><Relationship Id="rId9" Type="http://schemas.openxmlformats.org/officeDocument/2006/relationships/image" Target="../media/image1310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png"/><Relationship Id="rId3" Type="http://schemas.openxmlformats.org/officeDocument/2006/relationships/image" Target="../media/image128.png"/><Relationship Id="rId12" Type="http://schemas.openxmlformats.org/officeDocument/2006/relationships/image" Target="../media/image134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33.png"/><Relationship Id="rId5" Type="http://schemas.openxmlformats.org/officeDocument/2006/relationships/image" Target="../media/image130.png"/><Relationship Id="rId10" Type="http://schemas.openxmlformats.org/officeDocument/2006/relationships/image" Target="../media/image132.png"/><Relationship Id="rId4" Type="http://schemas.openxmlformats.org/officeDocument/2006/relationships/image" Target="../media/image129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png"/><Relationship Id="rId3" Type="http://schemas.openxmlformats.org/officeDocument/2006/relationships/image" Target="../media/image128.png"/><Relationship Id="rId12" Type="http://schemas.openxmlformats.org/officeDocument/2006/relationships/image" Target="../media/image134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33.png"/><Relationship Id="rId5" Type="http://schemas.openxmlformats.org/officeDocument/2006/relationships/image" Target="../media/image130.png"/><Relationship Id="rId10" Type="http://schemas.openxmlformats.org/officeDocument/2006/relationships/image" Target="../media/image132.png"/><Relationship Id="rId4" Type="http://schemas.openxmlformats.org/officeDocument/2006/relationships/image" Target="../media/image1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0.png"/><Relationship Id="rId3" Type="http://schemas.openxmlformats.org/officeDocument/2006/relationships/image" Target="../media/image1370.png"/><Relationship Id="rId7" Type="http://schemas.openxmlformats.org/officeDocument/2006/relationships/image" Target="../media/image1410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0.png"/><Relationship Id="rId5" Type="http://schemas.openxmlformats.org/officeDocument/2006/relationships/image" Target="../media/image1390.png"/><Relationship Id="rId10" Type="http://schemas.openxmlformats.org/officeDocument/2006/relationships/image" Target="../media/image144.png"/><Relationship Id="rId4" Type="http://schemas.openxmlformats.org/officeDocument/2006/relationships/image" Target="../media/image1380.png"/><Relationship Id="rId9" Type="http://schemas.openxmlformats.org/officeDocument/2006/relationships/image" Target="../media/image14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46.png"/><Relationship Id="rId7" Type="http://schemas.openxmlformats.org/officeDocument/2006/relationships/image" Target="../media/image164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68.png"/><Relationship Id="rId7" Type="http://schemas.openxmlformats.org/officeDocument/2006/relationships/image" Target="NULL"/><Relationship Id="rId12" Type="http://schemas.openxmlformats.org/officeDocument/2006/relationships/image" Target="../media/image172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NULL"/><Relationship Id="rId5" Type="http://schemas.openxmlformats.org/officeDocument/2006/relationships/image" Target="../media/image170.png"/><Relationship Id="rId10" Type="http://schemas.openxmlformats.org/officeDocument/2006/relationships/image" Target="NULL"/><Relationship Id="rId4" Type="http://schemas.openxmlformats.org/officeDocument/2006/relationships/image" Target="../media/image169.png"/><Relationship Id="rId9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0.png"/><Relationship Id="rId2" Type="http://schemas.openxmlformats.org/officeDocument/2006/relationships/image" Target="../media/image1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3705511" y="2124381"/>
            <a:ext cx="860699" cy="1667355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69990" y="1812543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753022" y="1221707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262382" y="3650363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67900" y="4025046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00" y="4025046"/>
                <a:ext cx="22230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847290" y="3683816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90" y="3683816"/>
                <a:ext cx="2223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2444841" y="3914649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1663916" y="3592222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19911383">
            <a:off x="4344422" y="3673585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9884321">
            <a:off x="3151898" y="3695613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04322" y="2089774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86888" y="3998447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888" y="3998447"/>
                <a:ext cx="55361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31334" y="1260576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34" y="1260576"/>
                <a:ext cx="5536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55098" y="2366235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98" y="2366235"/>
                <a:ext cx="55361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68744" y="1346485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4" y="1346485"/>
                <a:ext cx="55925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endCxn id="16" idx="0"/>
          </p:cNvCxnSpPr>
          <p:nvPr/>
        </p:nvCxnSpPr>
        <p:spPr>
          <a:xfrm flipH="1">
            <a:off x="3612362" y="2146362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" idx="3"/>
          </p:cNvCxnSpPr>
          <p:nvPr/>
        </p:nvCxnSpPr>
        <p:spPr>
          <a:xfrm flipH="1" flipV="1">
            <a:off x="2148339" y="2161782"/>
            <a:ext cx="1341001" cy="44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9884321">
            <a:off x="4030173" y="2989217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48" idx="0"/>
          </p:cNvCxnSpPr>
          <p:nvPr/>
        </p:nvCxnSpPr>
        <p:spPr>
          <a:xfrm flipV="1">
            <a:off x="1631504" y="2199123"/>
            <a:ext cx="1985373" cy="1174493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19884321">
            <a:off x="1593547" y="3363437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597252" y="3803671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60881" y="2381706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81" y="2381706"/>
                <a:ext cx="22230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5000" r="-25000"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rot="7280292">
            <a:off x="3543114" y="2266094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497766" y="1999745"/>
            <a:ext cx="321453" cy="324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0666" y="1599977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0353" y="4274524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rot="19857856">
            <a:off x="2008907" y="3848818"/>
            <a:ext cx="1257350" cy="100387"/>
            <a:chOff x="3126331" y="4341782"/>
            <a:chExt cx="1257350" cy="100387"/>
          </a:xfrm>
        </p:grpSpPr>
        <p:sp>
          <p:nvSpPr>
            <p:cNvPr id="50" name="Oval 49"/>
            <p:cNvSpPr/>
            <p:nvPr/>
          </p:nvSpPr>
          <p:spPr>
            <a:xfrm>
              <a:off x="312633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294045" y="434319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45948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61935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773972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939408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112379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27781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23901" y="3841151"/>
            <a:ext cx="971485" cy="565454"/>
            <a:chOff x="4608661" y="4479776"/>
            <a:chExt cx="971485" cy="565454"/>
          </a:xfrm>
        </p:grpSpPr>
        <p:sp>
          <p:nvSpPr>
            <p:cNvPr id="59" name="Oval 58"/>
            <p:cNvSpPr/>
            <p:nvPr/>
          </p:nvSpPr>
          <p:spPr>
            <a:xfrm rot="19857856">
              <a:off x="4608661" y="4952054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9857856">
              <a:off x="4755983" y="4871891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 rot="19857856">
              <a:off x="4899940" y="4790358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19857856">
              <a:off x="5043220" y="471906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19857856">
              <a:off x="5178404" y="46440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19857856">
              <a:off x="5319548" y="45574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 rot="19857856">
              <a:off x="5474280" y="4479776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>
            <a:off x="9138376" y="2234860"/>
            <a:ext cx="860699" cy="1667355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7502855" y="1923022"/>
            <a:ext cx="2808312" cy="2520280"/>
            <a:chOff x="2855640" y="908720"/>
            <a:chExt cx="2808312" cy="2520280"/>
          </a:xfrm>
        </p:grpSpPr>
        <p:cxnSp>
          <p:nvCxnSpPr>
            <p:cNvPr id="128" name="Straight Arrow Connector 127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rot="19855211">
            <a:off x="6185887" y="1332186"/>
            <a:ext cx="3806598" cy="3452892"/>
            <a:chOff x="2137059" y="777019"/>
            <a:chExt cx="3806598" cy="3452892"/>
          </a:xfrm>
        </p:grpSpPr>
        <p:cxnSp>
          <p:nvCxnSpPr>
            <p:cNvPr id="131" name="Straight Arrow Connector 13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/>
          <p:cNvCxnSpPr/>
          <p:nvPr/>
        </p:nvCxnSpPr>
        <p:spPr>
          <a:xfrm>
            <a:off x="8695247" y="3760842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8000765" y="413552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765" y="4135525"/>
                <a:ext cx="22230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7280155" y="379429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155" y="3794295"/>
                <a:ext cx="222305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c 135"/>
          <p:cNvSpPr/>
          <p:nvPr/>
        </p:nvSpPr>
        <p:spPr>
          <a:xfrm>
            <a:off x="7877706" y="4025128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Arc 136"/>
          <p:cNvSpPr/>
          <p:nvPr/>
        </p:nvSpPr>
        <p:spPr>
          <a:xfrm rot="18526137">
            <a:off x="7096781" y="3702701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 rot="19911383">
            <a:off x="9777287" y="3784064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 rot="19884321">
            <a:off x="8584763" y="3806092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437187" y="2200253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0319753" y="4108926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753" y="4108926"/>
                <a:ext cx="553613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7264199" y="1371055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99" y="1371055"/>
                <a:ext cx="553613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10387963" y="2476714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63" y="2476714"/>
                <a:ext cx="553613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6001609" y="1456964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609" y="1456964"/>
                <a:ext cx="559256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144"/>
          <p:cNvCxnSpPr>
            <a:endCxn id="156" idx="0"/>
          </p:cNvCxnSpPr>
          <p:nvPr/>
        </p:nvCxnSpPr>
        <p:spPr>
          <a:xfrm flipH="1">
            <a:off x="9045227" y="2256841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40" idx="3"/>
          </p:cNvCxnSpPr>
          <p:nvPr/>
        </p:nvCxnSpPr>
        <p:spPr>
          <a:xfrm flipH="1" flipV="1">
            <a:off x="7581204" y="2272261"/>
            <a:ext cx="1341001" cy="44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 rot="19884321">
            <a:off x="9463038" y="3099696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8" name="Straight Connector 147"/>
          <p:cNvCxnSpPr>
            <a:stCxn id="149" idx="0"/>
          </p:cNvCxnSpPr>
          <p:nvPr/>
        </p:nvCxnSpPr>
        <p:spPr>
          <a:xfrm flipV="1">
            <a:off x="7064369" y="2309602"/>
            <a:ext cx="1985373" cy="1174493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 rot="19884321">
            <a:off x="7026412" y="3473916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 flipH="1">
            <a:off x="9030117" y="3914150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9093746" y="249218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746" y="2492185"/>
                <a:ext cx="222305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25000" r="-25000"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Arc 151"/>
          <p:cNvSpPr/>
          <p:nvPr/>
        </p:nvSpPr>
        <p:spPr>
          <a:xfrm rot="7280292">
            <a:off x="8975979" y="2376573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Rectangle 153"/>
          <p:cNvSpPr/>
          <p:nvPr/>
        </p:nvSpPr>
        <p:spPr>
          <a:xfrm>
            <a:off x="8930631" y="2110224"/>
            <a:ext cx="321453" cy="324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193531" y="171045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973218" y="4385003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4160569" y="3053326"/>
            <a:ext cx="130584" cy="127044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85944" y="3452763"/>
            <a:ext cx="130584" cy="1270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9299049" y="2200253"/>
            <a:ext cx="853006" cy="1621062"/>
            <a:chOff x="863177" y="3356114"/>
            <a:chExt cx="853006" cy="1621062"/>
          </a:xfrm>
        </p:grpSpPr>
        <p:sp>
          <p:nvSpPr>
            <p:cNvPr id="70" name="Oval 69"/>
            <p:cNvSpPr/>
            <p:nvPr/>
          </p:nvSpPr>
          <p:spPr>
            <a:xfrm rot="3802047">
              <a:off x="856832" y="336245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3802047">
              <a:off x="930747" y="3513013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 rot="3802047">
              <a:off x="1006172" y="3660262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 rot="3802047">
              <a:off x="1071392" y="3806405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 rot="3802047">
              <a:off x="1140702" y="3944617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 rot="3802047">
              <a:off x="1221307" y="4089268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 rot="3802047">
              <a:off x="1292398" y="424711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 rot="3802047">
              <a:off x="1366558" y="4395003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 rot="3802047">
              <a:off x="1450541" y="454638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 rot="3802047">
              <a:off x="1533472" y="4711763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 rot="3802047">
              <a:off x="1616662" y="4877655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784695" y="3678784"/>
            <a:ext cx="377046" cy="688024"/>
            <a:chOff x="501388" y="3441616"/>
            <a:chExt cx="377046" cy="688024"/>
          </a:xfrm>
        </p:grpSpPr>
        <p:sp>
          <p:nvSpPr>
            <p:cNvPr id="42" name="Oval 41"/>
            <p:cNvSpPr/>
            <p:nvPr/>
          </p:nvSpPr>
          <p:spPr>
            <a:xfrm rot="3802047">
              <a:off x="495043" y="3447961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 rot="3802047">
              <a:off x="568958" y="3598515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 rot="3802047">
              <a:off x="644383" y="3745764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3802047">
              <a:off x="709603" y="3891907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3802047">
              <a:off x="778913" y="403011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05510" y="5185415"/>
                <a:ext cx="4966855" cy="715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AU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AU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𝑩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  <m:r>
                                <m:rPr>
                                  <m:brk m:alnAt="7"/>
                                </m:rP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AU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AU" sz="2400" dirty="0">
                    <a:latin typeface="Arial" pitchFamily="34" charset="0"/>
                    <a:cs typeface="Arial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10" y="5185415"/>
                <a:ext cx="4966855" cy="715965"/>
              </a:xfrm>
              <a:prstGeom prst="rect">
                <a:avLst/>
              </a:prstGeom>
              <a:blipFill rotWithShape="0">
                <a:blip r:embed="rId16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37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27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2924944"/>
            <a:ext cx="5891036" cy="641598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6384032" y="1484784"/>
            <a:ext cx="3816424" cy="3528392"/>
          </a:xfrm>
          <a:prstGeom prst="noSmoking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4962" y="1754297"/>
            <a:ext cx="4381502" cy="328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9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2074" y="564934"/>
            <a:ext cx="5168901" cy="3876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472" y="564934"/>
            <a:ext cx="2800350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939" y="3827739"/>
            <a:ext cx="2800350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93822" y="4167386"/>
            <a:ext cx="598241" cy="369332"/>
          </a:xfrm>
          <a:prstGeom prst="rect">
            <a:avLst/>
          </a:prstGeom>
          <a:solidFill>
            <a:srgbClr val="00FFFF"/>
          </a:solidFill>
          <a:ln w="3810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{B}</a:t>
            </a:r>
          </a:p>
        </p:txBody>
      </p:sp>
      <p:sp>
        <p:nvSpPr>
          <p:cNvPr id="8" name="Oval 7"/>
          <p:cNvSpPr/>
          <p:nvPr/>
        </p:nvSpPr>
        <p:spPr>
          <a:xfrm>
            <a:off x="9285112" y="5008839"/>
            <a:ext cx="154004" cy="134754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8965852" y="4783828"/>
            <a:ext cx="396262" cy="584775"/>
          </a:xfrm>
          <a:prstGeom prst="rect">
            <a:avLst/>
          </a:prstGeom>
          <a:solidFill>
            <a:schemeClr val="bg1">
              <a:alpha val="19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3200" i="1" dirty="0"/>
              <a:t>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967" y="4829159"/>
            <a:ext cx="224730" cy="20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3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matfree.com/wp-content/uploads/2014/07/ScreenHunter_188-Oct.-13-16.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420889"/>
            <a:ext cx="331042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503712" y="3645024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03712" y="1412776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16168" y="2281226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479" y="3376973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3021" y="1039670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8447" y="1944125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20725" y="4791311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25" y="4791311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04133" y="3345884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133" y="3345884"/>
                <a:ext cx="5549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07252" y="4012325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252" y="4012325"/>
                <a:ext cx="55496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063552" y="4797152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03512" y="2963125"/>
            <a:ext cx="0" cy="1257963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771674" y="3826084"/>
            <a:ext cx="639475" cy="61538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64544" y="1308809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BRICK</a:t>
            </a:r>
          </a:p>
        </p:txBody>
      </p:sp>
    </p:spTree>
    <p:extLst>
      <p:ext uri="{BB962C8B-B14F-4D97-AF65-F5344CB8AC3E}">
        <p14:creationId xmlns:p14="http://schemas.microsoft.com/office/powerpoint/2010/main" val="329009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multilevelmommy.files.wordpress.com/2010/11/cylind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28" y="2349146"/>
            <a:ext cx="2192872" cy="21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503712" y="3645024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03712" y="1412776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16168" y="2281226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479" y="3376973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3021" y="1039670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8447" y="1944125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79042" y="1880947"/>
                <a:ext cx="3871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042" y="1880947"/>
                <a:ext cx="38715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87632" y="3130751"/>
                <a:ext cx="4240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𝐻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632" y="3130751"/>
                <a:ext cx="424026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2739927" y="2560815"/>
            <a:ext cx="760283" cy="10542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441528" y="2580365"/>
            <a:ext cx="0" cy="1712731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8293" y="114881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CYLINDER</a:t>
            </a:r>
          </a:p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(VERT)</a:t>
            </a:r>
          </a:p>
        </p:txBody>
      </p:sp>
    </p:spTree>
    <p:extLst>
      <p:ext uri="{BB962C8B-B14F-4D97-AF65-F5344CB8AC3E}">
        <p14:creationId xmlns:p14="http://schemas.microsoft.com/office/powerpoint/2010/main" val="110374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multilevelmommy.files.wordpress.com/2010/11/cylind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16939" y="2557725"/>
            <a:ext cx="2192872" cy="21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503712" y="3645024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03712" y="1412776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16168" y="2281226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479" y="3376973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3021" y="1039670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8447" y="1944125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10247" y="3947021"/>
                <a:ext cx="3871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247" y="3947021"/>
                <a:ext cx="38715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3232" y="4780836"/>
                <a:ext cx="3402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232" y="4780836"/>
                <a:ext cx="34022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4511824" y="3650420"/>
            <a:ext cx="0" cy="905462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83632" y="4741460"/>
            <a:ext cx="1800200" cy="1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8293" y="114881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CYLINDER</a:t>
            </a:r>
          </a:p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(HORZ)</a:t>
            </a:r>
          </a:p>
        </p:txBody>
      </p:sp>
    </p:spTree>
    <p:extLst>
      <p:ext uri="{BB962C8B-B14F-4D97-AF65-F5344CB8AC3E}">
        <p14:creationId xmlns:p14="http://schemas.microsoft.com/office/powerpoint/2010/main" val="376330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2018744" y="3604975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18744" y="1372727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31200" y="2241177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39511" y="3336924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8053" y="999621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3479" y="1904076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76240" y="4228656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240" y="4228656"/>
                <a:ext cx="5549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17871" y="2988490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71" y="2988490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563269" y="4181039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195701" y="3273314"/>
            <a:ext cx="761480" cy="824147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79576" y="1268760"/>
            <a:ext cx="286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prstClr val="black"/>
                </a:solidFill>
                <a:cs typeface="Arial" pitchFamily="34" charset="0"/>
              </a:rPr>
              <a:t>THIN PLATE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556297" y="3205140"/>
            <a:ext cx="3168352" cy="725921"/>
          </a:xfrm>
          <a:prstGeom prst="flowChartInputOutpu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400514" y="3618428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400514" y="1386180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12970" y="2254630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21281" y="3350377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59823" y="1013074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45249" y="1917529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58010" y="4242109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010" y="4242109"/>
                <a:ext cx="5549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399641" y="3001943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641" y="3001943"/>
                <a:ext cx="55496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945039" y="4194492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577471" y="3286767"/>
            <a:ext cx="761480" cy="824147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61346" y="1282213"/>
            <a:ext cx="286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prstClr val="black"/>
                </a:solidFill>
                <a:cs typeface="Arial" pitchFamily="34" charset="0"/>
              </a:rPr>
              <a:t>THIN PLATE</a:t>
            </a:r>
          </a:p>
        </p:txBody>
      </p:sp>
      <p:sp>
        <p:nvSpPr>
          <p:cNvPr id="35" name="Flowchart: Data 34"/>
          <p:cNvSpPr/>
          <p:nvPr/>
        </p:nvSpPr>
        <p:spPr>
          <a:xfrm>
            <a:off x="6938067" y="3218593"/>
            <a:ext cx="3168352" cy="725921"/>
          </a:xfrm>
          <a:prstGeom prst="flowChartInputOutpu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297552" y="3415589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17332" y="3350377"/>
            <a:ext cx="360040" cy="365881"/>
          </a:xfrm>
          <a:prstGeom prst="ellipse">
            <a:avLst/>
          </a:prstGeom>
          <a:solidFill>
            <a:srgbClr val="FF66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654294" y="3459246"/>
                <a:ext cx="4386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294" y="3459246"/>
                <a:ext cx="438645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912025" y="2861591"/>
                <a:ext cx="4521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𝑂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025" y="2861591"/>
                <a:ext cx="452111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14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47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1344" y="620688"/>
            <a:ext cx="6228692" cy="5760639"/>
            <a:chOff x="1433482" y="692697"/>
            <a:chExt cx="6228692" cy="5760639"/>
          </a:xfrm>
        </p:grpSpPr>
        <p:sp>
          <p:nvSpPr>
            <p:cNvPr id="4" name="Rectangle 3"/>
            <p:cNvSpPr/>
            <p:nvPr/>
          </p:nvSpPr>
          <p:spPr>
            <a:xfrm>
              <a:off x="3935760" y="3573016"/>
              <a:ext cx="122413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59896" y="3789040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032104" y="3681028"/>
              <a:ext cx="360040" cy="36004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3431704" y="238488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67808" y="1340768"/>
              <a:ext cx="360040" cy="360040"/>
            </a:xfrm>
            <a:prstGeom prst="ellipse">
              <a:avLst/>
            </a:prstGeom>
            <a:solidFill>
              <a:srgbClr val="99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03512" y="382504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703512" y="3729681"/>
              <a:ext cx="360040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3431704" y="526520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67808" y="6093296"/>
              <a:ext cx="360040" cy="36004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032104" y="4122350"/>
              <a:ext cx="360040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46062" y="4365103"/>
              <a:ext cx="1213834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658004" y="3549660"/>
              <a:ext cx="5151" cy="720081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59896" y="3429000"/>
              <a:ext cx="2052228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908530" y="2864550"/>
                  <a:ext cx="53014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530" y="2864550"/>
                  <a:ext cx="53014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47051" y="4149080"/>
                  <a:ext cx="6607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051" y="4149080"/>
                  <a:ext cx="6607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929979" y="4365103"/>
                  <a:ext cx="56047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979" y="4365103"/>
                  <a:ext cx="560473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091192" y="3002757"/>
                  <a:ext cx="6774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192" y="3002757"/>
                  <a:ext cx="67749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6762074" y="3815865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33482" y="3848314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97778" y="1472050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97778" y="6224578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063899" y="1196752"/>
              <a:ext cx="933979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239178" y="692697"/>
                  <a:ext cx="54983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178" y="692697"/>
                  <a:ext cx="549831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ectangle 36"/>
          <p:cNvSpPr/>
          <p:nvPr/>
        </p:nvSpPr>
        <p:spPr>
          <a:xfrm>
            <a:off x="8184232" y="3583498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462734" y="3704296"/>
            <a:ext cx="22322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1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9336" y="1127685"/>
            <a:ext cx="5246022" cy="4911625"/>
            <a:chOff x="714677" y="1037655"/>
            <a:chExt cx="5246022" cy="4911625"/>
          </a:xfrm>
        </p:grpSpPr>
        <p:sp>
          <p:nvSpPr>
            <p:cNvPr id="40" name="Rectangle 39"/>
            <p:cNvSpPr/>
            <p:nvPr/>
          </p:nvSpPr>
          <p:spPr>
            <a:xfrm rot="16200000">
              <a:off x="2486468" y="488979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2481390" y="2654031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17758" y="375303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93622" y="3501007"/>
              <a:ext cx="122413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296345" y="3624644"/>
              <a:ext cx="360040" cy="36004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25670" y="1772816"/>
              <a:ext cx="360040" cy="360040"/>
            </a:xfrm>
            <a:prstGeom prst="ellipse">
              <a:avLst/>
            </a:prstGeom>
            <a:solidFill>
              <a:srgbClr val="99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91444" y="375303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84707" y="3657672"/>
              <a:ext cx="360040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08943" y="5589240"/>
              <a:ext cx="360040" cy="36004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296345" y="4077071"/>
              <a:ext cx="360040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03924" y="4293094"/>
              <a:ext cx="1213834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415866" y="3477651"/>
              <a:ext cx="5151" cy="720081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66392" y="2792541"/>
                  <a:ext cx="53014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392" y="2792541"/>
                  <a:ext cx="53014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299942" y="4186136"/>
                  <a:ext cx="6607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942" y="4186136"/>
                  <a:ext cx="6607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687841" y="4293094"/>
                  <a:ext cx="56047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41" y="4293094"/>
                  <a:ext cx="560473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849054" y="2930748"/>
                  <a:ext cx="6774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054" y="2930748"/>
                  <a:ext cx="67749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5026315" y="3759481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4677" y="3776305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55640" y="1904098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38913" y="5720522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21761" y="1628800"/>
              <a:ext cx="933979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089742" y="1037655"/>
                  <a:ext cx="54983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742" y="1037655"/>
                  <a:ext cx="549831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>
              <a:off x="3982703" y="3423191"/>
              <a:ext cx="1537233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1712624" y="3714790"/>
            <a:ext cx="1" cy="377794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33328" y="3499653"/>
            <a:ext cx="7200" cy="56259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9104947" y="3522664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117849" y="4287762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10224295" y="3627398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237430" y="4182994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9624392" y="1484784"/>
            <a:ext cx="142178" cy="1957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511700" y="1119456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9678398" y="935757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228348" y="873451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9272751" y="1582642"/>
            <a:ext cx="336083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766571" y="1593567"/>
            <a:ext cx="361877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24093" y="4380399"/>
            <a:ext cx="973453" cy="1331923"/>
            <a:chOff x="3503712" y="1138390"/>
            <a:chExt cx="3239471" cy="282335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0751" y="515969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44465" y="416035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6948" y="427616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968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3682327" y="2146362"/>
            <a:ext cx="589305" cy="972651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69990" y="1812543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753022" y="1221707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12378459" y="4025046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67900" y="4025046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00" y="4025046"/>
                <a:ext cx="22230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847290" y="3683816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90" y="3683816"/>
                <a:ext cx="2223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2444841" y="3914649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1663916" y="3592222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19911383">
            <a:off x="12464712" y="3024253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11129" y="4171041"/>
            <a:ext cx="169089" cy="16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64446" y="3299208"/>
            <a:ext cx="144017" cy="1440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86888" y="3998447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888" y="3998447"/>
                <a:ext cx="55361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31334" y="1260576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34" y="1260576"/>
                <a:ext cx="5536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55098" y="2366235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98" y="2366235"/>
                <a:ext cx="55361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68744" y="1346485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4" y="1346485"/>
                <a:ext cx="55925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13001079" y="2576823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2078109" y="2178671"/>
            <a:ext cx="1541884" cy="222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9884321">
            <a:off x="12855422" y="3350055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537949" y="2199124"/>
            <a:ext cx="2078928" cy="1191329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2323363" y="3902654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44115" y="236508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15" y="2365085"/>
                <a:ext cx="22230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5000" r="-25000"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rot="7280292">
            <a:off x="3525587" y="2217934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3760666" y="1599977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grpSp>
        <p:nvGrpSpPr>
          <p:cNvPr id="4" name="Group 3"/>
          <p:cNvGrpSpPr/>
          <p:nvPr/>
        </p:nvGrpSpPr>
        <p:grpSpPr>
          <a:xfrm rot="19857856">
            <a:off x="12238377" y="887120"/>
            <a:ext cx="1257350" cy="100387"/>
            <a:chOff x="3126331" y="4341782"/>
            <a:chExt cx="1257350" cy="100387"/>
          </a:xfrm>
        </p:grpSpPr>
        <p:sp>
          <p:nvSpPr>
            <p:cNvPr id="50" name="Oval 49"/>
            <p:cNvSpPr/>
            <p:nvPr/>
          </p:nvSpPr>
          <p:spPr>
            <a:xfrm>
              <a:off x="312633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294045" y="434319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45948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61935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773972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939408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112379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27781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1758574">
            <a:off x="2157517" y="4235219"/>
            <a:ext cx="971485" cy="565454"/>
            <a:chOff x="4608661" y="4479776"/>
            <a:chExt cx="971485" cy="565454"/>
          </a:xfrm>
        </p:grpSpPr>
        <p:sp>
          <p:nvSpPr>
            <p:cNvPr id="59" name="Oval 58"/>
            <p:cNvSpPr/>
            <p:nvPr/>
          </p:nvSpPr>
          <p:spPr>
            <a:xfrm rot="19857856">
              <a:off x="4608661" y="4952054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9857856">
              <a:off x="4755983" y="4871891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 rot="19857856">
              <a:off x="4899940" y="4790358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19857856">
              <a:off x="5043220" y="471906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19857856">
              <a:off x="5178404" y="46440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19857856">
              <a:off x="5319548" y="45574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 rot="19857856">
              <a:off x="5474280" y="4479776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519087" y="1359173"/>
            <a:ext cx="377046" cy="688024"/>
            <a:chOff x="501388" y="3441616"/>
            <a:chExt cx="377046" cy="688024"/>
          </a:xfrm>
        </p:grpSpPr>
        <p:sp>
          <p:nvSpPr>
            <p:cNvPr id="42" name="Oval 41"/>
            <p:cNvSpPr/>
            <p:nvPr/>
          </p:nvSpPr>
          <p:spPr>
            <a:xfrm rot="3802047">
              <a:off x="495043" y="3447961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 rot="3802047">
              <a:off x="568958" y="3598515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 rot="3802047">
              <a:off x="644383" y="3745764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3802047">
              <a:off x="709603" y="3891907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3802047">
              <a:off x="778913" y="403011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3" name="Straight Connector 102"/>
          <p:cNvCxnSpPr/>
          <p:nvPr/>
        </p:nvCxnSpPr>
        <p:spPr>
          <a:xfrm>
            <a:off x="4246363" y="3097032"/>
            <a:ext cx="33855" cy="1229519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 rot="19884321">
            <a:off x="12697835" y="3559024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617332" y="2233790"/>
            <a:ext cx="32270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633467" y="3072683"/>
            <a:ext cx="596895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632349" y="2908813"/>
            <a:ext cx="169089" cy="16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73987" y="3003655"/>
            <a:ext cx="144017" cy="1440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9135531" y="2121281"/>
            <a:ext cx="589305" cy="972651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7523194" y="1787462"/>
            <a:ext cx="2808312" cy="2520280"/>
            <a:chOff x="2855640" y="908720"/>
            <a:chExt cx="2808312" cy="2520280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 rot="19855211">
            <a:off x="6206226" y="1196626"/>
            <a:ext cx="3806598" cy="3452892"/>
            <a:chOff x="2137059" y="777019"/>
            <a:chExt cx="3806598" cy="3452892"/>
          </a:xfrm>
        </p:grpSpPr>
        <p:cxnSp>
          <p:nvCxnSpPr>
            <p:cNvPr id="173" name="Straight Arrow Connector 172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8021104" y="399996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104" y="3999965"/>
                <a:ext cx="22230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5000" r="-25000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7300494" y="365873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94" y="3658735"/>
                <a:ext cx="222305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5000" r="-25000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c 177"/>
          <p:cNvSpPr/>
          <p:nvPr/>
        </p:nvSpPr>
        <p:spPr>
          <a:xfrm>
            <a:off x="7898045" y="3889568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9" name="Arc 178"/>
          <p:cNvSpPr/>
          <p:nvPr/>
        </p:nvSpPr>
        <p:spPr>
          <a:xfrm rot="18526137">
            <a:off x="7117120" y="3567141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angle 179"/>
          <p:cNvSpPr/>
          <p:nvPr/>
        </p:nvSpPr>
        <p:spPr>
          <a:xfrm>
            <a:off x="9564333" y="4145960"/>
            <a:ext cx="169089" cy="16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923661" y="3290569"/>
            <a:ext cx="144017" cy="1440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10340092" y="3973366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092" y="3973366"/>
                <a:ext cx="553613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7284538" y="1235495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538" y="1235495"/>
                <a:ext cx="553613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10408302" y="2341154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302" y="2341154"/>
                <a:ext cx="553613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6021948" y="1321404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48" y="1321404"/>
                <a:ext cx="559256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Connector 185"/>
          <p:cNvCxnSpPr/>
          <p:nvPr/>
        </p:nvCxnSpPr>
        <p:spPr>
          <a:xfrm flipH="1" flipV="1">
            <a:off x="7522799" y="2133229"/>
            <a:ext cx="1594977" cy="222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6991153" y="2174043"/>
            <a:ext cx="2078928" cy="1191329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9097319" y="2340004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319" y="2340004"/>
                <a:ext cx="222305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24324" r="-21622"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Arc 188"/>
          <p:cNvSpPr/>
          <p:nvPr/>
        </p:nvSpPr>
        <p:spPr>
          <a:xfrm rot="7280292">
            <a:off x="8978791" y="2192853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/>
          <p:cNvSpPr txBox="1"/>
          <p:nvPr/>
        </p:nvSpPr>
        <p:spPr>
          <a:xfrm>
            <a:off x="9213870" y="157489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cxnSp>
        <p:nvCxnSpPr>
          <p:cNvPr id="192" name="Straight Connector 191"/>
          <p:cNvCxnSpPr/>
          <p:nvPr/>
        </p:nvCxnSpPr>
        <p:spPr>
          <a:xfrm>
            <a:off x="9699567" y="3071951"/>
            <a:ext cx="33855" cy="1229519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9070536" y="2208709"/>
            <a:ext cx="32270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9086671" y="3047602"/>
            <a:ext cx="596895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9085553" y="2883732"/>
            <a:ext cx="169089" cy="16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9627558" y="2995051"/>
            <a:ext cx="144017" cy="1440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 rot="1758574">
            <a:off x="3301218" y="4244924"/>
            <a:ext cx="971485" cy="565454"/>
            <a:chOff x="4608661" y="4479776"/>
            <a:chExt cx="971485" cy="565454"/>
          </a:xfrm>
        </p:grpSpPr>
        <p:sp>
          <p:nvSpPr>
            <p:cNvPr id="198" name="Oval 197"/>
            <p:cNvSpPr/>
            <p:nvPr/>
          </p:nvSpPr>
          <p:spPr>
            <a:xfrm rot="19857856">
              <a:off x="4608661" y="4952054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 rot="19857856">
              <a:off x="4755983" y="4871891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 rot="19857856">
              <a:off x="4899940" y="4790358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 rot="19857856">
              <a:off x="5043220" y="471906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 rot="19857856">
              <a:off x="5178404" y="46440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 rot="19857856">
              <a:off x="5319548" y="45574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 rot="19857856">
              <a:off x="5474280" y="4479776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48901" y="3138584"/>
            <a:ext cx="598850" cy="102743"/>
            <a:chOff x="3225220" y="5923240"/>
            <a:chExt cx="598850" cy="102743"/>
          </a:xfrm>
        </p:grpSpPr>
        <p:sp>
          <p:nvSpPr>
            <p:cNvPr id="206" name="Oval 205"/>
            <p:cNvSpPr/>
            <p:nvPr/>
          </p:nvSpPr>
          <p:spPr>
            <a:xfrm rot="16430">
              <a:off x="3225220" y="5923240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 rot="16430">
              <a:off x="3392925" y="592545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 rot="16430">
              <a:off x="3558367" y="592483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 rot="16430">
              <a:off x="3718204" y="593280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9850656" y="3099521"/>
            <a:ext cx="114713" cy="1153069"/>
            <a:chOff x="4487016" y="5635829"/>
            <a:chExt cx="114713" cy="1153069"/>
          </a:xfrm>
        </p:grpSpPr>
        <p:sp>
          <p:nvSpPr>
            <p:cNvPr id="218" name="Oval 217"/>
            <p:cNvSpPr/>
            <p:nvPr/>
          </p:nvSpPr>
          <p:spPr>
            <a:xfrm rot="5352972">
              <a:off x="4480671" y="5642174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 rot="5352972">
              <a:off x="4490144" y="5807496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 rot="5352972">
              <a:off x="4485299" y="598054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 rot="5352972">
              <a:off x="4487563" y="6145970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 rot="5352972">
              <a:off x="4497139" y="6318826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 rot="5352972">
              <a:off x="4499670" y="6503812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 rot="5352972">
              <a:off x="4502208" y="6689377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8878250" y="2268874"/>
            <a:ext cx="98200" cy="753545"/>
            <a:chOff x="5991778" y="4533516"/>
            <a:chExt cx="98200" cy="753545"/>
          </a:xfrm>
        </p:grpSpPr>
        <p:sp>
          <p:nvSpPr>
            <p:cNvPr id="70" name="Oval 69"/>
            <p:cNvSpPr/>
            <p:nvPr/>
          </p:nvSpPr>
          <p:spPr>
            <a:xfrm rot="5352972">
              <a:off x="5985900" y="4539861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5352972">
              <a:off x="5986778" y="470757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 rot="5352972">
              <a:off x="5990457" y="4872980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 rot="5352972">
              <a:off x="5985433" y="5032937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 rot="5352972">
              <a:off x="5987549" y="5187540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3616877" y="5151568"/>
                <a:ext cx="4987456" cy="715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AU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𝐺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AU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 </m:t>
                        </m:r>
                        <m: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AU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AU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AU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AU" sz="2400" dirty="0">
                    <a:latin typeface="Arial" pitchFamily="34" charset="0"/>
                    <a:cs typeface="Arial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877" y="5151568"/>
                <a:ext cx="4987456" cy="7159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497766" y="1999745"/>
            <a:ext cx="321453" cy="32407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950970" y="1974664"/>
            <a:ext cx="321453" cy="32407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88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522838" y="3734088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689536" y="3550389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39486" y="3488083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049217" y="3751958"/>
            <a:ext cx="1" cy="377794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11624" y="4067112"/>
                <a:ext cx="675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4067112"/>
                <a:ext cx="67518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>
            <a:off x="2205607" y="3339691"/>
            <a:ext cx="93397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473588" y="2748546"/>
                <a:ext cx="5498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588" y="2748546"/>
                <a:ext cx="54983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1448" y="1941958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dirty="0">
                <a:latin typeface="Arial" pitchFamily="34" charset="0"/>
                <a:cs typeface="Arial" pitchFamily="34" charset="0"/>
              </a:rPr>
              <a:t>Complete</a:t>
            </a:r>
          </a:p>
          <a:p>
            <a:pPr algn="ctr"/>
            <a:r>
              <a:rPr lang="en-AU" sz="2000" dirty="0">
                <a:latin typeface="Arial" pitchFamily="34" charset="0"/>
                <a:cs typeface="Arial" pitchFamily="34" charset="0"/>
              </a:rPr>
              <a:t>Motor and Prop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465930" y="3550389"/>
            <a:ext cx="0" cy="579363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015880" y="3488083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982001" y="3339691"/>
            <a:ext cx="93397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49982" y="2748546"/>
                <a:ext cx="5498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982" y="2748546"/>
                <a:ext cx="54983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5524897" y="3890492"/>
            <a:ext cx="391083" cy="4176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982001" y="3899465"/>
            <a:ext cx="430823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799813" y="3883530"/>
                <a:ext cx="5587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813" y="3883530"/>
                <a:ext cx="55874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4436926" y="1942456"/>
            <a:ext cx="2217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dirty="0">
                <a:latin typeface="Arial" pitchFamily="34" charset="0"/>
                <a:cs typeface="Arial" pitchFamily="34" charset="0"/>
              </a:rPr>
              <a:t>Just</a:t>
            </a:r>
          </a:p>
          <a:p>
            <a:pPr algn="ctr"/>
            <a:r>
              <a:rPr lang="en-AU" sz="2000" dirty="0">
                <a:latin typeface="Arial" pitchFamily="34" charset="0"/>
                <a:cs typeface="Arial" pitchFamily="34" charset="0"/>
              </a:rPr>
              <a:t>ROTOR and Prop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152704" y="2971407"/>
            <a:ext cx="973453" cy="1331923"/>
            <a:chOff x="3503712" y="1138390"/>
            <a:chExt cx="3239471" cy="2823358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109" name="Oval 108"/>
          <p:cNvSpPr/>
          <p:nvPr/>
        </p:nvSpPr>
        <p:spPr>
          <a:xfrm>
            <a:off x="5388952" y="3443626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9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322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94483" y="2378278"/>
            <a:ext cx="3680162" cy="2922078"/>
            <a:chOff x="3063021" y="1039670"/>
            <a:chExt cx="3680162" cy="292207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16168" y="2281226"/>
              <a:ext cx="2363808" cy="136379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3021" y="103967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48447" y="1944125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6464683" y="3370058"/>
            <a:ext cx="280831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464683" y="1137810"/>
            <a:ext cx="0" cy="223224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477139" y="2006260"/>
            <a:ext cx="2363808" cy="1363799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317214" y="3160473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39074" y="3563248"/>
                <a:ext cx="4386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074" y="3563248"/>
                <a:ext cx="438645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1367609" y="4797995"/>
            <a:ext cx="360040" cy="365881"/>
          </a:xfrm>
          <a:prstGeom prst="ellipse">
            <a:avLst/>
          </a:prstGeom>
          <a:solidFill>
            <a:srgbClr val="FF66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13885" y="5163876"/>
                <a:ext cx="4521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𝑂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885" y="5163876"/>
                <a:ext cx="452111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>
          <a:xfrm rot="20523603">
            <a:off x="1604064" y="4005145"/>
            <a:ext cx="4747435" cy="3595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11095" y="4310435"/>
                <a:ext cx="910121" cy="676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4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4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AU" sz="4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</m:t>
                              </m:r>
                            </m:sub>
                          </m:sSub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95" y="4310435"/>
                <a:ext cx="910121" cy="6762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4725552" y="3982065"/>
            <a:ext cx="864087" cy="648438"/>
          </a:xfrm>
          <a:custGeom>
            <a:avLst/>
            <a:gdLst>
              <a:gd name="connsiteX0" fmla="*/ 141416 w 864087"/>
              <a:gd name="connsiteY0" fmla="*/ 0 h 648438"/>
              <a:gd name="connsiteX1" fmla="*/ 215158 w 864087"/>
              <a:gd name="connsiteY1" fmla="*/ 250722 h 648438"/>
              <a:gd name="connsiteX2" fmla="*/ 229906 w 864087"/>
              <a:gd name="connsiteY2" fmla="*/ 294967 h 648438"/>
              <a:gd name="connsiteX3" fmla="*/ 244654 w 864087"/>
              <a:gd name="connsiteY3" fmla="*/ 634180 h 648438"/>
              <a:gd name="connsiteX4" fmla="*/ 362642 w 864087"/>
              <a:gd name="connsiteY4" fmla="*/ 619432 h 648438"/>
              <a:gd name="connsiteX5" fmla="*/ 421635 w 864087"/>
              <a:gd name="connsiteY5" fmla="*/ 604683 h 648438"/>
              <a:gd name="connsiteX6" fmla="*/ 510125 w 864087"/>
              <a:gd name="connsiteY6" fmla="*/ 575187 h 648438"/>
              <a:gd name="connsiteX7" fmla="*/ 554371 w 864087"/>
              <a:gd name="connsiteY7" fmla="*/ 545690 h 648438"/>
              <a:gd name="connsiteX8" fmla="*/ 805093 w 864087"/>
              <a:gd name="connsiteY8" fmla="*/ 545690 h 648438"/>
              <a:gd name="connsiteX9" fmla="*/ 849338 w 864087"/>
              <a:gd name="connsiteY9" fmla="*/ 560438 h 648438"/>
              <a:gd name="connsiteX10" fmla="*/ 864087 w 864087"/>
              <a:gd name="connsiteY10" fmla="*/ 604683 h 64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087" h="648438">
                <a:moveTo>
                  <a:pt x="141416" y="0"/>
                </a:moveTo>
                <a:cubicBezTo>
                  <a:pt x="-62182" y="361950"/>
                  <a:pt x="-53024" y="179207"/>
                  <a:pt x="215158" y="250722"/>
                </a:cubicBezTo>
                <a:cubicBezTo>
                  <a:pt x="230179" y="254728"/>
                  <a:pt x="224990" y="280219"/>
                  <a:pt x="229906" y="294967"/>
                </a:cubicBezTo>
                <a:cubicBezTo>
                  <a:pt x="234822" y="408038"/>
                  <a:pt x="201801" y="529429"/>
                  <a:pt x="244654" y="634180"/>
                </a:cubicBezTo>
                <a:cubicBezTo>
                  <a:pt x="259661" y="670864"/>
                  <a:pt x="323546" y="625948"/>
                  <a:pt x="362642" y="619432"/>
                </a:cubicBezTo>
                <a:cubicBezTo>
                  <a:pt x="382636" y="616100"/>
                  <a:pt x="402220" y="610507"/>
                  <a:pt x="421635" y="604683"/>
                </a:cubicBezTo>
                <a:cubicBezTo>
                  <a:pt x="451416" y="595749"/>
                  <a:pt x="510125" y="575187"/>
                  <a:pt x="510125" y="575187"/>
                </a:cubicBezTo>
                <a:cubicBezTo>
                  <a:pt x="524874" y="565355"/>
                  <a:pt x="538517" y="553617"/>
                  <a:pt x="554371" y="545690"/>
                </a:cubicBezTo>
                <a:cubicBezTo>
                  <a:pt x="632081" y="506835"/>
                  <a:pt x="725117" y="539977"/>
                  <a:pt x="805093" y="545690"/>
                </a:cubicBezTo>
                <a:cubicBezTo>
                  <a:pt x="819841" y="550606"/>
                  <a:pt x="838345" y="549445"/>
                  <a:pt x="849338" y="560438"/>
                </a:cubicBezTo>
                <a:cubicBezTo>
                  <a:pt x="860331" y="571431"/>
                  <a:pt x="864087" y="604683"/>
                  <a:pt x="864087" y="604683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80652" y="3447051"/>
                <a:ext cx="702949" cy="665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652" y="3447051"/>
                <a:ext cx="702949" cy="6656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825856" y="1506275"/>
                <a:ext cx="620554" cy="665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856" y="1506275"/>
                <a:ext cx="620554" cy="665695"/>
              </a:xfrm>
              <a:prstGeom prst="rect">
                <a:avLst/>
              </a:prstGeom>
              <a:blipFill rotWithShape="0">
                <a:blip r:embed="rId6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558396" y="757725"/>
                <a:ext cx="702949" cy="665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396" y="757725"/>
                <a:ext cx="702949" cy="6656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5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30465" y="917239"/>
            <a:ext cx="3680162" cy="2922078"/>
            <a:chOff x="3063021" y="1039670"/>
            <a:chExt cx="3680162" cy="292207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16168" y="2281226"/>
              <a:ext cx="2363808" cy="136379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3021" y="103967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48447" y="1944125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06152" y="5556831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52" y="5556831"/>
                <a:ext cx="5549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9374" y="5283754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4" y="5283754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1559496" y="6237312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55440" y="4791311"/>
            <a:ext cx="0" cy="1257963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590890" y="5803052"/>
            <a:ext cx="639475" cy="61538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64683" y="3370058"/>
            <a:ext cx="280831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464683" y="1137810"/>
            <a:ext cx="0" cy="223224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477139" y="2006260"/>
            <a:ext cx="2363808" cy="1363799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41514" y="1137810"/>
                <a:ext cx="675121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e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514" y="1137810"/>
                <a:ext cx="675121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853402" y="1887276"/>
                <a:ext cx="675121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402" y="1887276"/>
                <a:ext cx="675121" cy="5558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715337" y="3561388"/>
                <a:ext cx="702115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37" y="3561388"/>
                <a:ext cx="702115" cy="5558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317214" y="3160473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39074" y="3563248"/>
                <a:ext cx="4386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074" y="3563248"/>
                <a:ext cx="438645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707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547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75720" y="476672"/>
            <a:ext cx="4001439" cy="3879913"/>
            <a:chOff x="3063021" y="1039670"/>
            <a:chExt cx="3680162" cy="292207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3021" y="103967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030977" y="3645024"/>
            <a:ext cx="2137031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12056" y="4491705"/>
                <a:ext cx="5549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6" y="4491705"/>
                <a:ext cx="5549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4054883" y="4487779"/>
            <a:ext cx="2113125" cy="9767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97575" y="3182878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575" y="3182878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6384032" y="3680322"/>
            <a:ext cx="0" cy="57606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4349647">
            <a:off x="2466096" y="2746825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 rot="7250353" flipV="1">
            <a:off x="2485514" y="4516387"/>
            <a:ext cx="2137031" cy="551738"/>
          </a:xfrm>
          <a:prstGeom prst="rect">
            <a:avLst/>
          </a:prstGeom>
          <a:solidFill>
            <a:srgbClr val="00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723904" y="1737211"/>
            <a:ext cx="1351789" cy="21740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45303" y="3869772"/>
            <a:ext cx="1351789" cy="21740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1224376" y="2189780"/>
            <a:ext cx="3705413" cy="3492522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Arc 25"/>
          <p:cNvSpPr/>
          <p:nvPr/>
        </p:nvSpPr>
        <p:spPr>
          <a:xfrm rot="13116330">
            <a:off x="3422222" y="2863034"/>
            <a:ext cx="1645677" cy="1877104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31237" y="2007496"/>
                <a:ext cx="2100768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120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237" y="2007496"/>
                <a:ext cx="2100768" cy="9251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998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07872" y="1916832"/>
            <a:ext cx="6352783" cy="5205630"/>
            <a:chOff x="-1007872" y="1916832"/>
            <a:chExt cx="6352783" cy="5205630"/>
          </a:xfrm>
        </p:grpSpPr>
        <p:grpSp>
          <p:nvGrpSpPr>
            <p:cNvPr id="4" name="Group 3"/>
            <p:cNvGrpSpPr/>
            <p:nvPr/>
          </p:nvGrpSpPr>
          <p:grpSpPr>
            <a:xfrm>
              <a:off x="1343472" y="1916832"/>
              <a:ext cx="4001439" cy="3879913"/>
              <a:chOff x="3063021" y="1039670"/>
              <a:chExt cx="3680162" cy="292207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503712" y="3645024"/>
                <a:ext cx="2808312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3503712" y="1412776"/>
                <a:ext cx="0" cy="2232248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324479" y="3376973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63021" y="1039670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Y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798729" y="5085184"/>
              <a:ext cx="2137031" cy="551738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79808" y="5931865"/>
                  <a:ext cx="55496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808" y="5931865"/>
                  <a:ext cx="554960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 flipV="1">
              <a:off x="1822635" y="5927939"/>
              <a:ext cx="2113125" cy="9767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165327" y="4623038"/>
                  <a:ext cx="5549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327" y="4623038"/>
                  <a:ext cx="554960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 flipV="1">
              <a:off x="4151784" y="5120482"/>
              <a:ext cx="0" cy="576065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 rot="14349647">
              <a:off x="233848" y="4186985"/>
              <a:ext cx="2137031" cy="551738"/>
            </a:xfrm>
            <a:prstGeom prst="rect">
              <a:avLst/>
            </a:prstGeom>
            <a:solidFill>
              <a:srgbClr val="FF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491656" y="3177371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>
              <a:off x="-1007872" y="3629940"/>
              <a:ext cx="3705413" cy="3492522"/>
            </a:xfrm>
            <a:prstGeom prst="arc">
              <a:avLst/>
            </a:prstGeom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98989" y="3447656"/>
                  <a:ext cx="2100768" cy="9251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3</m:t>
                            </m:r>
                          </m:den>
                        </m:f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= </m:t>
                        </m:r>
                        <m:sSup>
                          <m:sSup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120</m:t>
                            </m:r>
                          </m:e>
                          <m:sup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989" y="3447656"/>
                  <a:ext cx="2100768" cy="9251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8334649" y="2441277"/>
            <a:ext cx="3053477" cy="2963962"/>
            <a:chOff x="3503712" y="1412776"/>
            <a:chExt cx="2808312" cy="223224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8310743" y="5114222"/>
            <a:ext cx="2137031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4349647">
            <a:off x="6745862" y="4216023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003670" y="3206409"/>
            <a:ext cx="1351789" cy="21740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375209" y="5365419"/>
            <a:ext cx="1938876" cy="127484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608303" y="2360444"/>
                <a:ext cx="7333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03" y="2360444"/>
                <a:ext cx="733342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960732" y="5775041"/>
                <a:ext cx="6509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32" y="5775041"/>
                <a:ext cx="650947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 rot="20452085">
            <a:off x="6680426" y="4148425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967600" y="3629940"/>
                <a:ext cx="21696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−120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600" y="3629940"/>
                <a:ext cx="2169697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184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334649" y="2441277"/>
            <a:ext cx="3053477" cy="2963962"/>
            <a:chOff x="3503712" y="1412776"/>
            <a:chExt cx="2808312" cy="223224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8310743" y="5114222"/>
            <a:ext cx="2137031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60732" y="2360444"/>
            <a:ext cx="2394727" cy="4279820"/>
            <a:chOff x="5960732" y="2360444"/>
            <a:chExt cx="2394727" cy="4279820"/>
          </a:xfrm>
        </p:grpSpPr>
        <p:sp>
          <p:nvSpPr>
            <p:cNvPr id="32" name="Rectangle 31"/>
            <p:cNvSpPr/>
            <p:nvPr/>
          </p:nvSpPr>
          <p:spPr>
            <a:xfrm rot="14349647">
              <a:off x="6745862" y="4216023"/>
              <a:ext cx="2137031" cy="551738"/>
            </a:xfrm>
            <a:prstGeom prst="rect">
              <a:avLst/>
            </a:prstGeom>
            <a:solidFill>
              <a:srgbClr val="FF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 rot="20452085">
            <a:off x="6680426" y="4148425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932952" y="3608505"/>
                <a:ext cx="21696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−120</m:t>
                          </m:r>
                        </m:e>
                        <m:sup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952" y="3608505"/>
                <a:ext cx="2169697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765776" y="2110774"/>
            <a:ext cx="2394727" cy="4279820"/>
            <a:chOff x="5960732" y="2360444"/>
            <a:chExt cx="2394727" cy="4279820"/>
          </a:xfrm>
        </p:grpSpPr>
        <p:cxnSp>
          <p:nvCxnSpPr>
            <p:cNvPr id="39" name="Straight Arrow Connector 38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 rot="14132035">
            <a:off x="2946184" y="4218170"/>
            <a:ext cx="1420871" cy="1334333"/>
            <a:chOff x="3243069" y="2905821"/>
            <a:chExt cx="1306789" cy="1004926"/>
          </a:xfrm>
        </p:grpSpPr>
        <p:cxnSp>
          <p:nvCxnSpPr>
            <p:cNvPr id="51" name="Straight Arrow Connector 5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 rot="14349647">
            <a:off x="2529704" y="3945668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40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334649" y="2441277"/>
            <a:ext cx="3053477" cy="2963962"/>
            <a:chOff x="3503712" y="1412776"/>
            <a:chExt cx="2808312" cy="223224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8310743" y="5114222"/>
            <a:ext cx="2137031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60732" y="2360444"/>
            <a:ext cx="2394727" cy="4279820"/>
            <a:chOff x="5960732" y="2360444"/>
            <a:chExt cx="2394727" cy="4279820"/>
          </a:xfrm>
        </p:grpSpPr>
        <p:sp>
          <p:nvSpPr>
            <p:cNvPr id="32" name="Rectangle 31"/>
            <p:cNvSpPr/>
            <p:nvPr/>
          </p:nvSpPr>
          <p:spPr>
            <a:xfrm rot="14349647">
              <a:off x="6745862" y="4216023"/>
              <a:ext cx="2137031" cy="551738"/>
            </a:xfrm>
            <a:prstGeom prst="rect">
              <a:avLst/>
            </a:prstGeom>
            <a:solidFill>
              <a:srgbClr val="FF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13914" y="5939032"/>
                <a:ext cx="18635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240</m:t>
                          </m:r>
                        </m:e>
                        <m:sup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914" y="5939032"/>
                <a:ext cx="186352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765776" y="2110774"/>
            <a:ext cx="2394727" cy="4279820"/>
            <a:chOff x="5960732" y="2360444"/>
            <a:chExt cx="2394727" cy="4279820"/>
          </a:xfrm>
        </p:grpSpPr>
        <p:cxnSp>
          <p:nvCxnSpPr>
            <p:cNvPr id="39" name="Straight Arrow Connector 38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 rot="14132035">
            <a:off x="2946184" y="4218170"/>
            <a:ext cx="1420871" cy="1334333"/>
            <a:chOff x="3243069" y="2905821"/>
            <a:chExt cx="1306789" cy="1004926"/>
          </a:xfrm>
        </p:grpSpPr>
        <p:cxnSp>
          <p:nvCxnSpPr>
            <p:cNvPr id="51" name="Straight Arrow Connector 5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 rot="14349647">
            <a:off x="2529704" y="3945668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059520" y="4345577"/>
            <a:ext cx="2403016" cy="2163043"/>
          </a:xfrm>
          <a:custGeom>
            <a:avLst/>
            <a:gdLst>
              <a:gd name="connsiteX0" fmla="*/ 630149 w 2403016"/>
              <a:gd name="connsiteY0" fmla="*/ 0 h 2163043"/>
              <a:gd name="connsiteX1" fmla="*/ 168594 w 2403016"/>
              <a:gd name="connsiteY1" fmla="*/ 313509 h 2163043"/>
              <a:gd name="connsiteX2" fmla="*/ 3131 w 2403016"/>
              <a:gd name="connsiteY2" fmla="*/ 844732 h 2163043"/>
              <a:gd name="connsiteX3" fmla="*/ 90217 w 2403016"/>
              <a:gd name="connsiteY3" fmla="*/ 1323703 h 2163043"/>
              <a:gd name="connsiteX4" fmla="*/ 438560 w 2403016"/>
              <a:gd name="connsiteY4" fmla="*/ 1907177 h 2163043"/>
              <a:gd name="connsiteX5" fmla="*/ 1013326 w 2403016"/>
              <a:gd name="connsiteY5" fmla="*/ 2124892 h 2163043"/>
              <a:gd name="connsiteX6" fmla="*/ 1640343 w 2403016"/>
              <a:gd name="connsiteY6" fmla="*/ 2151017 h 2163043"/>
              <a:gd name="connsiteX7" fmla="*/ 2014811 w 2403016"/>
              <a:gd name="connsiteY7" fmla="*/ 1994263 h 2163043"/>
              <a:gd name="connsiteX8" fmla="*/ 2258651 w 2403016"/>
              <a:gd name="connsiteY8" fmla="*/ 1802674 h 2163043"/>
              <a:gd name="connsiteX9" fmla="*/ 2345737 w 2403016"/>
              <a:gd name="connsiteY9" fmla="*/ 1524000 h 2163043"/>
              <a:gd name="connsiteX10" fmla="*/ 2397989 w 2403016"/>
              <a:gd name="connsiteY10" fmla="*/ 1158240 h 2163043"/>
              <a:gd name="connsiteX11" fmla="*/ 2397989 w 2403016"/>
              <a:gd name="connsiteY11" fmla="*/ 1071154 h 216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03016" h="2163043">
                <a:moveTo>
                  <a:pt x="630149" y="0"/>
                </a:moveTo>
                <a:cubicBezTo>
                  <a:pt x="451623" y="86360"/>
                  <a:pt x="273097" y="172720"/>
                  <a:pt x="168594" y="313509"/>
                </a:cubicBezTo>
                <a:cubicBezTo>
                  <a:pt x="64091" y="454298"/>
                  <a:pt x="16194" y="676366"/>
                  <a:pt x="3131" y="844732"/>
                </a:cubicBezTo>
                <a:cubicBezTo>
                  <a:pt x="-9932" y="1013098"/>
                  <a:pt x="17646" y="1146629"/>
                  <a:pt x="90217" y="1323703"/>
                </a:cubicBezTo>
                <a:cubicBezTo>
                  <a:pt x="162788" y="1500777"/>
                  <a:pt x="284709" y="1773646"/>
                  <a:pt x="438560" y="1907177"/>
                </a:cubicBezTo>
                <a:cubicBezTo>
                  <a:pt x="592411" y="2040708"/>
                  <a:pt x="813029" y="2084252"/>
                  <a:pt x="1013326" y="2124892"/>
                </a:cubicBezTo>
                <a:cubicBezTo>
                  <a:pt x="1213623" y="2165532"/>
                  <a:pt x="1473429" y="2172788"/>
                  <a:pt x="1640343" y="2151017"/>
                </a:cubicBezTo>
                <a:cubicBezTo>
                  <a:pt x="1807257" y="2129246"/>
                  <a:pt x="1911760" y="2052320"/>
                  <a:pt x="2014811" y="1994263"/>
                </a:cubicBezTo>
                <a:cubicBezTo>
                  <a:pt x="2117862" y="1936206"/>
                  <a:pt x="2203497" y="1881051"/>
                  <a:pt x="2258651" y="1802674"/>
                </a:cubicBezTo>
                <a:cubicBezTo>
                  <a:pt x="2313805" y="1724297"/>
                  <a:pt x="2322514" y="1631406"/>
                  <a:pt x="2345737" y="1524000"/>
                </a:cubicBezTo>
                <a:cubicBezTo>
                  <a:pt x="2368960" y="1416594"/>
                  <a:pt x="2389280" y="1233714"/>
                  <a:pt x="2397989" y="1158240"/>
                </a:cubicBezTo>
                <a:cubicBezTo>
                  <a:pt x="2406698" y="1082766"/>
                  <a:pt x="2402343" y="1076960"/>
                  <a:pt x="2397989" y="1071154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833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334649" y="2441277"/>
            <a:ext cx="3053477" cy="2963962"/>
            <a:chOff x="3503712" y="1412776"/>
            <a:chExt cx="2808312" cy="223224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960732" y="2360444"/>
            <a:ext cx="2394727" cy="4279820"/>
            <a:chOff x="5960732" y="2360444"/>
            <a:chExt cx="2394727" cy="4279820"/>
          </a:xfrm>
        </p:grpSpPr>
        <p:sp>
          <p:nvSpPr>
            <p:cNvPr id="32" name="Rectangle 31"/>
            <p:cNvSpPr/>
            <p:nvPr/>
          </p:nvSpPr>
          <p:spPr>
            <a:xfrm rot="14349647">
              <a:off x="6745862" y="4216023"/>
              <a:ext cx="2137031" cy="551738"/>
            </a:xfrm>
            <a:prstGeom prst="rect">
              <a:avLst/>
            </a:prstGeom>
            <a:solidFill>
              <a:srgbClr val="FF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13914" y="5939032"/>
                <a:ext cx="18635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240</m:t>
                          </m:r>
                        </m:e>
                        <m:sup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914" y="5939032"/>
                <a:ext cx="186352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765776" y="2110774"/>
            <a:ext cx="2394727" cy="4279820"/>
            <a:chOff x="5960732" y="2360444"/>
            <a:chExt cx="2394727" cy="4279820"/>
          </a:xfrm>
        </p:grpSpPr>
        <p:cxnSp>
          <p:nvCxnSpPr>
            <p:cNvPr id="39" name="Straight Arrow Connector 38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 rot="14132035">
            <a:off x="2946184" y="4218170"/>
            <a:ext cx="1420871" cy="1334333"/>
            <a:chOff x="3243069" y="2905821"/>
            <a:chExt cx="1306789" cy="1004926"/>
          </a:xfrm>
        </p:grpSpPr>
        <p:cxnSp>
          <p:nvCxnSpPr>
            <p:cNvPr id="51" name="Straight Arrow Connector 5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 rot="14349647">
            <a:off x="2529704" y="3945668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059520" y="4345577"/>
            <a:ext cx="2403016" cy="2163043"/>
          </a:xfrm>
          <a:custGeom>
            <a:avLst/>
            <a:gdLst>
              <a:gd name="connsiteX0" fmla="*/ 630149 w 2403016"/>
              <a:gd name="connsiteY0" fmla="*/ 0 h 2163043"/>
              <a:gd name="connsiteX1" fmla="*/ 168594 w 2403016"/>
              <a:gd name="connsiteY1" fmla="*/ 313509 h 2163043"/>
              <a:gd name="connsiteX2" fmla="*/ 3131 w 2403016"/>
              <a:gd name="connsiteY2" fmla="*/ 844732 h 2163043"/>
              <a:gd name="connsiteX3" fmla="*/ 90217 w 2403016"/>
              <a:gd name="connsiteY3" fmla="*/ 1323703 h 2163043"/>
              <a:gd name="connsiteX4" fmla="*/ 438560 w 2403016"/>
              <a:gd name="connsiteY4" fmla="*/ 1907177 h 2163043"/>
              <a:gd name="connsiteX5" fmla="*/ 1013326 w 2403016"/>
              <a:gd name="connsiteY5" fmla="*/ 2124892 h 2163043"/>
              <a:gd name="connsiteX6" fmla="*/ 1640343 w 2403016"/>
              <a:gd name="connsiteY6" fmla="*/ 2151017 h 2163043"/>
              <a:gd name="connsiteX7" fmla="*/ 2014811 w 2403016"/>
              <a:gd name="connsiteY7" fmla="*/ 1994263 h 2163043"/>
              <a:gd name="connsiteX8" fmla="*/ 2258651 w 2403016"/>
              <a:gd name="connsiteY8" fmla="*/ 1802674 h 2163043"/>
              <a:gd name="connsiteX9" fmla="*/ 2345737 w 2403016"/>
              <a:gd name="connsiteY9" fmla="*/ 1524000 h 2163043"/>
              <a:gd name="connsiteX10" fmla="*/ 2397989 w 2403016"/>
              <a:gd name="connsiteY10" fmla="*/ 1158240 h 2163043"/>
              <a:gd name="connsiteX11" fmla="*/ 2397989 w 2403016"/>
              <a:gd name="connsiteY11" fmla="*/ 1071154 h 216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03016" h="2163043">
                <a:moveTo>
                  <a:pt x="630149" y="0"/>
                </a:moveTo>
                <a:cubicBezTo>
                  <a:pt x="451623" y="86360"/>
                  <a:pt x="273097" y="172720"/>
                  <a:pt x="168594" y="313509"/>
                </a:cubicBezTo>
                <a:cubicBezTo>
                  <a:pt x="64091" y="454298"/>
                  <a:pt x="16194" y="676366"/>
                  <a:pt x="3131" y="844732"/>
                </a:cubicBezTo>
                <a:cubicBezTo>
                  <a:pt x="-9932" y="1013098"/>
                  <a:pt x="17646" y="1146629"/>
                  <a:pt x="90217" y="1323703"/>
                </a:cubicBezTo>
                <a:cubicBezTo>
                  <a:pt x="162788" y="1500777"/>
                  <a:pt x="284709" y="1773646"/>
                  <a:pt x="438560" y="1907177"/>
                </a:cubicBezTo>
                <a:cubicBezTo>
                  <a:pt x="592411" y="2040708"/>
                  <a:pt x="813029" y="2084252"/>
                  <a:pt x="1013326" y="2124892"/>
                </a:cubicBezTo>
                <a:cubicBezTo>
                  <a:pt x="1213623" y="2165532"/>
                  <a:pt x="1473429" y="2172788"/>
                  <a:pt x="1640343" y="2151017"/>
                </a:cubicBezTo>
                <a:cubicBezTo>
                  <a:pt x="1807257" y="2129246"/>
                  <a:pt x="1911760" y="2052320"/>
                  <a:pt x="2014811" y="1994263"/>
                </a:cubicBezTo>
                <a:cubicBezTo>
                  <a:pt x="2117862" y="1936206"/>
                  <a:pt x="2203497" y="1881051"/>
                  <a:pt x="2258651" y="1802674"/>
                </a:cubicBezTo>
                <a:cubicBezTo>
                  <a:pt x="2313805" y="1724297"/>
                  <a:pt x="2322514" y="1631406"/>
                  <a:pt x="2345737" y="1524000"/>
                </a:cubicBezTo>
                <a:cubicBezTo>
                  <a:pt x="2368960" y="1416594"/>
                  <a:pt x="2389280" y="1233714"/>
                  <a:pt x="2397989" y="1158240"/>
                </a:cubicBezTo>
                <a:cubicBezTo>
                  <a:pt x="2406698" y="1082766"/>
                  <a:pt x="2402343" y="1076960"/>
                  <a:pt x="2397989" y="1071154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49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55640" y="908720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2066964" y="385110"/>
            <a:ext cx="2808312" cy="2520280"/>
            <a:chOff x="2855640" y="908720"/>
            <a:chExt cx="2808312" cy="252028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/>
          <p:cNvSpPr/>
          <p:nvPr/>
        </p:nvSpPr>
        <p:spPr>
          <a:xfrm>
            <a:off x="4288220" y="1124744"/>
            <a:ext cx="295611" cy="2664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396234" y="1222342"/>
            <a:ext cx="43582" cy="220665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63758" y="1257959"/>
            <a:ext cx="157226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02308" y="2592652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08" y="2592652"/>
                <a:ext cx="2223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3230491" y="3010826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2341432" y="2328366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759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92590" y="2649566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380520" y="2060848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/>
          <p:cNvSpPr/>
          <p:nvPr/>
        </p:nvSpPr>
        <p:spPr>
          <a:xfrm rot="2746793">
            <a:off x="2226546" y="4377740"/>
            <a:ext cx="797806" cy="937810"/>
          </a:xfrm>
          <a:prstGeom prst="arc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09488" y="4835470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488" y="4835470"/>
                <a:ext cx="55361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53934" y="2097599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934" y="2097599"/>
                <a:ext cx="55361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77698" y="3203258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698" y="3203258"/>
                <a:ext cx="55361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1344" y="2183508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2183508"/>
                <a:ext cx="55925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 rot="16356732">
            <a:off x="1241841" y="3564538"/>
            <a:ext cx="829489" cy="1043400"/>
          </a:xfrm>
          <a:prstGeom prst="arc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300993" y="3840016"/>
                <a:ext cx="3999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𝜑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93" y="3840016"/>
                <a:ext cx="39998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83305" y="4626829"/>
                <a:ext cx="3999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𝜑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05" y="4626829"/>
                <a:ext cx="39998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071664" y="2276872"/>
            <a:ext cx="288032" cy="313170"/>
          </a:xfrm>
          <a:prstGeom prst="ellipse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endCxn id="2" idx="3"/>
          </p:cNvCxnSpPr>
          <p:nvPr/>
        </p:nvCxnSpPr>
        <p:spPr>
          <a:xfrm flipV="1">
            <a:off x="1700974" y="2544179"/>
            <a:ext cx="1412871" cy="257509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90374" y="2880974"/>
                <a:ext cx="47981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sz="4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AU" sz="4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AU" sz="4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74" y="2880974"/>
                <a:ext cx="479810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472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rot="7250353" flipV="1">
            <a:off x="2411073" y="4453054"/>
            <a:ext cx="2137031" cy="551738"/>
          </a:xfrm>
          <a:prstGeom prst="rect">
            <a:avLst/>
          </a:prstGeom>
          <a:solidFill>
            <a:srgbClr val="00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53075" y="2276871"/>
            <a:ext cx="3339469" cy="4015948"/>
            <a:chOff x="3278161" y="1844823"/>
            <a:chExt cx="3339469" cy="4015948"/>
          </a:xfrm>
        </p:grpSpPr>
        <p:grpSp>
          <p:nvGrpSpPr>
            <p:cNvPr id="4" name="Group 3"/>
            <p:cNvGrpSpPr/>
            <p:nvPr/>
          </p:nvGrpSpPr>
          <p:grpSpPr>
            <a:xfrm>
              <a:off x="4054882" y="1844823"/>
              <a:ext cx="2562748" cy="2091217"/>
              <a:chOff x="3503711" y="2070066"/>
              <a:chExt cx="2356984" cy="157495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3503712" y="3642922"/>
                <a:ext cx="2356983" cy="2102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3503711" y="2070066"/>
                <a:ext cx="1" cy="1574958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264722" y="5461060"/>
                <a:ext cx="2145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+120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722" y="5461060"/>
                <a:ext cx="214545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 rot="16200000">
            <a:off x="3578550" y="2938498"/>
            <a:ext cx="1944056" cy="3276032"/>
            <a:chOff x="3061794" y="3065469"/>
            <a:chExt cx="1944056" cy="3276032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3480198" y="4167490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3061794" y="3065469"/>
              <a:ext cx="1770194" cy="1099978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 rot="12604174">
              <a:off x="3584979" y="3551160"/>
              <a:ext cx="1420871" cy="1334333"/>
              <a:chOff x="3243069" y="2905821"/>
              <a:chExt cx="1306789" cy="1004926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rot="7467965" flipH="1" flipV="1">
                <a:off x="3820145" y="3181034"/>
                <a:ext cx="503253" cy="956173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7467965" flipH="1">
                <a:off x="3176893" y="2971997"/>
                <a:ext cx="673000" cy="54064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74568" y="4864231"/>
                <a:ext cx="6509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68" y="4864231"/>
                <a:ext cx="65094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008314" y="5250270"/>
                <a:ext cx="7333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14" y="5250270"/>
                <a:ext cx="733342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39646" y="354619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646" y="3546198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94531" y="4519586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31" y="4519586"/>
                <a:ext cx="734945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8429796" y="4307238"/>
            <a:ext cx="2274716" cy="122484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544272" y="2173489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2173489"/>
                <a:ext cx="652551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581272" y="3620789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272" y="3620789"/>
                <a:ext cx="734945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439394" y="5865696"/>
                <a:ext cx="7333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394" y="5865696"/>
                <a:ext cx="733342" cy="6155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72497" y="4874657"/>
                <a:ext cx="6509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497" y="4874657"/>
                <a:ext cx="650947" cy="61555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>
            <a:off x="7130171" y="4307238"/>
            <a:ext cx="1351789" cy="21740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1147915" flipV="1">
            <a:off x="6878306" y="2489902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 rot="7204174">
            <a:off x="1943020" y="1134989"/>
            <a:ext cx="1420871" cy="1334333"/>
            <a:chOff x="3243069" y="2905821"/>
            <a:chExt cx="1306789" cy="1004926"/>
          </a:xfrm>
        </p:grpSpPr>
        <p:cxnSp>
          <p:nvCxnSpPr>
            <p:cNvPr id="47" name="Straight Arrow Connector 46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817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90912" y="980728"/>
            <a:ext cx="4137755" cy="4306572"/>
            <a:chOff x="1447835" y="928336"/>
            <a:chExt cx="4137755" cy="4306572"/>
          </a:xfrm>
        </p:grpSpPr>
        <p:grpSp>
          <p:nvGrpSpPr>
            <p:cNvPr id="4" name="Group 3"/>
            <p:cNvGrpSpPr/>
            <p:nvPr/>
          </p:nvGrpSpPr>
          <p:grpSpPr>
            <a:xfrm>
              <a:off x="2902755" y="1155176"/>
              <a:ext cx="2682835" cy="2521328"/>
              <a:chOff x="3503712" y="1872723"/>
              <a:chExt cx="2467429" cy="189888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503712" y="3645024"/>
                <a:ext cx="2340820" cy="2433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3503712" y="1958267"/>
                <a:ext cx="0" cy="168675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552437" y="3186835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03712" y="1872723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Y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9382102">
              <a:off x="1447835" y="928336"/>
              <a:ext cx="3964023" cy="4306572"/>
              <a:chOff x="2723904" y="1737211"/>
              <a:chExt cx="3964023" cy="430657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0977" y="3645024"/>
                <a:ext cx="2137031" cy="55173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4349647">
                <a:off x="2466096" y="2746825"/>
                <a:ext cx="2137031" cy="551738"/>
              </a:xfrm>
              <a:prstGeom prst="rect">
                <a:avLst/>
              </a:prstGeom>
              <a:solidFill>
                <a:srgbClr val="FF66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7250353" flipV="1">
                <a:off x="2485514" y="4516387"/>
                <a:ext cx="2137031" cy="551738"/>
              </a:xfrm>
              <a:prstGeom prst="rect">
                <a:avLst/>
              </a:prstGeom>
              <a:solidFill>
                <a:srgbClr val="00FF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2723904" y="1737211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2745303" y="3869772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091556" y="3890042"/>
                <a:ext cx="2596371" cy="211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 rot="19382102">
            <a:off x="7331526" y="939295"/>
            <a:ext cx="3964023" cy="4306572"/>
            <a:chOff x="2723904" y="1737211"/>
            <a:chExt cx="3964023" cy="4306572"/>
          </a:xfrm>
        </p:grpSpPr>
        <p:cxnSp>
          <p:nvCxnSpPr>
            <p:cNvPr id="31" name="Straight Arrow Connector 30"/>
            <p:cNvCxnSpPr/>
            <p:nvPr/>
          </p:nvCxnSpPr>
          <p:spPr>
            <a:xfrm flipH="1" flipV="1">
              <a:off x="2723904" y="1737211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745303" y="3869772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091556" y="3890042"/>
              <a:ext cx="2596371" cy="2118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780496" y="1241512"/>
            <a:ext cx="2545173" cy="2271978"/>
            <a:chOff x="3503712" y="1958267"/>
            <a:chExt cx="2340820" cy="1711094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503712" y="3645024"/>
              <a:ext cx="2340820" cy="243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503712" y="1958267"/>
              <a:ext cx="0" cy="168675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rc 38"/>
          <p:cNvSpPr/>
          <p:nvPr/>
        </p:nvSpPr>
        <p:spPr>
          <a:xfrm rot="20452085">
            <a:off x="12573621" y="2216077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rot="7204174">
            <a:off x="12433366" y="4214997"/>
            <a:ext cx="1420871" cy="1334333"/>
            <a:chOff x="3243069" y="2905821"/>
            <a:chExt cx="1306789" cy="1004926"/>
          </a:xfrm>
        </p:grpSpPr>
        <p:cxnSp>
          <p:nvCxnSpPr>
            <p:cNvPr id="41" name="Straight Arrow Connector 4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 rot="279534" flipV="1">
            <a:off x="8352623" y="2842316"/>
            <a:ext cx="1136741" cy="1199614"/>
          </a:xfrm>
          <a:prstGeom prst="arc">
            <a:avLst/>
          </a:prstGeom>
          <a:ln w="25400">
            <a:solidFill>
              <a:srgbClr val="00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349648" y="3647411"/>
                <a:ext cx="3731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</m:oMath>
                  </m:oMathPara>
                </a14:m>
                <a:endParaRPr lang="en-AU" sz="3200" dirty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48" y="3647411"/>
                <a:ext cx="373114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16898" y="4619011"/>
                <a:ext cx="2445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𝛽</m:t>
                      </m:r>
                      <m:r>
                        <a:rPr lang="en-AU" sz="32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+120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898" y="4619011"/>
                <a:ext cx="24454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8140201" y="3331029"/>
            <a:ext cx="2130264" cy="1353050"/>
          </a:xfrm>
          <a:custGeom>
            <a:avLst/>
            <a:gdLst>
              <a:gd name="connsiteX0" fmla="*/ 241799 w 2130264"/>
              <a:gd name="connsiteY0" fmla="*/ 0 h 1353050"/>
              <a:gd name="connsiteX1" fmla="*/ 24085 w 2130264"/>
              <a:gd name="connsiteY1" fmla="*/ 555171 h 1353050"/>
              <a:gd name="connsiteX2" fmla="*/ 45856 w 2130264"/>
              <a:gd name="connsiteY2" fmla="*/ 947057 h 1353050"/>
              <a:gd name="connsiteX3" fmla="*/ 383313 w 2130264"/>
              <a:gd name="connsiteY3" fmla="*/ 1251857 h 1353050"/>
              <a:gd name="connsiteX4" fmla="*/ 873170 w 2130264"/>
              <a:gd name="connsiteY4" fmla="*/ 1349828 h 1353050"/>
              <a:gd name="connsiteX5" fmla="*/ 1254170 w 2130264"/>
              <a:gd name="connsiteY5" fmla="*/ 1317171 h 1353050"/>
              <a:gd name="connsiteX6" fmla="*/ 1700485 w 2130264"/>
              <a:gd name="connsiteY6" fmla="*/ 1197428 h 1353050"/>
              <a:gd name="connsiteX7" fmla="*/ 2070599 w 2130264"/>
              <a:gd name="connsiteY7" fmla="*/ 859971 h 1353050"/>
              <a:gd name="connsiteX8" fmla="*/ 2125028 w 2130264"/>
              <a:gd name="connsiteY8" fmla="*/ 468085 h 1353050"/>
              <a:gd name="connsiteX9" fmla="*/ 2125028 w 2130264"/>
              <a:gd name="connsiteY9" fmla="*/ 195942 h 135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264" h="1353050">
                <a:moveTo>
                  <a:pt x="241799" y="0"/>
                </a:moveTo>
                <a:cubicBezTo>
                  <a:pt x="149270" y="198664"/>
                  <a:pt x="56742" y="397328"/>
                  <a:pt x="24085" y="555171"/>
                </a:cubicBezTo>
                <a:cubicBezTo>
                  <a:pt x="-8572" y="713014"/>
                  <a:pt x="-14015" y="830943"/>
                  <a:pt x="45856" y="947057"/>
                </a:cubicBezTo>
                <a:cubicBezTo>
                  <a:pt x="105727" y="1063171"/>
                  <a:pt x="245427" y="1184729"/>
                  <a:pt x="383313" y="1251857"/>
                </a:cubicBezTo>
                <a:cubicBezTo>
                  <a:pt x="521199" y="1318985"/>
                  <a:pt x="728027" y="1338942"/>
                  <a:pt x="873170" y="1349828"/>
                </a:cubicBezTo>
                <a:cubicBezTo>
                  <a:pt x="1018313" y="1360714"/>
                  <a:pt x="1116284" y="1342571"/>
                  <a:pt x="1254170" y="1317171"/>
                </a:cubicBezTo>
                <a:cubicBezTo>
                  <a:pt x="1392056" y="1291771"/>
                  <a:pt x="1564413" y="1273628"/>
                  <a:pt x="1700485" y="1197428"/>
                </a:cubicBezTo>
                <a:cubicBezTo>
                  <a:pt x="1836557" y="1121228"/>
                  <a:pt x="1999842" y="981528"/>
                  <a:pt x="2070599" y="859971"/>
                </a:cubicBezTo>
                <a:cubicBezTo>
                  <a:pt x="2141356" y="738414"/>
                  <a:pt x="2115957" y="578756"/>
                  <a:pt x="2125028" y="468085"/>
                </a:cubicBezTo>
                <a:cubicBezTo>
                  <a:pt x="2134099" y="357414"/>
                  <a:pt x="2129563" y="276678"/>
                  <a:pt x="2125028" y="195942"/>
                </a:cubicBezTo>
              </a:path>
            </a:pathLst>
          </a:custGeom>
          <a:noFill/>
          <a:ln>
            <a:solidFill>
              <a:srgbClr val="FF66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Freeform 48"/>
          <p:cNvSpPr/>
          <p:nvPr/>
        </p:nvSpPr>
        <p:spPr>
          <a:xfrm>
            <a:off x="7080122" y="1883504"/>
            <a:ext cx="3873325" cy="3615411"/>
          </a:xfrm>
          <a:custGeom>
            <a:avLst/>
            <a:gdLst>
              <a:gd name="connsiteX0" fmla="*/ 3337507 w 3873325"/>
              <a:gd name="connsiteY0" fmla="*/ 369839 h 3615411"/>
              <a:gd name="connsiteX1" fmla="*/ 2695249 w 3873325"/>
              <a:gd name="connsiteY1" fmla="*/ 32382 h 3615411"/>
              <a:gd name="connsiteX2" fmla="*/ 1530478 w 3873325"/>
              <a:gd name="connsiteY2" fmla="*/ 54153 h 3615411"/>
              <a:gd name="connsiteX3" fmla="*/ 768478 w 3873325"/>
              <a:gd name="connsiteY3" fmla="*/ 391610 h 3615411"/>
              <a:gd name="connsiteX4" fmla="*/ 420135 w 3873325"/>
              <a:gd name="connsiteY4" fmla="*/ 837925 h 3615411"/>
              <a:gd name="connsiteX5" fmla="*/ 126221 w 3873325"/>
              <a:gd name="connsiteY5" fmla="*/ 1403982 h 3615411"/>
              <a:gd name="connsiteX6" fmla="*/ 28249 w 3873325"/>
              <a:gd name="connsiteY6" fmla="*/ 2035353 h 3615411"/>
              <a:gd name="connsiteX7" fmla="*/ 17364 w 3873325"/>
              <a:gd name="connsiteY7" fmla="*/ 2840896 h 3615411"/>
              <a:gd name="connsiteX8" fmla="*/ 245964 w 3873325"/>
              <a:gd name="connsiteY8" fmla="*/ 3254553 h 3615411"/>
              <a:gd name="connsiteX9" fmla="*/ 1018849 w 3873325"/>
              <a:gd name="connsiteY9" fmla="*/ 3515810 h 3615411"/>
              <a:gd name="connsiteX10" fmla="*/ 1606678 w 3873325"/>
              <a:gd name="connsiteY10" fmla="*/ 3581125 h 3615411"/>
              <a:gd name="connsiteX11" fmla="*/ 2357792 w 3873325"/>
              <a:gd name="connsiteY11" fmla="*/ 3602896 h 3615411"/>
              <a:gd name="connsiteX12" fmla="*/ 3185107 w 3873325"/>
              <a:gd name="connsiteY12" fmla="*/ 3385182 h 3615411"/>
              <a:gd name="connsiteX13" fmla="*/ 3696735 w 3873325"/>
              <a:gd name="connsiteY13" fmla="*/ 3025953 h 3615411"/>
              <a:gd name="connsiteX14" fmla="*/ 3849135 w 3873325"/>
              <a:gd name="connsiteY14" fmla="*/ 2318382 h 3615411"/>
              <a:gd name="connsiteX15" fmla="*/ 3870907 w 3873325"/>
              <a:gd name="connsiteY15" fmla="*/ 1643467 h 361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73325" h="3615411">
                <a:moveTo>
                  <a:pt x="3337507" y="369839"/>
                </a:moveTo>
                <a:cubicBezTo>
                  <a:pt x="3166963" y="227417"/>
                  <a:pt x="2996420" y="84996"/>
                  <a:pt x="2695249" y="32382"/>
                </a:cubicBezTo>
                <a:cubicBezTo>
                  <a:pt x="2394078" y="-20232"/>
                  <a:pt x="1851606" y="-5718"/>
                  <a:pt x="1530478" y="54153"/>
                </a:cubicBezTo>
                <a:cubicBezTo>
                  <a:pt x="1209350" y="114024"/>
                  <a:pt x="953535" y="260981"/>
                  <a:pt x="768478" y="391610"/>
                </a:cubicBezTo>
                <a:cubicBezTo>
                  <a:pt x="583421" y="522239"/>
                  <a:pt x="527178" y="669196"/>
                  <a:pt x="420135" y="837925"/>
                </a:cubicBezTo>
                <a:cubicBezTo>
                  <a:pt x="313092" y="1006654"/>
                  <a:pt x="191535" y="1204411"/>
                  <a:pt x="126221" y="1403982"/>
                </a:cubicBezTo>
                <a:cubicBezTo>
                  <a:pt x="60907" y="1603553"/>
                  <a:pt x="46392" y="1795868"/>
                  <a:pt x="28249" y="2035353"/>
                </a:cubicBezTo>
                <a:cubicBezTo>
                  <a:pt x="10106" y="2274838"/>
                  <a:pt x="-18922" y="2637696"/>
                  <a:pt x="17364" y="2840896"/>
                </a:cubicBezTo>
                <a:cubicBezTo>
                  <a:pt x="53650" y="3044096"/>
                  <a:pt x="79050" y="3142067"/>
                  <a:pt x="245964" y="3254553"/>
                </a:cubicBezTo>
                <a:cubicBezTo>
                  <a:pt x="412878" y="3367039"/>
                  <a:pt x="792063" y="3461381"/>
                  <a:pt x="1018849" y="3515810"/>
                </a:cubicBezTo>
                <a:cubicBezTo>
                  <a:pt x="1245635" y="3570239"/>
                  <a:pt x="1383521" y="3566611"/>
                  <a:pt x="1606678" y="3581125"/>
                </a:cubicBezTo>
                <a:cubicBezTo>
                  <a:pt x="1829835" y="3595639"/>
                  <a:pt x="2094721" y="3635553"/>
                  <a:pt x="2357792" y="3602896"/>
                </a:cubicBezTo>
                <a:cubicBezTo>
                  <a:pt x="2620863" y="3570239"/>
                  <a:pt x="2961950" y="3481339"/>
                  <a:pt x="3185107" y="3385182"/>
                </a:cubicBezTo>
                <a:cubicBezTo>
                  <a:pt x="3408264" y="3289025"/>
                  <a:pt x="3586064" y="3203753"/>
                  <a:pt x="3696735" y="3025953"/>
                </a:cubicBezTo>
                <a:cubicBezTo>
                  <a:pt x="3807406" y="2848153"/>
                  <a:pt x="3820106" y="2548796"/>
                  <a:pt x="3849135" y="2318382"/>
                </a:cubicBezTo>
                <a:cubicBezTo>
                  <a:pt x="3878164" y="2087968"/>
                  <a:pt x="3874535" y="1865717"/>
                  <a:pt x="3870907" y="1643467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349648" y="5485629"/>
                <a:ext cx="24289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+240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48" y="5485629"/>
                <a:ext cx="242899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690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 rot="19238806">
            <a:off x="3837680" y="1334324"/>
            <a:ext cx="1420871" cy="1334333"/>
            <a:chOff x="3243069" y="2905821"/>
            <a:chExt cx="1306789" cy="1004926"/>
          </a:xfrm>
        </p:grpSpPr>
        <p:cxnSp>
          <p:nvCxnSpPr>
            <p:cNvPr id="41" name="Straight Arrow Connector 4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08263" y="1134562"/>
            <a:ext cx="3994143" cy="4306572"/>
            <a:chOff x="7331526" y="939295"/>
            <a:chExt cx="3994143" cy="4306572"/>
          </a:xfrm>
        </p:grpSpPr>
        <p:grpSp>
          <p:nvGrpSpPr>
            <p:cNvPr id="25" name="Group 24"/>
            <p:cNvGrpSpPr/>
            <p:nvPr/>
          </p:nvGrpSpPr>
          <p:grpSpPr>
            <a:xfrm rot="19382102">
              <a:off x="7331526" y="939295"/>
              <a:ext cx="3964023" cy="4306572"/>
              <a:chOff x="2723904" y="1737211"/>
              <a:chExt cx="3964023" cy="4306572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2723904" y="1737211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745303" y="3869772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4091556" y="3890042"/>
                <a:ext cx="2596371" cy="211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8780496" y="1241512"/>
              <a:ext cx="2545173" cy="2271978"/>
              <a:chOff x="3503712" y="1958267"/>
              <a:chExt cx="2340820" cy="1711094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3503712" y="3645024"/>
                <a:ext cx="2340820" cy="2433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3503712" y="1958267"/>
                <a:ext cx="0" cy="168675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12014796">
            <a:off x="599646" y="2778889"/>
            <a:ext cx="1420871" cy="1334333"/>
            <a:chOff x="3243069" y="2905821"/>
            <a:chExt cx="1306789" cy="1004926"/>
          </a:xfrm>
        </p:grpSpPr>
        <p:cxnSp>
          <p:nvCxnSpPr>
            <p:cNvPr id="30" name="Straight Arrow Connector 29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4945620">
            <a:off x="2645273" y="4424028"/>
            <a:ext cx="1420871" cy="1334333"/>
            <a:chOff x="3243069" y="2905821"/>
            <a:chExt cx="1306789" cy="1004926"/>
          </a:xfrm>
        </p:grpSpPr>
        <p:cxnSp>
          <p:nvCxnSpPr>
            <p:cNvPr id="45" name="Straight Arrow Connector 44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20" y="2257645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66FF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20" y="2257645"/>
                <a:ext cx="734945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07105" y="3699113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66FF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05" y="3699113"/>
                <a:ext cx="652551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453096" y="1317208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0000FF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096" y="1317208"/>
                <a:ext cx="734945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855640" y="1147972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0000FF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0" y="1147972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122851" y="5365739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00FF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51" y="5365739"/>
                <a:ext cx="734945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822706" y="4624071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00FF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6" y="4624071"/>
                <a:ext cx="652551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348643" y="1172757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643" y="1172757"/>
                <a:ext cx="65255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0704512" y="4577375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4577375"/>
                <a:ext cx="734945" cy="6155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8208195" y="1531477"/>
            <a:ext cx="3053477" cy="2963962"/>
            <a:chOff x="3503712" y="1412776"/>
            <a:chExt cx="2808312" cy="223224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rot="21428031">
            <a:off x="9636431" y="2281713"/>
            <a:ext cx="1420871" cy="1334333"/>
            <a:chOff x="3243069" y="2905821"/>
            <a:chExt cx="1306789" cy="1004926"/>
          </a:xfrm>
        </p:grpSpPr>
        <p:cxnSp>
          <p:nvCxnSpPr>
            <p:cNvPr id="59" name="Straight Arrow Connector 58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21428031">
            <a:off x="9213343" y="2631749"/>
            <a:ext cx="1420871" cy="1334333"/>
            <a:chOff x="3243069" y="2905821"/>
            <a:chExt cx="1306789" cy="1004926"/>
          </a:xfrm>
        </p:grpSpPr>
        <p:cxnSp>
          <p:nvCxnSpPr>
            <p:cNvPr id="62" name="Straight Arrow Connector 61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21428031">
            <a:off x="8776388" y="2963359"/>
            <a:ext cx="1420871" cy="1334333"/>
            <a:chOff x="3243069" y="2905821"/>
            <a:chExt cx="1306789" cy="1004926"/>
          </a:xfrm>
        </p:grpSpPr>
        <p:cxnSp>
          <p:nvCxnSpPr>
            <p:cNvPr id="65" name="Straight Arrow Connector 64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668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051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049771" y="3234711"/>
            <a:ext cx="2855601" cy="71655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18744" y="3604975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18744" y="1372727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31200" y="2241177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39511" y="3336924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8053" y="999621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3479" y="1904076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76240" y="4228656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240" y="4228656"/>
                <a:ext cx="5549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17871" y="2988490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71" y="2988490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563269" y="4181039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195701" y="3273314"/>
            <a:ext cx="761480" cy="824147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79576" y="1268760"/>
            <a:ext cx="286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prstClr val="black"/>
                </a:solidFill>
                <a:cs typeface="Arial" pitchFamily="34" charset="0"/>
              </a:rPr>
              <a:t>THIN PLATE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556297" y="3205140"/>
            <a:ext cx="3168352" cy="725921"/>
          </a:xfrm>
          <a:prstGeom prst="flowChartInputOutpu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400514" y="3618428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400514" y="1386180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21281" y="3350377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59823" y="1013074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01047" y="4154109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47" y="4154109"/>
                <a:ext cx="5549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51180" y="3304091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180" y="3304091"/>
                <a:ext cx="55496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7073416" y="4181039"/>
            <a:ext cx="2831956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798553" y="3253921"/>
            <a:ext cx="15174" cy="697349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61346" y="1282213"/>
            <a:ext cx="286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prstClr val="black"/>
                </a:solidFill>
                <a:cs typeface="Arial" pitchFamily="34" charset="0"/>
              </a:rPr>
              <a:t>THIN PLATE</a:t>
            </a:r>
          </a:p>
        </p:txBody>
      </p:sp>
      <p:sp>
        <p:nvSpPr>
          <p:cNvPr id="36" name="Oval 35"/>
          <p:cNvSpPr/>
          <p:nvPr/>
        </p:nvSpPr>
        <p:spPr>
          <a:xfrm>
            <a:off x="8297552" y="3415589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795093" y="3273314"/>
                <a:ext cx="4386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093" y="3273314"/>
                <a:ext cx="438645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455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498193" y="1674929"/>
            <a:ext cx="3398704" cy="1802961"/>
            <a:chOff x="7498193" y="1674929"/>
            <a:chExt cx="3398704" cy="1802961"/>
          </a:xfrm>
        </p:grpSpPr>
        <p:cxnSp>
          <p:nvCxnSpPr>
            <p:cNvPr id="32" name="Straight Arrow Connector 31"/>
            <p:cNvCxnSpPr/>
            <p:nvPr/>
          </p:nvCxnSpPr>
          <p:spPr>
            <a:xfrm flipH="1" flipV="1">
              <a:off x="7498193" y="1674929"/>
              <a:ext cx="1316431" cy="176651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8835124" y="1899700"/>
              <a:ext cx="2061773" cy="157819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780496" y="1241512"/>
            <a:ext cx="2545173" cy="2271978"/>
            <a:chOff x="3503712" y="1958267"/>
            <a:chExt cx="2340820" cy="1711094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503712" y="3645024"/>
              <a:ext cx="2340820" cy="243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503712" y="1958267"/>
              <a:ext cx="0" cy="168675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57895" y="2981819"/>
                <a:ext cx="3731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895" y="2981819"/>
                <a:ext cx="373114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7080122" y="1883504"/>
            <a:ext cx="3873325" cy="3615411"/>
          </a:xfrm>
          <a:custGeom>
            <a:avLst/>
            <a:gdLst>
              <a:gd name="connsiteX0" fmla="*/ 3337507 w 3873325"/>
              <a:gd name="connsiteY0" fmla="*/ 369839 h 3615411"/>
              <a:gd name="connsiteX1" fmla="*/ 2695249 w 3873325"/>
              <a:gd name="connsiteY1" fmla="*/ 32382 h 3615411"/>
              <a:gd name="connsiteX2" fmla="*/ 1530478 w 3873325"/>
              <a:gd name="connsiteY2" fmla="*/ 54153 h 3615411"/>
              <a:gd name="connsiteX3" fmla="*/ 768478 w 3873325"/>
              <a:gd name="connsiteY3" fmla="*/ 391610 h 3615411"/>
              <a:gd name="connsiteX4" fmla="*/ 420135 w 3873325"/>
              <a:gd name="connsiteY4" fmla="*/ 837925 h 3615411"/>
              <a:gd name="connsiteX5" fmla="*/ 126221 w 3873325"/>
              <a:gd name="connsiteY5" fmla="*/ 1403982 h 3615411"/>
              <a:gd name="connsiteX6" fmla="*/ 28249 w 3873325"/>
              <a:gd name="connsiteY6" fmla="*/ 2035353 h 3615411"/>
              <a:gd name="connsiteX7" fmla="*/ 17364 w 3873325"/>
              <a:gd name="connsiteY7" fmla="*/ 2840896 h 3615411"/>
              <a:gd name="connsiteX8" fmla="*/ 245964 w 3873325"/>
              <a:gd name="connsiteY8" fmla="*/ 3254553 h 3615411"/>
              <a:gd name="connsiteX9" fmla="*/ 1018849 w 3873325"/>
              <a:gd name="connsiteY9" fmla="*/ 3515810 h 3615411"/>
              <a:gd name="connsiteX10" fmla="*/ 1606678 w 3873325"/>
              <a:gd name="connsiteY10" fmla="*/ 3581125 h 3615411"/>
              <a:gd name="connsiteX11" fmla="*/ 2357792 w 3873325"/>
              <a:gd name="connsiteY11" fmla="*/ 3602896 h 3615411"/>
              <a:gd name="connsiteX12" fmla="*/ 3185107 w 3873325"/>
              <a:gd name="connsiteY12" fmla="*/ 3385182 h 3615411"/>
              <a:gd name="connsiteX13" fmla="*/ 3696735 w 3873325"/>
              <a:gd name="connsiteY13" fmla="*/ 3025953 h 3615411"/>
              <a:gd name="connsiteX14" fmla="*/ 3849135 w 3873325"/>
              <a:gd name="connsiteY14" fmla="*/ 2318382 h 3615411"/>
              <a:gd name="connsiteX15" fmla="*/ 3870907 w 3873325"/>
              <a:gd name="connsiteY15" fmla="*/ 1643467 h 361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73325" h="3615411">
                <a:moveTo>
                  <a:pt x="3337507" y="369839"/>
                </a:moveTo>
                <a:cubicBezTo>
                  <a:pt x="3166963" y="227417"/>
                  <a:pt x="2996420" y="84996"/>
                  <a:pt x="2695249" y="32382"/>
                </a:cubicBezTo>
                <a:cubicBezTo>
                  <a:pt x="2394078" y="-20232"/>
                  <a:pt x="1851606" y="-5718"/>
                  <a:pt x="1530478" y="54153"/>
                </a:cubicBezTo>
                <a:cubicBezTo>
                  <a:pt x="1209350" y="114024"/>
                  <a:pt x="953535" y="260981"/>
                  <a:pt x="768478" y="391610"/>
                </a:cubicBezTo>
                <a:cubicBezTo>
                  <a:pt x="583421" y="522239"/>
                  <a:pt x="527178" y="669196"/>
                  <a:pt x="420135" y="837925"/>
                </a:cubicBezTo>
                <a:cubicBezTo>
                  <a:pt x="313092" y="1006654"/>
                  <a:pt x="191535" y="1204411"/>
                  <a:pt x="126221" y="1403982"/>
                </a:cubicBezTo>
                <a:cubicBezTo>
                  <a:pt x="60907" y="1603553"/>
                  <a:pt x="46392" y="1795868"/>
                  <a:pt x="28249" y="2035353"/>
                </a:cubicBezTo>
                <a:cubicBezTo>
                  <a:pt x="10106" y="2274838"/>
                  <a:pt x="-18922" y="2637696"/>
                  <a:pt x="17364" y="2840896"/>
                </a:cubicBezTo>
                <a:cubicBezTo>
                  <a:pt x="53650" y="3044096"/>
                  <a:pt x="79050" y="3142067"/>
                  <a:pt x="245964" y="3254553"/>
                </a:cubicBezTo>
                <a:cubicBezTo>
                  <a:pt x="412878" y="3367039"/>
                  <a:pt x="792063" y="3461381"/>
                  <a:pt x="1018849" y="3515810"/>
                </a:cubicBezTo>
                <a:cubicBezTo>
                  <a:pt x="1245635" y="3570239"/>
                  <a:pt x="1383521" y="3566611"/>
                  <a:pt x="1606678" y="3581125"/>
                </a:cubicBezTo>
                <a:cubicBezTo>
                  <a:pt x="1829835" y="3595639"/>
                  <a:pt x="2094721" y="3635553"/>
                  <a:pt x="2357792" y="3602896"/>
                </a:cubicBezTo>
                <a:cubicBezTo>
                  <a:pt x="2620863" y="3570239"/>
                  <a:pt x="2961950" y="3481339"/>
                  <a:pt x="3185107" y="3385182"/>
                </a:cubicBezTo>
                <a:cubicBezTo>
                  <a:pt x="3408264" y="3289025"/>
                  <a:pt x="3586064" y="3203753"/>
                  <a:pt x="3696735" y="3025953"/>
                </a:cubicBezTo>
                <a:cubicBezTo>
                  <a:pt x="3807406" y="2848153"/>
                  <a:pt x="3820106" y="2548796"/>
                  <a:pt x="3849135" y="2318382"/>
                </a:cubicBezTo>
                <a:cubicBezTo>
                  <a:pt x="3878164" y="2087968"/>
                  <a:pt x="3874535" y="1865717"/>
                  <a:pt x="3870907" y="1643467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104541" y="5604860"/>
                <a:ext cx="229838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2</m:t>
                      </m:r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𝜋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− 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541" y="5604860"/>
                <a:ext cx="2298386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 rot="19382102">
            <a:off x="7405233" y="3122797"/>
            <a:ext cx="3031524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633969" y="3294949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256667" y="2572781"/>
            <a:ext cx="3398704" cy="1802961"/>
            <a:chOff x="7498193" y="1674929"/>
            <a:chExt cx="3398704" cy="1802961"/>
          </a:xfrm>
        </p:grpSpPr>
        <p:cxnSp>
          <p:nvCxnSpPr>
            <p:cNvPr id="52" name="Straight Arrow Connector 51"/>
            <p:cNvCxnSpPr/>
            <p:nvPr/>
          </p:nvCxnSpPr>
          <p:spPr>
            <a:xfrm flipH="1" flipV="1">
              <a:off x="7498193" y="1674929"/>
              <a:ext cx="1316431" cy="176651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835124" y="1899700"/>
              <a:ext cx="2061773" cy="157819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rot="19312797">
            <a:off x="3069257" y="3191496"/>
            <a:ext cx="1412753" cy="1371700"/>
            <a:chOff x="3243069" y="2905821"/>
            <a:chExt cx="1299323" cy="1033068"/>
          </a:xfrm>
        </p:grpSpPr>
        <p:cxnSp>
          <p:nvCxnSpPr>
            <p:cNvPr id="58" name="Straight Arrow Connector 57"/>
            <p:cNvCxnSpPr/>
            <p:nvPr/>
          </p:nvCxnSpPr>
          <p:spPr>
            <a:xfrm rot="2287203" flipV="1">
              <a:off x="3623506" y="3361097"/>
              <a:ext cx="918886" cy="577792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330834" y="2160974"/>
                <a:ext cx="6509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834" y="2160974"/>
                <a:ext cx="650947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65062" y="2382159"/>
                <a:ext cx="7333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062" y="2382159"/>
                <a:ext cx="733341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486358" y="3633584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58" y="3633584"/>
                <a:ext cx="734945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359795" y="3475403"/>
                <a:ext cx="65255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795" y="3475403"/>
                <a:ext cx="652550" cy="6155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/>
          <p:cNvSpPr/>
          <p:nvPr/>
        </p:nvSpPr>
        <p:spPr>
          <a:xfrm rot="16679022" flipV="1">
            <a:off x="9073293" y="2779911"/>
            <a:ext cx="1650008" cy="1237508"/>
          </a:xfrm>
          <a:prstGeom prst="arc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24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90912" y="980728"/>
            <a:ext cx="4137755" cy="4306572"/>
            <a:chOff x="1447835" y="928336"/>
            <a:chExt cx="4137755" cy="4306572"/>
          </a:xfrm>
        </p:grpSpPr>
        <p:grpSp>
          <p:nvGrpSpPr>
            <p:cNvPr id="4" name="Group 3"/>
            <p:cNvGrpSpPr/>
            <p:nvPr/>
          </p:nvGrpSpPr>
          <p:grpSpPr>
            <a:xfrm>
              <a:off x="2902755" y="1155176"/>
              <a:ext cx="2682835" cy="2521328"/>
              <a:chOff x="3503712" y="1872723"/>
              <a:chExt cx="2467429" cy="189888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503712" y="3645024"/>
                <a:ext cx="2340820" cy="2433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3503712" y="1958267"/>
                <a:ext cx="0" cy="168675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552437" y="3186835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03712" y="1872723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Y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9382102">
              <a:off x="1447835" y="928336"/>
              <a:ext cx="3964023" cy="4306572"/>
              <a:chOff x="2723904" y="1737211"/>
              <a:chExt cx="3964023" cy="430657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0977" y="3645024"/>
                <a:ext cx="2137031" cy="55173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4349647">
                <a:off x="2466096" y="2746825"/>
                <a:ext cx="2137031" cy="551738"/>
              </a:xfrm>
              <a:prstGeom prst="rect">
                <a:avLst/>
              </a:prstGeom>
              <a:solidFill>
                <a:srgbClr val="FF66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7250353" flipV="1">
                <a:off x="2485514" y="4516387"/>
                <a:ext cx="2137031" cy="551738"/>
              </a:xfrm>
              <a:prstGeom prst="rect">
                <a:avLst/>
              </a:prstGeom>
              <a:solidFill>
                <a:srgbClr val="00FF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2723904" y="1737211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2745303" y="3869772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091556" y="3890042"/>
                <a:ext cx="2596371" cy="211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 rot="19382102">
            <a:off x="7331526" y="939295"/>
            <a:ext cx="3964023" cy="4306572"/>
            <a:chOff x="2723904" y="1737211"/>
            <a:chExt cx="3964023" cy="4306572"/>
          </a:xfrm>
        </p:grpSpPr>
        <p:cxnSp>
          <p:nvCxnSpPr>
            <p:cNvPr id="31" name="Straight Arrow Connector 30"/>
            <p:cNvCxnSpPr/>
            <p:nvPr/>
          </p:nvCxnSpPr>
          <p:spPr>
            <a:xfrm flipH="1" flipV="1">
              <a:off x="2723904" y="1737211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745303" y="3869772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091556" y="3890042"/>
              <a:ext cx="2596371" cy="2118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780496" y="1241512"/>
            <a:ext cx="2545173" cy="2271978"/>
            <a:chOff x="3503712" y="1958267"/>
            <a:chExt cx="2340820" cy="1711094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503712" y="3645024"/>
              <a:ext cx="2340820" cy="243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503712" y="1958267"/>
              <a:ext cx="0" cy="168675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rc 38"/>
          <p:cNvSpPr/>
          <p:nvPr/>
        </p:nvSpPr>
        <p:spPr>
          <a:xfrm rot="20452085">
            <a:off x="12573621" y="2216077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rot="7204174">
            <a:off x="12433366" y="4214997"/>
            <a:ext cx="1420871" cy="1334333"/>
            <a:chOff x="3243069" y="2905821"/>
            <a:chExt cx="1306789" cy="1004926"/>
          </a:xfrm>
        </p:grpSpPr>
        <p:cxnSp>
          <p:nvCxnSpPr>
            <p:cNvPr id="41" name="Straight Arrow Connector 4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 rot="279534" flipV="1">
            <a:off x="8352623" y="2842316"/>
            <a:ext cx="1136741" cy="1199614"/>
          </a:xfrm>
          <a:prstGeom prst="arc">
            <a:avLst/>
          </a:prstGeom>
          <a:ln w="25400">
            <a:solidFill>
              <a:srgbClr val="00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349648" y="3647411"/>
                <a:ext cx="3731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</m:oMath>
                  </m:oMathPara>
                </a14:m>
                <a:endParaRPr lang="en-AU" sz="3200" dirty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48" y="3647411"/>
                <a:ext cx="373114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16898" y="4619011"/>
                <a:ext cx="2445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𝛽</m:t>
                      </m:r>
                      <m:r>
                        <a:rPr lang="en-AU" sz="32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+120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898" y="4619011"/>
                <a:ext cx="24454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8140201" y="3331029"/>
            <a:ext cx="2130264" cy="1353050"/>
          </a:xfrm>
          <a:custGeom>
            <a:avLst/>
            <a:gdLst>
              <a:gd name="connsiteX0" fmla="*/ 241799 w 2130264"/>
              <a:gd name="connsiteY0" fmla="*/ 0 h 1353050"/>
              <a:gd name="connsiteX1" fmla="*/ 24085 w 2130264"/>
              <a:gd name="connsiteY1" fmla="*/ 555171 h 1353050"/>
              <a:gd name="connsiteX2" fmla="*/ 45856 w 2130264"/>
              <a:gd name="connsiteY2" fmla="*/ 947057 h 1353050"/>
              <a:gd name="connsiteX3" fmla="*/ 383313 w 2130264"/>
              <a:gd name="connsiteY3" fmla="*/ 1251857 h 1353050"/>
              <a:gd name="connsiteX4" fmla="*/ 873170 w 2130264"/>
              <a:gd name="connsiteY4" fmla="*/ 1349828 h 1353050"/>
              <a:gd name="connsiteX5" fmla="*/ 1254170 w 2130264"/>
              <a:gd name="connsiteY5" fmla="*/ 1317171 h 1353050"/>
              <a:gd name="connsiteX6" fmla="*/ 1700485 w 2130264"/>
              <a:gd name="connsiteY6" fmla="*/ 1197428 h 1353050"/>
              <a:gd name="connsiteX7" fmla="*/ 2070599 w 2130264"/>
              <a:gd name="connsiteY7" fmla="*/ 859971 h 1353050"/>
              <a:gd name="connsiteX8" fmla="*/ 2125028 w 2130264"/>
              <a:gd name="connsiteY8" fmla="*/ 468085 h 1353050"/>
              <a:gd name="connsiteX9" fmla="*/ 2125028 w 2130264"/>
              <a:gd name="connsiteY9" fmla="*/ 195942 h 135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264" h="1353050">
                <a:moveTo>
                  <a:pt x="241799" y="0"/>
                </a:moveTo>
                <a:cubicBezTo>
                  <a:pt x="149270" y="198664"/>
                  <a:pt x="56742" y="397328"/>
                  <a:pt x="24085" y="555171"/>
                </a:cubicBezTo>
                <a:cubicBezTo>
                  <a:pt x="-8572" y="713014"/>
                  <a:pt x="-14015" y="830943"/>
                  <a:pt x="45856" y="947057"/>
                </a:cubicBezTo>
                <a:cubicBezTo>
                  <a:pt x="105727" y="1063171"/>
                  <a:pt x="245427" y="1184729"/>
                  <a:pt x="383313" y="1251857"/>
                </a:cubicBezTo>
                <a:cubicBezTo>
                  <a:pt x="521199" y="1318985"/>
                  <a:pt x="728027" y="1338942"/>
                  <a:pt x="873170" y="1349828"/>
                </a:cubicBezTo>
                <a:cubicBezTo>
                  <a:pt x="1018313" y="1360714"/>
                  <a:pt x="1116284" y="1342571"/>
                  <a:pt x="1254170" y="1317171"/>
                </a:cubicBezTo>
                <a:cubicBezTo>
                  <a:pt x="1392056" y="1291771"/>
                  <a:pt x="1564413" y="1273628"/>
                  <a:pt x="1700485" y="1197428"/>
                </a:cubicBezTo>
                <a:cubicBezTo>
                  <a:pt x="1836557" y="1121228"/>
                  <a:pt x="1999842" y="981528"/>
                  <a:pt x="2070599" y="859971"/>
                </a:cubicBezTo>
                <a:cubicBezTo>
                  <a:pt x="2141356" y="738414"/>
                  <a:pt x="2115957" y="578756"/>
                  <a:pt x="2125028" y="468085"/>
                </a:cubicBezTo>
                <a:cubicBezTo>
                  <a:pt x="2134099" y="357414"/>
                  <a:pt x="2129563" y="276678"/>
                  <a:pt x="2125028" y="195942"/>
                </a:cubicBezTo>
              </a:path>
            </a:pathLst>
          </a:custGeom>
          <a:noFill/>
          <a:ln>
            <a:solidFill>
              <a:srgbClr val="FF66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Freeform 48"/>
          <p:cNvSpPr/>
          <p:nvPr/>
        </p:nvSpPr>
        <p:spPr>
          <a:xfrm>
            <a:off x="7080122" y="1883504"/>
            <a:ext cx="3873325" cy="3615411"/>
          </a:xfrm>
          <a:custGeom>
            <a:avLst/>
            <a:gdLst>
              <a:gd name="connsiteX0" fmla="*/ 3337507 w 3873325"/>
              <a:gd name="connsiteY0" fmla="*/ 369839 h 3615411"/>
              <a:gd name="connsiteX1" fmla="*/ 2695249 w 3873325"/>
              <a:gd name="connsiteY1" fmla="*/ 32382 h 3615411"/>
              <a:gd name="connsiteX2" fmla="*/ 1530478 w 3873325"/>
              <a:gd name="connsiteY2" fmla="*/ 54153 h 3615411"/>
              <a:gd name="connsiteX3" fmla="*/ 768478 w 3873325"/>
              <a:gd name="connsiteY3" fmla="*/ 391610 h 3615411"/>
              <a:gd name="connsiteX4" fmla="*/ 420135 w 3873325"/>
              <a:gd name="connsiteY4" fmla="*/ 837925 h 3615411"/>
              <a:gd name="connsiteX5" fmla="*/ 126221 w 3873325"/>
              <a:gd name="connsiteY5" fmla="*/ 1403982 h 3615411"/>
              <a:gd name="connsiteX6" fmla="*/ 28249 w 3873325"/>
              <a:gd name="connsiteY6" fmla="*/ 2035353 h 3615411"/>
              <a:gd name="connsiteX7" fmla="*/ 17364 w 3873325"/>
              <a:gd name="connsiteY7" fmla="*/ 2840896 h 3615411"/>
              <a:gd name="connsiteX8" fmla="*/ 245964 w 3873325"/>
              <a:gd name="connsiteY8" fmla="*/ 3254553 h 3615411"/>
              <a:gd name="connsiteX9" fmla="*/ 1018849 w 3873325"/>
              <a:gd name="connsiteY9" fmla="*/ 3515810 h 3615411"/>
              <a:gd name="connsiteX10" fmla="*/ 1606678 w 3873325"/>
              <a:gd name="connsiteY10" fmla="*/ 3581125 h 3615411"/>
              <a:gd name="connsiteX11" fmla="*/ 2357792 w 3873325"/>
              <a:gd name="connsiteY11" fmla="*/ 3602896 h 3615411"/>
              <a:gd name="connsiteX12" fmla="*/ 3185107 w 3873325"/>
              <a:gd name="connsiteY12" fmla="*/ 3385182 h 3615411"/>
              <a:gd name="connsiteX13" fmla="*/ 3696735 w 3873325"/>
              <a:gd name="connsiteY13" fmla="*/ 3025953 h 3615411"/>
              <a:gd name="connsiteX14" fmla="*/ 3849135 w 3873325"/>
              <a:gd name="connsiteY14" fmla="*/ 2318382 h 3615411"/>
              <a:gd name="connsiteX15" fmla="*/ 3870907 w 3873325"/>
              <a:gd name="connsiteY15" fmla="*/ 1643467 h 361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73325" h="3615411">
                <a:moveTo>
                  <a:pt x="3337507" y="369839"/>
                </a:moveTo>
                <a:cubicBezTo>
                  <a:pt x="3166963" y="227417"/>
                  <a:pt x="2996420" y="84996"/>
                  <a:pt x="2695249" y="32382"/>
                </a:cubicBezTo>
                <a:cubicBezTo>
                  <a:pt x="2394078" y="-20232"/>
                  <a:pt x="1851606" y="-5718"/>
                  <a:pt x="1530478" y="54153"/>
                </a:cubicBezTo>
                <a:cubicBezTo>
                  <a:pt x="1209350" y="114024"/>
                  <a:pt x="953535" y="260981"/>
                  <a:pt x="768478" y="391610"/>
                </a:cubicBezTo>
                <a:cubicBezTo>
                  <a:pt x="583421" y="522239"/>
                  <a:pt x="527178" y="669196"/>
                  <a:pt x="420135" y="837925"/>
                </a:cubicBezTo>
                <a:cubicBezTo>
                  <a:pt x="313092" y="1006654"/>
                  <a:pt x="191535" y="1204411"/>
                  <a:pt x="126221" y="1403982"/>
                </a:cubicBezTo>
                <a:cubicBezTo>
                  <a:pt x="60907" y="1603553"/>
                  <a:pt x="46392" y="1795868"/>
                  <a:pt x="28249" y="2035353"/>
                </a:cubicBezTo>
                <a:cubicBezTo>
                  <a:pt x="10106" y="2274838"/>
                  <a:pt x="-18922" y="2637696"/>
                  <a:pt x="17364" y="2840896"/>
                </a:cubicBezTo>
                <a:cubicBezTo>
                  <a:pt x="53650" y="3044096"/>
                  <a:pt x="79050" y="3142067"/>
                  <a:pt x="245964" y="3254553"/>
                </a:cubicBezTo>
                <a:cubicBezTo>
                  <a:pt x="412878" y="3367039"/>
                  <a:pt x="792063" y="3461381"/>
                  <a:pt x="1018849" y="3515810"/>
                </a:cubicBezTo>
                <a:cubicBezTo>
                  <a:pt x="1245635" y="3570239"/>
                  <a:pt x="1383521" y="3566611"/>
                  <a:pt x="1606678" y="3581125"/>
                </a:cubicBezTo>
                <a:cubicBezTo>
                  <a:pt x="1829835" y="3595639"/>
                  <a:pt x="2094721" y="3635553"/>
                  <a:pt x="2357792" y="3602896"/>
                </a:cubicBezTo>
                <a:cubicBezTo>
                  <a:pt x="2620863" y="3570239"/>
                  <a:pt x="2961950" y="3481339"/>
                  <a:pt x="3185107" y="3385182"/>
                </a:cubicBezTo>
                <a:cubicBezTo>
                  <a:pt x="3408264" y="3289025"/>
                  <a:pt x="3586064" y="3203753"/>
                  <a:pt x="3696735" y="3025953"/>
                </a:cubicBezTo>
                <a:cubicBezTo>
                  <a:pt x="3807406" y="2848153"/>
                  <a:pt x="3820106" y="2548796"/>
                  <a:pt x="3849135" y="2318382"/>
                </a:cubicBezTo>
                <a:cubicBezTo>
                  <a:pt x="3878164" y="2087968"/>
                  <a:pt x="3874535" y="1865717"/>
                  <a:pt x="3870907" y="1643467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349648" y="5485629"/>
                <a:ext cx="24289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+240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48" y="5485629"/>
                <a:ext cx="242899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499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679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1344" y="620688"/>
            <a:ext cx="6228692" cy="5760639"/>
            <a:chOff x="1433482" y="692697"/>
            <a:chExt cx="6228692" cy="5760639"/>
          </a:xfrm>
        </p:grpSpPr>
        <p:sp>
          <p:nvSpPr>
            <p:cNvPr id="4" name="Rectangle 3"/>
            <p:cNvSpPr/>
            <p:nvPr/>
          </p:nvSpPr>
          <p:spPr>
            <a:xfrm>
              <a:off x="3935760" y="3573016"/>
              <a:ext cx="122413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59896" y="3789040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032104" y="3681028"/>
              <a:ext cx="360040" cy="36004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3431704" y="238488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67808" y="1340768"/>
              <a:ext cx="360040" cy="360040"/>
            </a:xfrm>
            <a:prstGeom prst="ellipse">
              <a:avLst/>
            </a:prstGeom>
            <a:solidFill>
              <a:srgbClr val="99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03512" y="382504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703512" y="3729681"/>
              <a:ext cx="360040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3431704" y="526520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67808" y="6093296"/>
              <a:ext cx="360040" cy="36004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032104" y="4122350"/>
              <a:ext cx="360040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46062" y="4365103"/>
              <a:ext cx="1213834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658004" y="3549660"/>
              <a:ext cx="5151" cy="720081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59896" y="3429000"/>
              <a:ext cx="2052228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908530" y="2864550"/>
                  <a:ext cx="53014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530" y="2864550"/>
                  <a:ext cx="53014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47051" y="4149080"/>
                  <a:ext cx="6607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051" y="4149080"/>
                  <a:ext cx="6607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929979" y="4365103"/>
                  <a:ext cx="56047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979" y="4365103"/>
                  <a:ext cx="560473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091192" y="3002757"/>
                  <a:ext cx="6774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192" y="3002757"/>
                  <a:ext cx="67749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6762074" y="3815865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33482" y="3848314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97778" y="1472050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97778" y="6224578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063899" y="1196752"/>
              <a:ext cx="933979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239178" y="692697"/>
                  <a:ext cx="54983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178" y="692697"/>
                  <a:ext cx="549831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ectangle 36"/>
          <p:cNvSpPr/>
          <p:nvPr/>
        </p:nvSpPr>
        <p:spPr>
          <a:xfrm>
            <a:off x="8184232" y="3583498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462734" y="3704296"/>
            <a:ext cx="22322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7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4491161" y="1220558"/>
            <a:ext cx="860699" cy="1667355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855640" y="908720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1538672" y="317884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4048032" y="2746540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32940" y="277999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940" y="2779993"/>
                <a:ext cx="2223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3230491" y="3010826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2449566" y="2688399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19911383">
            <a:off x="5130072" y="2769762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9884321">
            <a:off x="3937548" y="2791790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9972" y="1185951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72538" y="3094624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538" y="3094624"/>
                <a:ext cx="55361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16984" y="356753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84" y="356753"/>
                <a:ext cx="5536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40748" y="1462412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48" y="1462412"/>
                <a:ext cx="55361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54394" y="442662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94" y="442662"/>
                <a:ext cx="55925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endCxn id="16" idx="0"/>
          </p:cNvCxnSpPr>
          <p:nvPr/>
        </p:nvCxnSpPr>
        <p:spPr>
          <a:xfrm flipH="1">
            <a:off x="4398012" y="1242539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" idx="3"/>
          </p:cNvCxnSpPr>
          <p:nvPr/>
        </p:nvCxnSpPr>
        <p:spPr>
          <a:xfrm flipH="1" flipV="1">
            <a:off x="2933989" y="1257959"/>
            <a:ext cx="1341001" cy="44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9884321">
            <a:off x="4815823" y="2085394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48" idx="0"/>
          </p:cNvCxnSpPr>
          <p:nvPr/>
        </p:nvCxnSpPr>
        <p:spPr>
          <a:xfrm flipV="1">
            <a:off x="2417154" y="1295300"/>
            <a:ext cx="1985373" cy="1174493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19884321">
            <a:off x="2379197" y="2459614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382902" y="2899848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46531" y="147788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31" y="1477883"/>
                <a:ext cx="22230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rot="7280292">
            <a:off x="4328764" y="1362271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929618" y="2148018"/>
            <a:ext cx="130584" cy="127044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79015" y="2469793"/>
            <a:ext cx="130584" cy="127044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416" y="1095922"/>
            <a:ext cx="321453" cy="324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46316" y="696154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26003" y="3370701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1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9336" y="1127685"/>
            <a:ext cx="5246022" cy="4911625"/>
            <a:chOff x="714677" y="1037655"/>
            <a:chExt cx="5246022" cy="4911625"/>
          </a:xfrm>
        </p:grpSpPr>
        <p:sp>
          <p:nvSpPr>
            <p:cNvPr id="40" name="Rectangle 39"/>
            <p:cNvSpPr/>
            <p:nvPr/>
          </p:nvSpPr>
          <p:spPr>
            <a:xfrm rot="16200000">
              <a:off x="2486468" y="488979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2481390" y="2654031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17758" y="375303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93622" y="3501007"/>
              <a:ext cx="122413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296345" y="3624644"/>
              <a:ext cx="360040" cy="36004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25670" y="1772816"/>
              <a:ext cx="360040" cy="360040"/>
            </a:xfrm>
            <a:prstGeom prst="ellipse">
              <a:avLst/>
            </a:prstGeom>
            <a:solidFill>
              <a:srgbClr val="99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91444" y="375303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84707" y="3657672"/>
              <a:ext cx="360040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08943" y="5589240"/>
              <a:ext cx="360040" cy="36004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296345" y="4077071"/>
              <a:ext cx="360040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03924" y="4293094"/>
              <a:ext cx="1213834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415866" y="3477651"/>
              <a:ext cx="5151" cy="720081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66392" y="2792541"/>
                  <a:ext cx="53014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392" y="2792541"/>
                  <a:ext cx="53014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299942" y="4186136"/>
                  <a:ext cx="6607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942" y="4186136"/>
                  <a:ext cx="6607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687841" y="4293094"/>
                  <a:ext cx="56047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41" y="4293094"/>
                  <a:ext cx="560473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849054" y="2930748"/>
                  <a:ext cx="6774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054" y="2930748"/>
                  <a:ext cx="67749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5026315" y="3759481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4677" y="3776305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55640" y="1904098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38913" y="5720522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21761" y="1628800"/>
              <a:ext cx="933979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089742" y="1037655"/>
                  <a:ext cx="54983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742" y="1037655"/>
                  <a:ext cx="549831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>
              <a:off x="3982703" y="3423191"/>
              <a:ext cx="1537233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1712624" y="3714790"/>
            <a:ext cx="1" cy="377794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33328" y="3499653"/>
            <a:ext cx="7200" cy="56259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9104947" y="3522664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117849" y="4287762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10224295" y="3627398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237430" y="4182994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9624392" y="1484784"/>
            <a:ext cx="142178" cy="1957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511700" y="1119456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9678398" y="935757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228348" y="873451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9272751" y="1582642"/>
            <a:ext cx="336083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766571" y="1593567"/>
            <a:ext cx="361877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𝑊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24093" y="4380399"/>
            <a:ext cx="973453" cy="1331923"/>
            <a:chOff x="3503712" y="1138390"/>
            <a:chExt cx="3239471" cy="282335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0751" y="515969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44465" y="416035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6948" y="427616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5545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522838" y="3734088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689536" y="3550389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39486" y="3488083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049217" y="3751958"/>
            <a:ext cx="1" cy="377794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11624" y="4067112"/>
                <a:ext cx="675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4067112"/>
                <a:ext cx="67518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>
            <a:off x="2205607" y="3339691"/>
            <a:ext cx="93397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473588" y="2748546"/>
                <a:ext cx="5498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588" y="2748546"/>
                <a:ext cx="54983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1448" y="1941958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Complete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Motor and Prop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465930" y="3550389"/>
            <a:ext cx="0" cy="579363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015880" y="3488083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982001" y="3339691"/>
            <a:ext cx="93397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49982" y="2748546"/>
                <a:ext cx="5498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982" y="2748546"/>
                <a:ext cx="54983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5524897" y="3890492"/>
            <a:ext cx="391083" cy="4176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982001" y="3899465"/>
            <a:ext cx="430823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799813" y="3883530"/>
                <a:ext cx="5587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𝐷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813" y="3883530"/>
                <a:ext cx="55874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4436926" y="1942456"/>
            <a:ext cx="2217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Just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ROTOR and Prop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152704" y="2971407"/>
            <a:ext cx="973453" cy="1331923"/>
            <a:chOff x="3503712" y="1138390"/>
            <a:chExt cx="3239471" cy="2823358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109" name="Oval 108"/>
          <p:cNvSpPr/>
          <p:nvPr/>
        </p:nvSpPr>
        <p:spPr>
          <a:xfrm>
            <a:off x="5388952" y="3443626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41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/>
          <p:nvPr/>
        </p:nvCxnSpPr>
        <p:spPr>
          <a:xfrm>
            <a:off x="5465930" y="3550389"/>
            <a:ext cx="0" cy="579363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015880" y="3488083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388952" y="3443626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512420" y="3203990"/>
            <a:ext cx="567583" cy="655223"/>
            <a:chOff x="3258743" y="1954178"/>
            <a:chExt cx="2720376" cy="3906593"/>
          </a:xfrm>
        </p:grpSpPr>
        <p:sp>
          <p:nvSpPr>
            <p:cNvPr id="25" name="Rectangle 2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78534" y="1025406"/>
            <a:ext cx="1465468" cy="1891157"/>
            <a:chOff x="3503712" y="1138390"/>
            <a:chExt cx="3239471" cy="282335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65929" y="1414589"/>
            <a:ext cx="973453" cy="1331923"/>
            <a:chOff x="3503712" y="1138390"/>
            <a:chExt cx="3239471" cy="2823358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80003" y="4199630"/>
            <a:ext cx="18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Rotor + Propeller </a:t>
            </a:r>
          </a:p>
          <a:p>
            <a:pPr algn="ctr"/>
            <a:r>
              <a:rPr lang="en-AU" b="1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934531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1891127" y="497982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886049" y="2744061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22417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8281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01004" y="3714674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30329" y="1862846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103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366" y="374770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13602" y="5679270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14906" y="50349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55646" y="277418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104571" y="275592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661920" y="1733242"/>
            <a:ext cx="973453" cy="1331923"/>
            <a:chOff x="3503712" y="1138390"/>
            <a:chExt cx="3239471" cy="2823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582362" y="5194956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Airframe</a:t>
            </a:r>
          </a:p>
        </p:txBody>
      </p:sp>
    </p:spTree>
    <p:extLst>
      <p:ext uri="{BB962C8B-B14F-4D97-AF65-F5344CB8AC3E}">
        <p14:creationId xmlns:p14="http://schemas.microsoft.com/office/powerpoint/2010/main" val="1596421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1891127" y="497982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886049" y="2744061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22417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8281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01004" y="3714674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30329" y="1862846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103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366" y="374770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13602" y="5679270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701004" y="4362455"/>
            <a:ext cx="360040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08583" y="4383124"/>
            <a:ext cx="1213834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820525" y="3567681"/>
            <a:ext cx="5151" cy="720081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71051" y="2882571"/>
                <a:ext cx="5301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051" y="2882571"/>
                <a:ext cx="53014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46064" y="4403975"/>
                <a:ext cx="6607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𝐷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064" y="4403975"/>
                <a:ext cx="66075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92500" y="4383124"/>
                <a:ext cx="5604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500" y="4383124"/>
                <a:ext cx="5604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53713" y="3020778"/>
                <a:ext cx="6774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𝑊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713" y="3020778"/>
                <a:ext cx="67749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2226420" y="1718830"/>
            <a:ext cx="93397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494401" y="1127685"/>
                <a:ext cx="5498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01" y="1127685"/>
                <a:ext cx="54983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3387362" y="3513221"/>
            <a:ext cx="1537233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1712624" y="3714790"/>
            <a:ext cx="1" cy="377794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33328" y="3499653"/>
            <a:ext cx="7200" cy="56259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9104947" y="3522664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117849" y="4287762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10224295" y="3627398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237430" y="4182994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9624392" y="1484784"/>
            <a:ext cx="142178" cy="1957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511700" y="1119456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9678398" y="935757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228348" y="873451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9272751" y="1582642"/>
            <a:ext cx="336083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766571" y="1593567"/>
            <a:ext cx="361877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𝑊</m:t>
                          </m:r>
                        </m:e>
                        <m:sub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661920" y="1733242"/>
            <a:ext cx="973453" cy="1331923"/>
            <a:chOff x="3503712" y="1138390"/>
            <a:chExt cx="3239471" cy="282335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14906" y="50349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55646" y="277418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104571" y="275592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751628" y="3568093"/>
            <a:ext cx="567583" cy="655223"/>
            <a:chOff x="3258743" y="1954178"/>
            <a:chExt cx="2720376" cy="3906593"/>
          </a:xfrm>
        </p:grpSpPr>
        <p:sp>
          <p:nvSpPr>
            <p:cNvPr id="103" name="Rectangle 10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579867" y="1707709"/>
            <a:ext cx="567583" cy="655223"/>
            <a:chOff x="3258743" y="1954178"/>
            <a:chExt cx="2720376" cy="3906593"/>
          </a:xfrm>
        </p:grpSpPr>
        <p:sp>
          <p:nvSpPr>
            <p:cNvPr id="107" name="Rectangle 10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46395" y="3577530"/>
            <a:ext cx="567583" cy="655223"/>
            <a:chOff x="3258743" y="1954178"/>
            <a:chExt cx="2720376" cy="3906593"/>
          </a:xfrm>
        </p:grpSpPr>
        <p:sp>
          <p:nvSpPr>
            <p:cNvPr id="111" name="Rectangle 110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560045" y="5513675"/>
            <a:ext cx="567583" cy="655223"/>
            <a:chOff x="3258743" y="1954178"/>
            <a:chExt cx="2720376" cy="3906593"/>
          </a:xfrm>
        </p:grpSpPr>
        <p:sp>
          <p:nvSpPr>
            <p:cNvPr id="115" name="Rectangle 11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>
            <a:off x="6908236" y="4875567"/>
            <a:ext cx="2196711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15096" y="4875567"/>
                <a:ext cx="3829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96" y="4875567"/>
                <a:ext cx="38299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46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40672" y="815249"/>
            <a:ext cx="5759470" cy="5754442"/>
            <a:chOff x="331941" y="796233"/>
            <a:chExt cx="5759470" cy="5754442"/>
          </a:xfrm>
        </p:grpSpPr>
        <p:sp>
          <p:nvSpPr>
            <p:cNvPr id="23" name="Rectangle 22"/>
            <p:cNvSpPr/>
            <p:nvPr/>
          </p:nvSpPr>
          <p:spPr>
            <a:xfrm rot="16200000">
              <a:off x="2394105" y="4961804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2389027" y="2726040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25395" y="3825044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01259" y="3573016"/>
              <a:ext cx="122413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203982" y="3696653"/>
              <a:ext cx="360040" cy="36004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033307" y="1844825"/>
              <a:ext cx="360040" cy="360040"/>
            </a:xfrm>
            <a:prstGeom prst="ellipse">
              <a:avLst/>
            </a:prstGeom>
            <a:solidFill>
              <a:srgbClr val="99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9081" y="3825044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92344" y="3729681"/>
              <a:ext cx="360040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016580" y="5661249"/>
              <a:ext cx="360040" cy="36004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96534" y="3809076"/>
              <a:ext cx="153955" cy="1759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82139" y="3176273"/>
              <a:ext cx="695183" cy="733428"/>
              <a:chOff x="3503712" y="2574406"/>
              <a:chExt cx="1536728" cy="10949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3503712" y="3632846"/>
                <a:ext cx="1536728" cy="12178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3503712" y="2574406"/>
                <a:ext cx="0" cy="1094954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4968982" y="2467502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98433" y="1457810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62853" y="2637201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33653" y="5182814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254606" y="3550072"/>
              <a:ext cx="567583" cy="655223"/>
              <a:chOff x="3258743" y="1954178"/>
              <a:chExt cx="2720376" cy="390659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030977" y="3610720"/>
                <a:ext cx="1948142" cy="5860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4349647">
                <a:off x="2466096" y="2746825"/>
                <a:ext cx="2137031" cy="551738"/>
              </a:xfrm>
              <a:prstGeom prst="rect">
                <a:avLst/>
              </a:prstGeom>
              <a:solidFill>
                <a:srgbClr val="FF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7250353" flipV="1">
                <a:off x="2485514" y="4516387"/>
                <a:ext cx="2137031" cy="55173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082845" y="1689688"/>
              <a:ext cx="567583" cy="655223"/>
              <a:chOff x="3258743" y="1954178"/>
              <a:chExt cx="2720376" cy="390659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4030977" y="3610720"/>
                <a:ext cx="1948142" cy="5860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4349647">
                <a:off x="2466096" y="2746825"/>
                <a:ext cx="2137031" cy="551738"/>
              </a:xfrm>
              <a:prstGeom prst="rect">
                <a:avLst/>
              </a:prstGeom>
              <a:solidFill>
                <a:srgbClr val="FF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7250353" flipV="1">
                <a:off x="2485514" y="4516387"/>
                <a:ext cx="2137031" cy="55173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949373" y="3559509"/>
              <a:ext cx="567583" cy="655223"/>
              <a:chOff x="3258743" y="1954178"/>
              <a:chExt cx="2720376" cy="390659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030977" y="3610720"/>
                <a:ext cx="1948142" cy="5860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4349647">
                <a:off x="2466096" y="2746825"/>
                <a:ext cx="2137031" cy="551738"/>
              </a:xfrm>
              <a:prstGeom prst="rect">
                <a:avLst/>
              </a:prstGeom>
              <a:solidFill>
                <a:srgbClr val="FF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7250353" flipV="1">
                <a:off x="2485514" y="4516387"/>
                <a:ext cx="2137031" cy="55173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063023" y="5495654"/>
              <a:ext cx="567583" cy="655223"/>
              <a:chOff x="3258743" y="1954178"/>
              <a:chExt cx="2720376" cy="3906593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030977" y="3610720"/>
                <a:ext cx="1948142" cy="5860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14349647">
                <a:off x="2466096" y="2746825"/>
                <a:ext cx="2137031" cy="551738"/>
              </a:xfrm>
              <a:prstGeom prst="rect">
                <a:avLst/>
              </a:prstGeom>
              <a:solidFill>
                <a:srgbClr val="FF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7250353" flipV="1">
                <a:off x="2485514" y="4516387"/>
                <a:ext cx="2137031" cy="55173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8" name="Curved Up Arrow 67"/>
            <p:cNvSpPr/>
            <p:nvPr/>
          </p:nvSpPr>
          <p:spPr>
            <a:xfrm rot="16200000">
              <a:off x="5054523" y="3517271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Curved Up Arrow 68"/>
            <p:cNvSpPr/>
            <p:nvPr/>
          </p:nvSpPr>
          <p:spPr>
            <a:xfrm rot="5400000">
              <a:off x="4218151" y="3600775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Curved Up Arrow 70"/>
            <p:cNvSpPr/>
            <p:nvPr/>
          </p:nvSpPr>
          <p:spPr>
            <a:xfrm rot="16200000">
              <a:off x="782794" y="3474211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Curved Up Arrow 71"/>
            <p:cNvSpPr/>
            <p:nvPr/>
          </p:nvSpPr>
          <p:spPr>
            <a:xfrm rot="5400000">
              <a:off x="-35217" y="3564122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Curved Up Arrow 72"/>
            <p:cNvSpPr/>
            <p:nvPr/>
          </p:nvSpPr>
          <p:spPr>
            <a:xfrm rot="5400000" flipH="1">
              <a:off x="2150009" y="1656657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Curved Up Arrow 73"/>
            <p:cNvSpPr/>
            <p:nvPr/>
          </p:nvSpPr>
          <p:spPr>
            <a:xfrm rot="5400000" flipV="1">
              <a:off x="2933279" y="1730954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Curved Up Arrow 76"/>
            <p:cNvSpPr/>
            <p:nvPr/>
          </p:nvSpPr>
          <p:spPr>
            <a:xfrm rot="5400000" flipH="1">
              <a:off x="2136495" y="5445790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Curved Up Arrow 77"/>
            <p:cNvSpPr/>
            <p:nvPr/>
          </p:nvSpPr>
          <p:spPr>
            <a:xfrm rot="5400000" flipV="1">
              <a:off x="2928347" y="5513787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343529" y="4661814"/>
                  <a:ext cx="5508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l-G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529" y="4661814"/>
                  <a:ext cx="5508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396" r="-2198" b="-2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085496" y="1758042"/>
                  <a:ext cx="5508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l-G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496" y="1758042"/>
                  <a:ext cx="55085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556" r="-3333" b="-2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62461" y="4604937"/>
                  <a:ext cx="5508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l-G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461" y="4604937"/>
                  <a:ext cx="55085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4444" r="-4444" b="-2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085496" y="5540875"/>
                  <a:ext cx="5508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l-G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496" y="5540875"/>
                  <a:ext cx="55085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556" r="-3333" b="-1764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/>
            <p:cNvSpPr txBox="1"/>
            <p:nvPr/>
          </p:nvSpPr>
          <p:spPr>
            <a:xfrm>
              <a:off x="2683248" y="2936161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52641" y="3332577"/>
              <a:ext cx="189413" cy="39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14508" y="796233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latin typeface="Arial" pitchFamily="34" charset="0"/>
                  <a:cs typeface="Arial" pitchFamily="34" charset="0"/>
                </a:rPr>
                <a:t>Motor speeds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 rot="16200000">
            <a:off x="8396605" y="4984699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8391527" y="274893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27895" y="3847939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603759" y="3595911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1206482" y="3719548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9035807" y="1867720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001581" y="3847939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894844" y="3752576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9019080" y="5684144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9099034" y="3831971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9184639" y="3199168"/>
            <a:ext cx="695183" cy="733428"/>
            <a:chOff x="3503712" y="2574406"/>
            <a:chExt cx="1536728" cy="1094954"/>
          </a:xfrm>
        </p:grpSpPr>
        <p:cxnSp>
          <p:nvCxnSpPr>
            <p:cNvPr id="136" name="Straight Arrow Connector 135"/>
            <p:cNvCxnSpPr/>
            <p:nvPr/>
          </p:nvCxnSpPr>
          <p:spPr>
            <a:xfrm flipV="1">
              <a:off x="3503712" y="3632846"/>
              <a:ext cx="1536728" cy="121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3503712" y="2574406"/>
              <a:ext cx="0" cy="10949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10971482" y="249039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000933" y="148070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465353" y="266009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036153" y="520570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11257106" y="3572967"/>
            <a:ext cx="567583" cy="655223"/>
            <a:chOff x="3258743" y="1954178"/>
            <a:chExt cx="2720376" cy="3906593"/>
          </a:xfrm>
        </p:grpSpPr>
        <p:sp>
          <p:nvSpPr>
            <p:cNvPr id="133" name="Rectangle 13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085345" y="1712583"/>
            <a:ext cx="567583" cy="655223"/>
            <a:chOff x="3258743" y="1954178"/>
            <a:chExt cx="2720376" cy="3906593"/>
          </a:xfrm>
        </p:grpSpPr>
        <p:sp>
          <p:nvSpPr>
            <p:cNvPr id="130" name="Rectangle 129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951873" y="3582404"/>
            <a:ext cx="567583" cy="655223"/>
            <a:chOff x="3258743" y="1954178"/>
            <a:chExt cx="2720376" cy="3906593"/>
          </a:xfrm>
        </p:grpSpPr>
        <p:sp>
          <p:nvSpPr>
            <p:cNvPr id="127" name="Rectangle 12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065523" y="5518549"/>
            <a:ext cx="567583" cy="655223"/>
            <a:chOff x="3258743" y="1954178"/>
            <a:chExt cx="2720376" cy="3906593"/>
          </a:xfrm>
        </p:grpSpPr>
        <p:sp>
          <p:nvSpPr>
            <p:cNvPr id="124" name="Rectangle 123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490749" y="1329329"/>
            <a:ext cx="1450155" cy="1473901"/>
            <a:chOff x="10587809" y="3186657"/>
            <a:chExt cx="1450155" cy="1473901"/>
          </a:xfrm>
        </p:grpSpPr>
        <p:sp>
          <p:nvSpPr>
            <p:cNvPr id="109" name="Curved Up Arrow 108"/>
            <p:cNvSpPr/>
            <p:nvPr/>
          </p:nvSpPr>
          <p:spPr>
            <a:xfrm rot="16200000">
              <a:off x="11001076" y="3553815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Curved Up Arrow 109"/>
            <p:cNvSpPr/>
            <p:nvPr/>
          </p:nvSpPr>
          <p:spPr>
            <a:xfrm rot="5400000">
              <a:off x="10220651" y="3623670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0661188" y="3159667"/>
            <a:ext cx="1461582" cy="1472043"/>
            <a:chOff x="8506153" y="5101527"/>
            <a:chExt cx="1461582" cy="1472043"/>
          </a:xfrm>
        </p:grpSpPr>
        <p:sp>
          <p:nvSpPr>
            <p:cNvPr id="115" name="Curved Up Arrow 114"/>
            <p:cNvSpPr/>
            <p:nvPr/>
          </p:nvSpPr>
          <p:spPr>
            <a:xfrm rot="5400000" flipH="1">
              <a:off x="8138995" y="5468685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Curved Up Arrow 115"/>
            <p:cNvSpPr/>
            <p:nvPr/>
          </p:nvSpPr>
          <p:spPr>
            <a:xfrm rot="5400000" flipV="1">
              <a:off x="8930847" y="5536682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11346029" y="4684709"/>
                <a:ext cx="4819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029" y="4684709"/>
                <a:ext cx="481927" cy="307777"/>
              </a:xfrm>
              <a:prstGeom prst="rect">
                <a:avLst/>
              </a:prstGeom>
              <a:blipFill>
                <a:blip r:embed="rId6"/>
                <a:stretch>
                  <a:fillRect l="-5063" r="-3797" b="-176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087996" y="1780937"/>
                <a:ext cx="4819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996" y="1780937"/>
                <a:ext cx="481927" cy="307777"/>
              </a:xfrm>
              <a:prstGeom prst="rect">
                <a:avLst/>
              </a:prstGeom>
              <a:blipFill>
                <a:blip r:embed="rId7"/>
                <a:stretch>
                  <a:fillRect l="-6329" r="-3797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864961" y="4627832"/>
                <a:ext cx="4819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61" y="4627832"/>
                <a:ext cx="481927" cy="307777"/>
              </a:xfrm>
              <a:prstGeom prst="rect">
                <a:avLst/>
              </a:prstGeom>
              <a:blipFill>
                <a:blip r:embed="rId8"/>
                <a:stretch>
                  <a:fillRect l="-5063" r="-5063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0087996" y="5563770"/>
                <a:ext cx="4819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996" y="5563770"/>
                <a:ext cx="481927" cy="307777"/>
              </a:xfrm>
              <a:prstGeom prst="rect">
                <a:avLst/>
              </a:prstGeom>
              <a:blipFill>
                <a:blip r:embed="rId9"/>
                <a:stretch>
                  <a:fillRect l="-6329" r="-3797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8685748" y="2959056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755141" y="3355472"/>
            <a:ext cx="189413" cy="391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100978" y="535405"/>
            <a:ext cx="2537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latin typeface="Arial" pitchFamily="34" charset="0"/>
                <a:cs typeface="Arial" pitchFamily="34" charset="0"/>
              </a:rPr>
              <a:t>REACTION torques</a:t>
            </a:r>
          </a:p>
          <a:p>
            <a:r>
              <a:rPr lang="en-AU" sz="2000" b="1" dirty="0">
                <a:latin typeface="Arial" pitchFamily="34" charset="0"/>
                <a:cs typeface="Arial" pitchFamily="34" charset="0"/>
              </a:rPr>
              <a:t>Applied to airframe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8459561" y="5095790"/>
            <a:ext cx="1450155" cy="1473901"/>
            <a:chOff x="10587809" y="3186657"/>
            <a:chExt cx="1450155" cy="1473901"/>
          </a:xfrm>
        </p:grpSpPr>
        <p:sp>
          <p:nvSpPr>
            <p:cNvPr id="141" name="Curved Up Arrow 140"/>
            <p:cNvSpPr/>
            <p:nvPr/>
          </p:nvSpPr>
          <p:spPr>
            <a:xfrm rot="16200000">
              <a:off x="11001076" y="3553815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Curved Up Arrow 141"/>
            <p:cNvSpPr/>
            <p:nvPr/>
          </p:nvSpPr>
          <p:spPr>
            <a:xfrm rot="5400000">
              <a:off x="10220651" y="3623670"/>
              <a:ext cx="1404046" cy="669730"/>
            </a:xfrm>
            <a:prstGeom prst="curvedUpArrow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393979" y="3190813"/>
            <a:ext cx="1461582" cy="1472043"/>
            <a:chOff x="8506153" y="5101527"/>
            <a:chExt cx="1461582" cy="1472043"/>
          </a:xfrm>
        </p:grpSpPr>
        <p:sp>
          <p:nvSpPr>
            <p:cNvPr id="145" name="Curved Up Arrow 144"/>
            <p:cNvSpPr/>
            <p:nvPr/>
          </p:nvSpPr>
          <p:spPr>
            <a:xfrm rot="5400000" flipH="1">
              <a:off x="8138995" y="5468685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Curved Up Arrow 145"/>
            <p:cNvSpPr/>
            <p:nvPr/>
          </p:nvSpPr>
          <p:spPr>
            <a:xfrm rot="5400000" flipV="1">
              <a:off x="8930847" y="5536682"/>
              <a:ext cx="1404046" cy="66973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509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1891127" y="497982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886049" y="2744061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22417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8281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01004" y="3714674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30329" y="1862846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103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366" y="374770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13602" y="5679270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14906" y="50349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55646" y="277418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104571" y="275592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751628" y="3568093"/>
            <a:ext cx="567583" cy="655223"/>
            <a:chOff x="3258743" y="1954178"/>
            <a:chExt cx="2720376" cy="3906593"/>
          </a:xfrm>
        </p:grpSpPr>
        <p:sp>
          <p:nvSpPr>
            <p:cNvPr id="103" name="Rectangle 10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579867" y="1707709"/>
            <a:ext cx="567583" cy="655223"/>
            <a:chOff x="3258743" y="1954178"/>
            <a:chExt cx="2720376" cy="3906593"/>
          </a:xfrm>
        </p:grpSpPr>
        <p:sp>
          <p:nvSpPr>
            <p:cNvPr id="107" name="Rectangle 10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46395" y="3577530"/>
            <a:ext cx="567583" cy="655223"/>
            <a:chOff x="3258743" y="1954178"/>
            <a:chExt cx="2720376" cy="3906593"/>
          </a:xfrm>
        </p:grpSpPr>
        <p:sp>
          <p:nvSpPr>
            <p:cNvPr id="111" name="Rectangle 110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560045" y="5513675"/>
            <a:ext cx="567583" cy="655223"/>
            <a:chOff x="3258743" y="1954178"/>
            <a:chExt cx="2720376" cy="3906593"/>
          </a:xfrm>
        </p:grpSpPr>
        <p:sp>
          <p:nvSpPr>
            <p:cNvPr id="115" name="Rectangle 11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661920" y="1733242"/>
            <a:ext cx="973453" cy="1331923"/>
            <a:chOff x="3503712" y="1138390"/>
            <a:chExt cx="3239471" cy="2823358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9062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1891127" y="497982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886049" y="2744061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22417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8281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01004" y="3714674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30329" y="1862846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103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366" y="374770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13602" y="5679270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14906" y="50349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55646" y="277418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104571" y="275592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751628" y="3568093"/>
            <a:ext cx="567583" cy="655223"/>
            <a:chOff x="3258743" y="1954178"/>
            <a:chExt cx="2720376" cy="3906593"/>
          </a:xfrm>
        </p:grpSpPr>
        <p:sp>
          <p:nvSpPr>
            <p:cNvPr id="103" name="Rectangle 10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579867" y="1707709"/>
            <a:ext cx="567583" cy="655223"/>
            <a:chOff x="3258743" y="1954178"/>
            <a:chExt cx="2720376" cy="3906593"/>
          </a:xfrm>
        </p:grpSpPr>
        <p:sp>
          <p:nvSpPr>
            <p:cNvPr id="107" name="Rectangle 10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46395" y="3577530"/>
            <a:ext cx="567583" cy="655223"/>
            <a:chOff x="3258743" y="1954178"/>
            <a:chExt cx="2720376" cy="3906593"/>
          </a:xfrm>
        </p:grpSpPr>
        <p:sp>
          <p:nvSpPr>
            <p:cNvPr id="111" name="Rectangle 110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560045" y="5513675"/>
            <a:ext cx="567583" cy="655223"/>
            <a:chOff x="3258743" y="1954178"/>
            <a:chExt cx="2720376" cy="3906593"/>
          </a:xfrm>
        </p:grpSpPr>
        <p:sp>
          <p:nvSpPr>
            <p:cNvPr id="115" name="Rectangle 11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>
            <a:off x="6908236" y="4875567"/>
            <a:ext cx="2196711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15096" y="4875567"/>
                <a:ext cx="3829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96" y="4875567"/>
                <a:ext cx="38299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/>
          <p:cNvGrpSpPr/>
          <p:nvPr/>
        </p:nvGrpSpPr>
        <p:grpSpPr>
          <a:xfrm>
            <a:off x="9661920" y="1733242"/>
            <a:ext cx="973453" cy="1331923"/>
            <a:chOff x="3503712" y="1138390"/>
            <a:chExt cx="3239471" cy="2823358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128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1891127" y="497982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886049" y="2744061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22417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8281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01004" y="3714674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30329" y="1862846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103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366" y="374770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13602" y="5679270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14906" y="50349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55646" y="277418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104571" y="275592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751628" y="3568093"/>
            <a:ext cx="567583" cy="655223"/>
            <a:chOff x="3258743" y="1954178"/>
            <a:chExt cx="2720376" cy="3906593"/>
          </a:xfrm>
        </p:grpSpPr>
        <p:sp>
          <p:nvSpPr>
            <p:cNvPr id="103" name="Rectangle 10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579867" y="1707709"/>
            <a:ext cx="567583" cy="655223"/>
            <a:chOff x="3258743" y="1954178"/>
            <a:chExt cx="2720376" cy="3906593"/>
          </a:xfrm>
        </p:grpSpPr>
        <p:sp>
          <p:nvSpPr>
            <p:cNvPr id="107" name="Rectangle 10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46395" y="3577530"/>
            <a:ext cx="567583" cy="655223"/>
            <a:chOff x="3258743" y="1954178"/>
            <a:chExt cx="2720376" cy="3906593"/>
          </a:xfrm>
        </p:grpSpPr>
        <p:sp>
          <p:nvSpPr>
            <p:cNvPr id="111" name="Rectangle 110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560045" y="5513675"/>
            <a:ext cx="567583" cy="655223"/>
            <a:chOff x="3258743" y="1954178"/>
            <a:chExt cx="2720376" cy="3906593"/>
          </a:xfrm>
        </p:grpSpPr>
        <p:sp>
          <p:nvSpPr>
            <p:cNvPr id="115" name="Rectangle 11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>
            <a:off x="6908236" y="4875567"/>
            <a:ext cx="2196711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15096" y="4875567"/>
                <a:ext cx="3829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96" y="4875567"/>
                <a:ext cx="38299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/>
          <p:cNvGrpSpPr/>
          <p:nvPr/>
        </p:nvGrpSpPr>
        <p:grpSpPr>
          <a:xfrm>
            <a:off x="9661920" y="1733242"/>
            <a:ext cx="973453" cy="1331923"/>
            <a:chOff x="3503712" y="1138390"/>
            <a:chExt cx="3239471" cy="2823358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628" y="3735025"/>
            <a:ext cx="251388" cy="26802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704" y="3973730"/>
            <a:ext cx="251388" cy="268024"/>
          </a:xfrm>
          <a:prstGeom prst="rect">
            <a:avLst/>
          </a:prstGeom>
        </p:spPr>
      </p:pic>
      <p:sp>
        <p:nvSpPr>
          <p:cNvPr id="58" name="Oval 57"/>
          <p:cNvSpPr/>
          <p:nvPr/>
        </p:nvSpPr>
        <p:spPr>
          <a:xfrm>
            <a:off x="3627585" y="2701321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486007" y="2618733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085" y="3632265"/>
            <a:ext cx="197716" cy="210800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10635373" y="3747306"/>
            <a:ext cx="0" cy="380462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009081" y="3721971"/>
            <a:ext cx="112676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6911666" y="3930846"/>
            <a:ext cx="5801" cy="12433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9111515" y="3937537"/>
            <a:ext cx="5801" cy="12433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0180663" y="3683574"/>
                <a:ext cx="3711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𝐻</m:t>
                      </m:r>
                    </m:oMath>
                  </m:oMathPara>
                </a14:m>
                <a:endPara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663" y="3683574"/>
                <a:ext cx="37119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94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295351" y="2192926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2019844" y="497982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2014766" y="2744061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51134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6998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29721" y="3714674"/>
            <a:ext cx="360040" cy="3600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59046" y="1862846"/>
            <a:ext cx="360040" cy="360040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20" y="384306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8083" y="374770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42319" y="5679270"/>
            <a:ext cx="360040" cy="36004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573853" y="2332600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93173" y="2327453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009332" y="1962125"/>
            <a:ext cx="333397" cy="36532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176030" y="1778426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725980" y="1716120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60241" y="1962125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726939" y="1778426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76889" y="1716120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722273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770193" y="2924280"/>
            <a:ext cx="693315" cy="984518"/>
            <a:chOff x="3305061" y="526058"/>
            <a:chExt cx="3006963" cy="3118966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564303" y="1865576"/>
              <a:ext cx="418702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05061" y="526058"/>
              <a:ext cx="925559" cy="873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442173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19101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24321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3623" y="503490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8733" y="103938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927658" y="102113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880345" y="3568093"/>
            <a:ext cx="567583" cy="655223"/>
            <a:chOff x="3258743" y="1954178"/>
            <a:chExt cx="2720376" cy="3906593"/>
          </a:xfrm>
        </p:grpSpPr>
        <p:sp>
          <p:nvSpPr>
            <p:cNvPr id="103" name="Rectangle 102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708584" y="1707709"/>
            <a:ext cx="567583" cy="655223"/>
            <a:chOff x="3258743" y="1954178"/>
            <a:chExt cx="2720376" cy="3906593"/>
          </a:xfrm>
        </p:grpSpPr>
        <p:sp>
          <p:nvSpPr>
            <p:cNvPr id="107" name="Rectangle 106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75112" y="3577530"/>
            <a:ext cx="567583" cy="655223"/>
            <a:chOff x="3258743" y="1954178"/>
            <a:chExt cx="2720376" cy="3906593"/>
          </a:xfrm>
        </p:grpSpPr>
        <p:sp>
          <p:nvSpPr>
            <p:cNvPr id="111" name="Rectangle 110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688762" y="5513675"/>
            <a:ext cx="567583" cy="655223"/>
            <a:chOff x="3258743" y="1954178"/>
            <a:chExt cx="2720376" cy="3906593"/>
          </a:xfrm>
        </p:grpSpPr>
        <p:sp>
          <p:nvSpPr>
            <p:cNvPr id="115" name="Rectangle 114"/>
            <p:cNvSpPr/>
            <p:nvPr/>
          </p:nvSpPr>
          <p:spPr>
            <a:xfrm>
              <a:off x="4030977" y="3610720"/>
              <a:ext cx="1948142" cy="5860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4349647">
              <a:off x="2466096" y="2746825"/>
              <a:ext cx="2137031" cy="55173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>
            <a:off x="6795407" y="3323212"/>
            <a:ext cx="2196711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01765" y="2769214"/>
                <a:ext cx="3829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765" y="2769214"/>
                <a:ext cx="38299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956027" y="1454885"/>
            <a:ext cx="967013" cy="993314"/>
            <a:chOff x="8941035" y="1649741"/>
            <a:chExt cx="967013" cy="993314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957336" y="2611019"/>
              <a:ext cx="843891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957336" y="1911530"/>
              <a:ext cx="0" cy="69949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434775" y="2058280"/>
              <a:ext cx="473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941035" y="1649741"/>
              <a:ext cx="3677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9487" y="1910976"/>
                <a:ext cx="729367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𝜙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AU" sz="3200" dirty="0">
                    <a:latin typeface="Arial" pitchFamily="34" charset="0"/>
                    <a:cs typeface="Arial" pitchFamily="34" charset="0"/>
                  </a:rPr>
                  <a:t>yaw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87" y="1910976"/>
                <a:ext cx="729367" cy="984885"/>
              </a:xfrm>
              <a:prstGeom prst="rect">
                <a:avLst/>
              </a:prstGeom>
              <a:blipFill>
                <a:blip r:embed="rId3"/>
                <a:stretch>
                  <a:fillRect l="-34454" r="-31933" b="-240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552601" y="439547"/>
                <a:ext cx="86562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AU" sz="3200" dirty="0">
                    <a:latin typeface="Arial" pitchFamily="34" charset="0"/>
                    <a:cs typeface="Arial" pitchFamily="34" charset="0"/>
                  </a:rPr>
                  <a:t>pitch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601" y="439547"/>
                <a:ext cx="865622" cy="984885"/>
              </a:xfrm>
              <a:prstGeom prst="rect">
                <a:avLst/>
              </a:prstGeom>
              <a:blipFill>
                <a:blip r:embed="rId4"/>
                <a:stretch>
                  <a:fillRect l="-28873" r="-28169" b="-240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832267" y="3979449"/>
                <a:ext cx="546625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𝜓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AU" sz="3200" dirty="0">
                    <a:latin typeface="Arial" pitchFamily="34" charset="0"/>
                    <a:cs typeface="Arial" pitchFamily="34" charset="0"/>
                  </a:rPr>
                  <a:t>roll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267" y="3979449"/>
                <a:ext cx="546625" cy="984885"/>
              </a:xfrm>
              <a:prstGeom prst="rect">
                <a:avLst/>
              </a:prstGeom>
              <a:blipFill>
                <a:blip r:embed="rId5"/>
                <a:stretch>
                  <a:fillRect l="-45556" r="-43333" b="-242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urved Up Arrow 59"/>
          <p:cNvSpPr/>
          <p:nvPr/>
        </p:nvSpPr>
        <p:spPr>
          <a:xfrm rot="5400000">
            <a:off x="1272015" y="3370477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Curved Up Arrow 60"/>
          <p:cNvSpPr/>
          <p:nvPr/>
        </p:nvSpPr>
        <p:spPr>
          <a:xfrm rot="16200000" flipV="1">
            <a:off x="7532360" y="1914902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362033" y="5741743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640535" y="5881417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59855" y="5876270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076014" y="5510942"/>
            <a:ext cx="333397" cy="365328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1242712" y="5327243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792662" y="5264937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26923" y="5510942"/>
            <a:ext cx="333397" cy="36532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6793621" y="5327243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3571" y="5264937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8932189" y="5854976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45415" y="4588204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994340" y="456994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87" name="Curved Up Arrow 86"/>
          <p:cNvSpPr/>
          <p:nvPr/>
        </p:nvSpPr>
        <p:spPr>
          <a:xfrm rot="5400000" flipH="1" flipV="1">
            <a:off x="9295991" y="5180687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Curved Up Arrow 87"/>
          <p:cNvSpPr/>
          <p:nvPr/>
        </p:nvSpPr>
        <p:spPr>
          <a:xfrm rot="16200000">
            <a:off x="2933121" y="3333732"/>
            <a:ext cx="1642017" cy="669730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Curved Up Arrow 88"/>
          <p:cNvSpPr/>
          <p:nvPr/>
        </p:nvSpPr>
        <p:spPr>
          <a:xfrm rot="5400000" flipV="1">
            <a:off x="9238439" y="1958517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8995318" y="4996369"/>
            <a:ext cx="967013" cy="993314"/>
            <a:chOff x="8941035" y="1649741"/>
            <a:chExt cx="967013" cy="993314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8957336" y="2611019"/>
              <a:ext cx="843891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957336" y="1911530"/>
              <a:ext cx="0" cy="69949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9434775" y="2058280"/>
              <a:ext cx="473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941035" y="1649741"/>
              <a:ext cx="3677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101" name="Curved Up Arrow 100"/>
          <p:cNvSpPr/>
          <p:nvPr/>
        </p:nvSpPr>
        <p:spPr>
          <a:xfrm rot="5400000">
            <a:off x="7472621" y="5265673"/>
            <a:ext cx="1658624" cy="854431"/>
          </a:xfrm>
          <a:prstGeom prst="curved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6744324" y="6665011"/>
            <a:ext cx="2196711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443079" y="6111013"/>
                <a:ext cx="3829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079" y="6111013"/>
                <a:ext cx="38299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777703" y="2104889"/>
            <a:ext cx="35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2261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4491161" y="1220558"/>
            <a:ext cx="860699" cy="1667355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855640" y="908720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1538672" y="317884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4048032" y="2746540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32940" y="277999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940" y="2779993"/>
                <a:ext cx="2223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3230491" y="3010826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2449566" y="2688399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19911383">
            <a:off x="5130072" y="2769762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9884321">
            <a:off x="3937548" y="2791790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9972" y="1185951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72538" y="3094624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538" y="3094624"/>
                <a:ext cx="55361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16984" y="356753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84" y="356753"/>
                <a:ext cx="5536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40748" y="1462412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48" y="1462412"/>
                <a:ext cx="55361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54394" y="442662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94" y="442662"/>
                <a:ext cx="55925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endCxn id="16" idx="0"/>
          </p:cNvCxnSpPr>
          <p:nvPr/>
        </p:nvCxnSpPr>
        <p:spPr>
          <a:xfrm flipH="1">
            <a:off x="4398012" y="1242539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" idx="3"/>
          </p:cNvCxnSpPr>
          <p:nvPr/>
        </p:nvCxnSpPr>
        <p:spPr>
          <a:xfrm flipH="1" flipV="1">
            <a:off x="2933989" y="1257959"/>
            <a:ext cx="1341001" cy="44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9884321">
            <a:off x="4815823" y="2085394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48" idx="0"/>
          </p:cNvCxnSpPr>
          <p:nvPr/>
        </p:nvCxnSpPr>
        <p:spPr>
          <a:xfrm flipV="1">
            <a:off x="2417154" y="1295300"/>
            <a:ext cx="1985373" cy="1174493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19884321">
            <a:off x="2379197" y="2459614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382902" y="2899848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46531" y="147788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31" y="1477883"/>
                <a:ext cx="22230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rot="7280292">
            <a:off x="4328764" y="1362271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929618" y="2148018"/>
            <a:ext cx="130584" cy="127044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893790" y="3771787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416" y="1095922"/>
            <a:ext cx="321453" cy="324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46316" y="696154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26003" y="3370701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61504" y="3773202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226940" y="3771787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86814" y="3778998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41431" y="3778998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706867" y="3771787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879838" y="3778998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045274" y="3778998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rot="19857856">
            <a:off x="2806079" y="2917141"/>
            <a:ext cx="1257350" cy="100387"/>
            <a:chOff x="3126331" y="4341782"/>
            <a:chExt cx="1257350" cy="100387"/>
          </a:xfrm>
        </p:grpSpPr>
        <p:sp>
          <p:nvSpPr>
            <p:cNvPr id="50" name="Oval 49"/>
            <p:cNvSpPr/>
            <p:nvPr/>
          </p:nvSpPr>
          <p:spPr>
            <a:xfrm>
              <a:off x="312633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294045" y="434319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45948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61935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773972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939408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112379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27781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3159" y="2963600"/>
            <a:ext cx="971485" cy="565454"/>
            <a:chOff x="4608661" y="4479776"/>
            <a:chExt cx="971485" cy="565454"/>
          </a:xfrm>
        </p:grpSpPr>
        <p:sp>
          <p:nvSpPr>
            <p:cNvPr id="59" name="Oval 58"/>
            <p:cNvSpPr/>
            <p:nvPr/>
          </p:nvSpPr>
          <p:spPr>
            <a:xfrm rot="19857856">
              <a:off x="4608661" y="4952054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9857856">
              <a:off x="4755983" y="4871891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 rot="19857856">
              <a:off x="4899940" y="4790358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19857856">
              <a:off x="5043220" y="471906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19857856">
              <a:off x="5178404" y="46440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19857856">
              <a:off x="5319548" y="45574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 rot="19857856">
              <a:off x="5474280" y="4479776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491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566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8281" y="3591037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67608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687279" y="3908798"/>
            <a:ext cx="6475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2687279" y="3204177"/>
            <a:ext cx="0" cy="70462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185083" y="2784865"/>
            <a:ext cx="502196" cy="688142"/>
            <a:chOff x="3215680" y="1876762"/>
            <a:chExt cx="502196" cy="688142"/>
          </a:xfrm>
        </p:grpSpPr>
        <p:sp>
          <p:nvSpPr>
            <p:cNvPr id="81" name="TextBox 80"/>
            <p:cNvSpPr txBox="1"/>
            <p:nvPr/>
          </p:nvSpPr>
          <p:spPr>
            <a:xfrm>
              <a:off x="3287688" y="1980129"/>
              <a:ext cx="430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15680" y="1876762"/>
              <a:ext cx="413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Q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3839249" y="2238562"/>
            <a:ext cx="288032" cy="288032"/>
          </a:xfrm>
          <a:prstGeom prst="ellipse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62389" y="2737426"/>
            <a:ext cx="790658" cy="707876"/>
            <a:chOff x="4295800" y="3670258"/>
            <a:chExt cx="790658" cy="707876"/>
          </a:xfrm>
        </p:grpSpPr>
        <p:grpSp>
          <p:nvGrpSpPr>
            <p:cNvPr id="13" name="Group 12"/>
            <p:cNvGrpSpPr/>
            <p:nvPr/>
          </p:nvGrpSpPr>
          <p:grpSpPr>
            <a:xfrm>
              <a:off x="4295800" y="3670258"/>
              <a:ext cx="538630" cy="665582"/>
              <a:chOff x="4746565" y="3204177"/>
              <a:chExt cx="538630" cy="66558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4871864" y="3284984"/>
                <a:ext cx="4133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746565" y="3204177"/>
                <a:ext cx="3413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Q</a:t>
                </a: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4582402" y="3978024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t</a:t>
              </a:r>
            </a:p>
          </p:txBody>
        </p:sp>
      </p:grpSp>
      <p:cxnSp>
        <p:nvCxnSpPr>
          <p:cNvPr id="18" name="Straight Arrow Connector 17"/>
          <p:cNvCxnSpPr>
            <a:stCxn id="74" idx="7"/>
          </p:cNvCxnSpPr>
          <p:nvPr/>
        </p:nvCxnSpPr>
        <p:spPr>
          <a:xfrm flipV="1">
            <a:off x="2699017" y="2526594"/>
            <a:ext cx="1138787" cy="132627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3286038" y="3591037"/>
            <a:ext cx="502196" cy="688142"/>
            <a:chOff x="3215680" y="1876762"/>
            <a:chExt cx="502196" cy="688142"/>
          </a:xfrm>
        </p:grpSpPr>
        <p:sp>
          <p:nvSpPr>
            <p:cNvPr id="123" name="TextBox 122"/>
            <p:cNvSpPr txBox="1"/>
            <p:nvPr/>
          </p:nvSpPr>
          <p:spPr>
            <a:xfrm>
              <a:off x="3287688" y="1980129"/>
              <a:ext cx="430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215680" y="1876762"/>
              <a:ext cx="413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Q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3992" y="2427808"/>
            <a:ext cx="2119158" cy="2326458"/>
            <a:chOff x="6816080" y="3232699"/>
            <a:chExt cx="2119158" cy="2326458"/>
          </a:xfrm>
        </p:grpSpPr>
        <p:sp>
          <p:nvSpPr>
            <p:cNvPr id="136" name="Rectangle 135"/>
            <p:cNvSpPr/>
            <p:nvPr/>
          </p:nvSpPr>
          <p:spPr>
            <a:xfrm>
              <a:off x="6816080" y="4744585"/>
              <a:ext cx="1224136" cy="3394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cxnSp>
          <p:nvCxnSpPr>
            <p:cNvPr id="138" name="Straight Arrow Connector 137"/>
            <p:cNvCxnSpPr/>
            <p:nvPr/>
          </p:nvCxnSpPr>
          <p:spPr>
            <a:xfrm>
              <a:off x="7405078" y="4918305"/>
              <a:ext cx="1427226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 flipV="1">
              <a:off x="7388562" y="3403008"/>
              <a:ext cx="16516" cy="151529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6816080" y="3232699"/>
              <a:ext cx="502196" cy="688142"/>
              <a:chOff x="3215680" y="1876762"/>
              <a:chExt cx="502196" cy="688142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3287688" y="1980129"/>
                <a:ext cx="4301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Z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215680" y="1876762"/>
                <a:ext cx="4133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Q</a:t>
                </a: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8433042" y="4205902"/>
              <a:ext cx="502196" cy="688142"/>
              <a:chOff x="3215680" y="1876762"/>
              <a:chExt cx="502196" cy="68814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3287688" y="1980129"/>
                <a:ext cx="4301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215680" y="1876762"/>
                <a:ext cx="4133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Q</a:t>
                </a: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7208906" y="4607764"/>
              <a:ext cx="359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7492276" y="4983093"/>
              <a:ext cx="1329829" cy="57606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7396331" y="3524574"/>
              <a:ext cx="650729" cy="139373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 rot="3730232">
              <a:off x="7867168" y="4751255"/>
              <a:ext cx="508025" cy="690972"/>
            </a:xfrm>
            <a:prstGeom prst="arc">
              <a:avLst/>
            </a:prstGeom>
            <a:ln w="9525"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Arc 147"/>
            <p:cNvSpPr/>
            <p:nvPr/>
          </p:nvSpPr>
          <p:spPr>
            <a:xfrm rot="20326999">
              <a:off x="7293260" y="3761090"/>
              <a:ext cx="508025" cy="690972"/>
            </a:xfrm>
            <a:prstGeom prst="arc">
              <a:avLst/>
            </a:prstGeom>
            <a:ln w="9525"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9666911" y="4003049"/>
            <a:ext cx="1224136" cy="2880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10255909" y="4159082"/>
            <a:ext cx="1427226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0239393" y="2643785"/>
            <a:ext cx="16516" cy="15152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10195672" y="2380430"/>
            <a:ext cx="502196" cy="688142"/>
            <a:chOff x="3215680" y="1876762"/>
            <a:chExt cx="502196" cy="688142"/>
          </a:xfrm>
        </p:grpSpPr>
        <p:sp>
          <p:nvSpPr>
            <p:cNvPr id="162" name="TextBox 161"/>
            <p:cNvSpPr txBox="1"/>
            <p:nvPr/>
          </p:nvSpPr>
          <p:spPr>
            <a:xfrm>
              <a:off x="3287688" y="1980129"/>
              <a:ext cx="430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215680" y="1876762"/>
              <a:ext cx="413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Q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1521391" y="4128447"/>
            <a:ext cx="502196" cy="688142"/>
            <a:chOff x="3215680" y="1876762"/>
            <a:chExt cx="502196" cy="688142"/>
          </a:xfrm>
        </p:grpSpPr>
        <p:sp>
          <p:nvSpPr>
            <p:cNvPr id="160" name="TextBox 159"/>
            <p:cNvSpPr txBox="1"/>
            <p:nvPr/>
          </p:nvSpPr>
          <p:spPr>
            <a:xfrm>
              <a:off x="3287688" y="1980129"/>
              <a:ext cx="430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15680" y="1876762"/>
              <a:ext cx="413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Q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 rot="17934760">
            <a:off x="9583380" y="2350377"/>
            <a:ext cx="1425774" cy="2034583"/>
            <a:chOff x="9636046" y="2753448"/>
            <a:chExt cx="1425774" cy="2034583"/>
          </a:xfrm>
        </p:grpSpPr>
        <p:cxnSp>
          <p:nvCxnSpPr>
            <p:cNvPr id="156" name="Straight Arrow Connector 155"/>
            <p:cNvCxnSpPr/>
            <p:nvPr/>
          </p:nvCxnSpPr>
          <p:spPr>
            <a:xfrm>
              <a:off x="9731991" y="4211967"/>
              <a:ext cx="1329829" cy="57606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9636046" y="2753448"/>
              <a:ext cx="650729" cy="139373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Arc 157"/>
          <p:cNvSpPr/>
          <p:nvPr/>
        </p:nvSpPr>
        <p:spPr>
          <a:xfrm rot="17869768" flipV="1">
            <a:off x="10575325" y="3578827"/>
            <a:ext cx="546410" cy="76717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Arc 158"/>
          <p:cNvSpPr/>
          <p:nvPr/>
        </p:nvSpPr>
        <p:spPr>
          <a:xfrm rot="1273001" flipH="1">
            <a:off x="9859934" y="3280310"/>
            <a:ext cx="508025" cy="690972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/>
          <p:cNvSpPr/>
          <p:nvPr/>
        </p:nvSpPr>
        <p:spPr>
          <a:xfrm>
            <a:off x="10189152" y="4059089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6366568" y="4533578"/>
                <a:ext cx="563039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AU" sz="2000" dirty="0">
                    <a:latin typeface="Arial" pitchFamily="34" charset="0"/>
                    <a:cs typeface="Arial" pitchFamily="34" charset="0"/>
                  </a:rPr>
                  <a:t>pitch</a:t>
                </a: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68" y="4533578"/>
                <a:ext cx="563039" cy="800219"/>
              </a:xfrm>
              <a:prstGeom prst="rect">
                <a:avLst/>
              </a:prstGeom>
              <a:blipFill>
                <a:blip r:embed="rId2"/>
                <a:stretch>
                  <a:fillRect l="-26882" r="-23656" b="-190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10014194" y="4567961"/>
                <a:ext cx="529569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𝜓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r>
                  <a:rPr lang="en-AU" sz="2000" dirty="0">
                    <a:latin typeface="Arial" pitchFamily="34" charset="0"/>
                    <a:cs typeface="Arial" pitchFamily="34" charset="0"/>
                  </a:rPr>
                  <a:t>roll</a:t>
                </a: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194" y="4567961"/>
                <a:ext cx="529569" cy="800219"/>
              </a:xfrm>
              <a:prstGeom prst="rect">
                <a:avLst/>
              </a:prstGeom>
              <a:blipFill>
                <a:blip r:embed="rId3"/>
                <a:stretch>
                  <a:fillRect l="-29885" b="-189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Up Arrow 30"/>
          <p:cNvSpPr/>
          <p:nvPr/>
        </p:nvSpPr>
        <p:spPr>
          <a:xfrm rot="1535108">
            <a:off x="7191896" y="2163147"/>
            <a:ext cx="465036" cy="504056"/>
          </a:xfrm>
          <a:prstGeom prst="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Up Arrow 167"/>
          <p:cNvSpPr/>
          <p:nvPr/>
        </p:nvSpPr>
        <p:spPr>
          <a:xfrm rot="19541522" flipH="1">
            <a:off x="8943973" y="2407176"/>
            <a:ext cx="465036" cy="504056"/>
          </a:xfrm>
          <a:prstGeom prst="up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3887" y="1780479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Arial" pitchFamily="34" charset="0"/>
                <a:cs typeface="Arial" pitchFamily="34" charset="0"/>
              </a:rPr>
              <a:t>force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681288" y="2038507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Arial" pitchFamily="34" charset="0"/>
                <a:cs typeface="Arial" pitchFamily="34" charset="0"/>
              </a:rPr>
              <a:t>force</a:t>
            </a:r>
          </a:p>
        </p:txBody>
      </p:sp>
    </p:spTree>
    <p:extLst>
      <p:ext uri="{BB962C8B-B14F-4D97-AF65-F5344CB8AC3E}">
        <p14:creationId xmlns:p14="http://schemas.microsoft.com/office/powerpoint/2010/main" val="880861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20103053">
            <a:off x="5673336" y="2490955"/>
            <a:ext cx="1930922" cy="1966188"/>
            <a:chOff x="1632111" y="1498596"/>
            <a:chExt cx="1930922" cy="1966188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954634" y="2351889"/>
              <a:ext cx="1285875" cy="74356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2140" y="21671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16509" y="431993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{B}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024471" y="2805508"/>
            <a:ext cx="1930922" cy="1966188"/>
            <a:chOff x="1632111" y="1498596"/>
            <a:chExt cx="1930922" cy="1966188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954634" y="2351889"/>
              <a:ext cx="1285875" cy="7435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2140" y="21671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2187" y="439705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{G}</a:t>
            </a:r>
          </a:p>
        </p:txBody>
      </p:sp>
    </p:spTree>
    <p:extLst>
      <p:ext uri="{BB962C8B-B14F-4D97-AF65-F5344CB8AC3E}">
        <p14:creationId xmlns:p14="http://schemas.microsoft.com/office/powerpoint/2010/main" val="3509721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20103053">
            <a:off x="5324733" y="2490955"/>
            <a:ext cx="1930922" cy="1966188"/>
            <a:chOff x="1632111" y="1498596"/>
            <a:chExt cx="1930922" cy="1966188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954634" y="2351889"/>
              <a:ext cx="1285875" cy="74356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2140" y="21671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67906" y="431993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{B}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024471" y="2805508"/>
            <a:ext cx="1930922" cy="1966188"/>
            <a:chOff x="1632111" y="1498596"/>
            <a:chExt cx="1930922" cy="1966188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954634" y="2351889"/>
              <a:ext cx="1285875" cy="7435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2140" y="21671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2187" y="439705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{G}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243234" y="2860287"/>
            <a:ext cx="1930922" cy="1966188"/>
            <a:chOff x="1632111" y="1498596"/>
            <a:chExt cx="1930922" cy="1966188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54634" y="2351889"/>
              <a:ext cx="1285875" cy="74356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22140" y="21671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066502" y="44571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{G}</a:t>
            </a:r>
          </a:p>
        </p:txBody>
      </p:sp>
      <p:grpSp>
        <p:nvGrpSpPr>
          <p:cNvPr id="34" name="Group 33"/>
          <p:cNvGrpSpPr/>
          <p:nvPr/>
        </p:nvGrpSpPr>
        <p:grpSpPr>
          <a:xfrm rot="20103053">
            <a:off x="8939558" y="2640198"/>
            <a:ext cx="1930922" cy="1966188"/>
            <a:chOff x="1632111" y="1498596"/>
            <a:chExt cx="1930922" cy="1966188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954635" y="1753299"/>
              <a:ext cx="0" cy="1342239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54635" y="3095452"/>
              <a:ext cx="1312440" cy="8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1954634" y="2351889"/>
              <a:ext cx="1285875" cy="74356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40509" y="30954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22140" y="21671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32111" y="14985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95709" y="36082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{B}</a:t>
            </a:r>
          </a:p>
        </p:txBody>
      </p:sp>
    </p:spTree>
    <p:extLst>
      <p:ext uri="{BB962C8B-B14F-4D97-AF65-F5344CB8AC3E}">
        <p14:creationId xmlns:p14="http://schemas.microsoft.com/office/powerpoint/2010/main" val="29476409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AU" dirty="0"/>
              <a:t>DC MOTOR images: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83895"/>
            <a:ext cx="112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web(</a:t>
            </a:r>
            <a:r>
              <a:rPr lang="en-AU" dirty="0" err="1"/>
              <a:t>fullfile</a:t>
            </a:r>
            <a:r>
              <a:rPr lang="en-AU" dirty="0"/>
              <a:t>(</a:t>
            </a:r>
            <a:r>
              <a:rPr lang="en-AU" dirty="0" err="1"/>
              <a:t>docroot</a:t>
            </a:r>
            <a:r>
              <a:rPr lang="en-AU" dirty="0"/>
              <a:t>, 'ident/examples/represent-nonlinear-dynamics-using-matlab-file-for-grey-box-estimation.html'))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767012"/>
            <a:ext cx="40671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37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95" y="172620"/>
            <a:ext cx="10515600" cy="886159"/>
          </a:xfrm>
        </p:spPr>
        <p:txBody>
          <a:bodyPr/>
          <a:lstStyle/>
          <a:p>
            <a:r>
              <a:rPr lang="en-AU" dirty="0"/>
              <a:t>Scope/Probe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66" y="4068178"/>
            <a:ext cx="1828800" cy="1924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6263" y="1247092"/>
            <a:ext cx="4800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/>
              <a:t>web(fullfile(docroot, 'simulink/slref/scope.html'))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822726" y="1859359"/>
            <a:ext cx="759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https://www.mathworks.com/help/releases/R2016b/simulink/slref/scope.html</a:t>
            </a:r>
          </a:p>
        </p:txBody>
      </p:sp>
    </p:spTree>
    <p:extLst>
      <p:ext uri="{BB962C8B-B14F-4D97-AF65-F5344CB8AC3E}">
        <p14:creationId xmlns:p14="http://schemas.microsoft.com/office/powerpoint/2010/main" val="3250084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2005012"/>
            <a:ext cx="5819775" cy="284797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9390022">
            <a:off x="6472991" y="2611868"/>
            <a:ext cx="585536" cy="841960"/>
          </a:xfrm>
          <a:prstGeom prst="downArrow">
            <a:avLst/>
          </a:prstGeom>
          <a:solidFill>
            <a:srgbClr val="00FF00"/>
          </a:solidFill>
          <a:effectLst>
            <a:glow rad="1397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Down Arrow 6"/>
          <p:cNvSpPr/>
          <p:nvPr/>
        </p:nvSpPr>
        <p:spPr>
          <a:xfrm rot="2864717">
            <a:off x="4699791" y="2599186"/>
            <a:ext cx="585536" cy="841960"/>
          </a:xfrm>
          <a:prstGeom prst="downArrow">
            <a:avLst/>
          </a:prstGeom>
          <a:solidFill>
            <a:srgbClr val="00FF00"/>
          </a:solidFill>
          <a:effectLst>
            <a:glow rad="1397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4" y="2005012"/>
            <a:ext cx="2743142" cy="24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43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31" y="2408835"/>
            <a:ext cx="5316781" cy="2646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89" y="2408835"/>
            <a:ext cx="2743142" cy="248225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9221216">
            <a:off x="6442868" y="2102154"/>
            <a:ext cx="585536" cy="841960"/>
          </a:xfrm>
          <a:prstGeom prst="downArrow">
            <a:avLst/>
          </a:prstGeom>
          <a:solidFill>
            <a:srgbClr val="00FF00"/>
          </a:solidFill>
          <a:effectLst>
            <a:glow rad="1397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5240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57300"/>
            <a:ext cx="6858000" cy="43434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676941">
            <a:off x="5447612" y="1067245"/>
            <a:ext cx="990644" cy="1163169"/>
          </a:xfrm>
          <a:prstGeom prst="downArrow">
            <a:avLst/>
          </a:prstGeom>
          <a:solidFill>
            <a:srgbClr val="00FF00"/>
          </a:solidFill>
          <a:effectLst>
            <a:glow rad="1397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" y="2353701"/>
            <a:ext cx="2743142" cy="24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12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26" y="2474678"/>
            <a:ext cx="4654038" cy="20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8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65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344" y="2060848"/>
            <a:ext cx="4939967" cy="3452892"/>
            <a:chOff x="1354394" y="320002"/>
            <a:chExt cx="4939967" cy="3452892"/>
          </a:xfrm>
        </p:grpSpPr>
        <p:grpSp>
          <p:nvGrpSpPr>
            <p:cNvPr id="9" name="Group 8"/>
            <p:cNvGrpSpPr/>
            <p:nvPr/>
          </p:nvGrpSpPr>
          <p:grpSpPr>
            <a:xfrm>
              <a:off x="2855640" y="908720"/>
              <a:ext cx="2808312" cy="2520280"/>
              <a:chOff x="2855640" y="908720"/>
              <a:chExt cx="2808312" cy="252028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2855640" y="3429000"/>
                <a:ext cx="2808312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2855640" y="908720"/>
                <a:ext cx="8384" cy="252028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 rot="19855211">
              <a:off x="1543570" y="320002"/>
              <a:ext cx="3806598" cy="3452892"/>
              <a:chOff x="2137059" y="777019"/>
              <a:chExt cx="3806598" cy="3452892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rot="1744789" flipV="1">
                <a:off x="3070467" y="2600707"/>
                <a:ext cx="2873190" cy="1629204"/>
              </a:xfrm>
              <a:prstGeom prst="straightConnector1">
                <a:avLst/>
              </a:prstGeom>
              <a:ln w="41275">
                <a:solidFill>
                  <a:srgbClr val="0000FF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744789" flipH="1" flipV="1">
                <a:off x="2137059" y="777019"/>
                <a:ext cx="1414787" cy="2463437"/>
              </a:xfrm>
              <a:prstGeom prst="straightConnector1">
                <a:avLst/>
              </a:prstGeom>
              <a:ln w="41275">
                <a:solidFill>
                  <a:srgbClr val="0000FF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Arc 25"/>
            <p:cNvSpPr/>
            <p:nvPr/>
          </p:nvSpPr>
          <p:spPr>
            <a:xfrm rot="2746793">
              <a:off x="3389596" y="2636894"/>
              <a:ext cx="797806" cy="937810"/>
            </a:xfrm>
            <a:prstGeom prst="arc">
              <a:avLst/>
            </a:prstGeom>
            <a:ln w="952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672538" y="3094624"/>
                  <a:ext cx="55361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2538" y="3094624"/>
                  <a:ext cx="553613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16984" y="356753"/>
                  <a:ext cx="55361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984" y="356753"/>
                  <a:ext cx="553613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40748" y="1462412"/>
                  <a:ext cx="55361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48" y="1462412"/>
                  <a:ext cx="553613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354394" y="442662"/>
                  <a:ext cx="51892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394" y="442662"/>
                  <a:ext cx="518924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/>
            <p:cNvSpPr/>
            <p:nvPr/>
          </p:nvSpPr>
          <p:spPr>
            <a:xfrm rot="16356732">
              <a:off x="2404891" y="1823692"/>
              <a:ext cx="829489" cy="1043400"/>
            </a:xfrm>
            <a:prstGeom prst="arc">
              <a:avLst/>
            </a:prstGeom>
            <a:ln w="952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464043" y="2099170"/>
                  <a:ext cx="39998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𝜑</m:t>
                        </m:r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043" y="2099170"/>
                  <a:ext cx="399981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646355" y="2885983"/>
                  <a:ext cx="39998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𝜑</m:t>
                        </m:r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355" y="2885983"/>
                  <a:ext cx="399981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537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620613" y="2020658"/>
            <a:ext cx="3160403" cy="4031370"/>
            <a:chOff x="5519938" y="2007650"/>
            <a:chExt cx="3160403" cy="4031370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5084455" y="2443133"/>
              <a:ext cx="4031370" cy="3160403"/>
              <a:chOff x="1504281" y="319456"/>
              <a:chExt cx="4734211" cy="345343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Arc 39"/>
              <p:cNvSpPr/>
              <p:nvPr/>
            </p:nvSpPr>
            <p:spPr>
              <a:xfrm rot="2746793">
                <a:off x="3457837" y="2403950"/>
                <a:ext cx="1137119" cy="1159720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5400000">
                    <a:off x="5668241" y="3037894"/>
                    <a:ext cx="562205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668241" y="3037894"/>
                    <a:ext cx="562205" cy="57829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5400000">
                    <a:off x="2598884" y="325212"/>
                    <a:ext cx="589810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598884" y="325212"/>
                    <a:ext cx="589810" cy="57829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 rot="5400000">
                    <a:off x="5393522" y="1146712"/>
                    <a:ext cx="524299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393522" y="1146712"/>
                    <a:ext cx="524299" cy="57829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 rot="5400000">
                    <a:off x="1593789" y="425827"/>
                    <a:ext cx="551905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593789" y="425827"/>
                    <a:ext cx="551905" cy="57829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 rot="19421591">
                <a:off x="1504281" y="1341575"/>
                <a:ext cx="1441400" cy="14175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840570" y="3542704"/>
                  <a:ext cx="534121" cy="531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570" y="3542704"/>
                  <a:ext cx="534121" cy="5312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4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698577" y="4987133"/>
                  <a:ext cx="534121" cy="531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577" y="4987133"/>
                  <a:ext cx="534121" cy="5312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4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18136" y="2048219"/>
            <a:ext cx="3987405" cy="3294394"/>
            <a:chOff x="322320" y="1997289"/>
            <a:chExt cx="3987405" cy="3294394"/>
          </a:xfrm>
        </p:grpSpPr>
        <p:grpSp>
          <p:nvGrpSpPr>
            <p:cNvPr id="4" name="Group 3"/>
            <p:cNvGrpSpPr/>
            <p:nvPr/>
          </p:nvGrpSpPr>
          <p:grpSpPr>
            <a:xfrm>
              <a:off x="322320" y="1997289"/>
              <a:ext cx="3987405" cy="3294394"/>
              <a:chOff x="1543570" y="320002"/>
              <a:chExt cx="4682581" cy="359985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Arc 25"/>
              <p:cNvSpPr/>
              <p:nvPr/>
            </p:nvSpPr>
            <p:spPr>
              <a:xfrm rot="1115088">
                <a:off x="3594009" y="2589558"/>
                <a:ext cx="1218703" cy="133029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5672538" y="3094624"/>
                    <a:ext cx="55361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538" y="3094624"/>
                    <a:ext cx="553613" cy="49244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9589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16984" y="356753"/>
                    <a:ext cx="55361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984" y="356753"/>
                    <a:ext cx="553613" cy="49244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9589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403400" y="1185056"/>
                    <a:ext cx="633867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400" y="1185056"/>
                    <a:ext cx="633867" cy="5381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34814" y="434230"/>
                    <a:ext cx="609396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14" y="434230"/>
                    <a:ext cx="609396" cy="53810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Arc 34"/>
              <p:cNvSpPr/>
              <p:nvPr/>
            </p:nvSpPr>
            <p:spPr>
              <a:xfrm rot="19558337">
                <a:off x="1578536" y="1619312"/>
                <a:ext cx="1365627" cy="10607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73078" y="3281383"/>
                  <a:ext cx="5574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78" y="3281383"/>
                  <a:ext cx="557460" cy="49244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369341" y="4232222"/>
                  <a:ext cx="5574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41" y="4232222"/>
                  <a:ext cx="557460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8211851" y="2092998"/>
            <a:ext cx="4000217" cy="3294394"/>
            <a:chOff x="322320" y="1997289"/>
            <a:chExt cx="4000217" cy="3294394"/>
          </a:xfrm>
        </p:grpSpPr>
        <p:grpSp>
          <p:nvGrpSpPr>
            <p:cNvPr id="58" name="Group 57"/>
            <p:cNvGrpSpPr/>
            <p:nvPr/>
          </p:nvGrpSpPr>
          <p:grpSpPr>
            <a:xfrm>
              <a:off x="322320" y="1997289"/>
              <a:ext cx="4000217" cy="3294394"/>
              <a:chOff x="1543570" y="320002"/>
              <a:chExt cx="4697627" cy="359985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rgbClr val="33CC33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rgbClr val="33CC33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Arc 62"/>
              <p:cNvSpPr/>
              <p:nvPr/>
            </p:nvSpPr>
            <p:spPr>
              <a:xfrm rot="1115088">
                <a:off x="3594009" y="2589558"/>
                <a:ext cx="1218703" cy="133029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672539" y="3094623"/>
                    <a:ext cx="5686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539" y="3094623"/>
                    <a:ext cx="568658" cy="53810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616984" y="356753"/>
                    <a:ext cx="5686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984" y="356753"/>
                    <a:ext cx="568658" cy="53810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403400" y="1185056"/>
                    <a:ext cx="6567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400" y="1185056"/>
                    <a:ext cx="656758" cy="53810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634814" y="434230"/>
                    <a:ext cx="623853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14" y="434230"/>
                    <a:ext cx="623853" cy="5381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Arc 67"/>
              <p:cNvSpPr/>
              <p:nvPr/>
            </p:nvSpPr>
            <p:spPr>
              <a:xfrm rot="19558337">
                <a:off x="1578536" y="1619312"/>
                <a:ext cx="1365627" cy="10607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73078" y="3281383"/>
                  <a:ext cx="5877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78" y="3281383"/>
                  <a:ext cx="587725" cy="49244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369341" y="4232222"/>
                  <a:ext cx="5877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41" y="4232222"/>
                  <a:ext cx="587725" cy="49244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04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64526" y="2015328"/>
            <a:ext cx="2987555" cy="3928622"/>
            <a:chOff x="5519938" y="2007650"/>
            <a:chExt cx="3160403" cy="4031370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5084455" y="2443133"/>
              <a:ext cx="4031370" cy="3160403"/>
              <a:chOff x="1504281" y="319456"/>
              <a:chExt cx="4734211" cy="345343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Arc 39"/>
              <p:cNvSpPr/>
              <p:nvPr/>
            </p:nvSpPr>
            <p:spPr>
              <a:xfrm rot="2746793">
                <a:off x="3457837" y="2403950"/>
                <a:ext cx="1137119" cy="1159720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5400000">
                    <a:off x="5668241" y="3037894"/>
                    <a:ext cx="562205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668241" y="3037894"/>
                    <a:ext cx="562205" cy="57829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5400000">
                    <a:off x="2598884" y="325212"/>
                    <a:ext cx="589810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598884" y="325212"/>
                    <a:ext cx="589810" cy="57829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282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 rot="5400000">
                    <a:off x="5393522" y="1146712"/>
                    <a:ext cx="524299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393522" y="1146712"/>
                    <a:ext cx="524299" cy="57829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 rot="5400000">
                    <a:off x="1593789" y="425827"/>
                    <a:ext cx="551905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593789" y="425827"/>
                    <a:ext cx="551905" cy="57829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 rot="19421591">
                <a:off x="1504281" y="1341575"/>
                <a:ext cx="1441400" cy="14175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840570" y="3542704"/>
                  <a:ext cx="534121" cy="531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570" y="3542704"/>
                  <a:ext cx="534121" cy="5312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52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698577" y="4987133"/>
                  <a:ext cx="534121" cy="531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577" y="4987133"/>
                  <a:ext cx="534121" cy="5312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2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18136" y="2048219"/>
            <a:ext cx="3769327" cy="3210429"/>
            <a:chOff x="322320" y="1997289"/>
            <a:chExt cx="3987405" cy="3294394"/>
          </a:xfrm>
        </p:grpSpPr>
        <p:grpSp>
          <p:nvGrpSpPr>
            <p:cNvPr id="4" name="Group 3"/>
            <p:cNvGrpSpPr/>
            <p:nvPr/>
          </p:nvGrpSpPr>
          <p:grpSpPr>
            <a:xfrm>
              <a:off x="322320" y="1997289"/>
              <a:ext cx="3987405" cy="3294394"/>
              <a:chOff x="1543570" y="320002"/>
              <a:chExt cx="4682581" cy="359985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Arc 25"/>
              <p:cNvSpPr/>
              <p:nvPr/>
            </p:nvSpPr>
            <p:spPr>
              <a:xfrm rot="1115088">
                <a:off x="3594009" y="2589558"/>
                <a:ext cx="1218703" cy="133029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5672538" y="3094624"/>
                    <a:ext cx="55361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538" y="3094624"/>
                    <a:ext cx="553613" cy="49244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16984" y="356753"/>
                    <a:ext cx="55361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984" y="356753"/>
                    <a:ext cx="553613" cy="49244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403400" y="1185056"/>
                    <a:ext cx="633867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400" y="1185056"/>
                    <a:ext cx="633867" cy="5381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282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34814" y="434230"/>
                    <a:ext cx="609396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14" y="434230"/>
                    <a:ext cx="609396" cy="53810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Arc 34"/>
              <p:cNvSpPr/>
              <p:nvPr/>
            </p:nvSpPr>
            <p:spPr>
              <a:xfrm rot="19558337">
                <a:off x="1578536" y="1619312"/>
                <a:ext cx="1365627" cy="10607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73078" y="3281383"/>
                  <a:ext cx="5574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78" y="3281383"/>
                  <a:ext cx="557460" cy="49244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6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369341" y="4232222"/>
                  <a:ext cx="5574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41" y="4232222"/>
                  <a:ext cx="557460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6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8221054" y="2113770"/>
            <a:ext cx="3778419" cy="3177653"/>
            <a:chOff x="325515" y="2030922"/>
            <a:chExt cx="3997023" cy="3260761"/>
          </a:xfrm>
        </p:grpSpPr>
        <p:grpSp>
          <p:nvGrpSpPr>
            <p:cNvPr id="58" name="Group 57"/>
            <p:cNvGrpSpPr/>
            <p:nvPr/>
          </p:nvGrpSpPr>
          <p:grpSpPr>
            <a:xfrm>
              <a:off x="325515" y="2030922"/>
              <a:ext cx="3997023" cy="3260761"/>
              <a:chOff x="1547321" y="356753"/>
              <a:chExt cx="4693876" cy="356310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 rot="19855211">
                <a:off x="1547321" y="392946"/>
                <a:ext cx="3772059" cy="3364189"/>
                <a:chOff x="2128617" y="839789"/>
                <a:chExt cx="3772059" cy="3364189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rot="1744789" flipV="1">
                  <a:off x="3027486" y="2574774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rgbClr val="33CC33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rot="1744789" flipH="1" flipV="1">
                  <a:off x="2128617" y="83978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rgbClr val="33CC33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Arc 62"/>
              <p:cNvSpPr/>
              <p:nvPr/>
            </p:nvSpPr>
            <p:spPr>
              <a:xfrm rot="1115088">
                <a:off x="3594009" y="2589558"/>
                <a:ext cx="1218703" cy="133029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672539" y="3094623"/>
                    <a:ext cx="5686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539" y="3094623"/>
                    <a:ext cx="568658" cy="53810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616984" y="356753"/>
                    <a:ext cx="5686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984" y="356753"/>
                    <a:ext cx="568658" cy="53810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403400" y="1185056"/>
                    <a:ext cx="6567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400" y="1185056"/>
                    <a:ext cx="656758" cy="53810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634814" y="434230"/>
                    <a:ext cx="623853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14" y="434230"/>
                    <a:ext cx="623853" cy="5381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Arc 67"/>
              <p:cNvSpPr/>
              <p:nvPr/>
            </p:nvSpPr>
            <p:spPr>
              <a:xfrm rot="19558337">
                <a:off x="1578536" y="1619312"/>
                <a:ext cx="1365627" cy="10607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73078" y="3281383"/>
                  <a:ext cx="5877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78" y="3281383"/>
                  <a:ext cx="587725" cy="49244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369341" y="4232222"/>
                  <a:ext cx="5877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41" y="4232222"/>
                  <a:ext cx="587725" cy="49244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39586" y="1242907"/>
                <a:ext cx="1481175" cy="5539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𝑮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⇒</m:t>
                      </m:r>
                      <m:r>
                        <a:rPr lang="en-AU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𝒂</m:t>
                      </m:r>
                    </m:oMath>
                  </m:oMathPara>
                </a14:m>
                <a:endParaRPr lang="en-AU" sz="36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86" y="1242907"/>
                <a:ext cx="1481175" cy="55399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368421" y="1226736"/>
                <a:ext cx="1404231" cy="5539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𝒂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⇒</m:t>
                      </m:r>
                      <m:r>
                        <a:rPr lang="en-AU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𝒄</m:t>
                      </m:r>
                    </m:oMath>
                  </m:oMathPara>
                </a14:m>
                <a:endParaRPr lang="en-AU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21" y="1226736"/>
                <a:ext cx="1404231" cy="553998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9573183" y="1242907"/>
                <a:ext cx="1450718" cy="5539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𝒄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⇒</m:t>
                      </m:r>
                      <m:r>
                        <a:rPr lang="en-AU" sz="3600" b="1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𝑩</m:t>
                      </m:r>
                    </m:oMath>
                  </m:oMathPara>
                </a14:m>
                <a:endParaRPr lang="en-AU" sz="3600" b="1" dirty="0">
                  <a:solidFill>
                    <a:srgbClr val="33CC3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183" y="1242907"/>
                <a:ext cx="1450718" cy="55399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09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1581</Words>
  <Application>Microsoft Office PowerPoint</Application>
  <PresentationFormat>Widescreen</PresentationFormat>
  <Paragraphs>491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DC MOTOR images:</vt:lpstr>
      <vt:lpstr>Scope/Probe images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22</cp:revision>
  <dcterms:created xsi:type="dcterms:W3CDTF">2016-06-08T06:09:52Z</dcterms:created>
  <dcterms:modified xsi:type="dcterms:W3CDTF">2017-09-05T02:25:09Z</dcterms:modified>
</cp:coreProperties>
</file>