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0"/>
  </p:notesMasterIdLst>
  <p:sldIdLst>
    <p:sldId id="3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14" r:id="rId45"/>
    <p:sldId id="313" r:id="rId46"/>
    <p:sldId id="298" r:id="rId47"/>
    <p:sldId id="299" r:id="rId48"/>
    <p:sldId id="331" r:id="rId49"/>
    <p:sldId id="315" r:id="rId50"/>
    <p:sldId id="300" r:id="rId51"/>
    <p:sldId id="312" r:id="rId52"/>
    <p:sldId id="301" r:id="rId53"/>
    <p:sldId id="330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6" r:id="rId64"/>
    <p:sldId id="317" r:id="rId65"/>
    <p:sldId id="318" r:id="rId66"/>
    <p:sldId id="320" r:id="rId67"/>
    <p:sldId id="319" r:id="rId68"/>
    <p:sldId id="321" r:id="rId69"/>
    <p:sldId id="326" r:id="rId70"/>
    <p:sldId id="327" r:id="rId71"/>
    <p:sldId id="324" r:id="rId72"/>
    <p:sldId id="332" r:id="rId73"/>
    <p:sldId id="333" r:id="rId74"/>
    <p:sldId id="322" r:id="rId75"/>
    <p:sldId id="323" r:id="rId76"/>
    <p:sldId id="325" r:id="rId77"/>
    <p:sldId id="329" r:id="rId78"/>
    <p:sldId id="328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99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9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E6678-7249-E642-9A2B-DCDC04E69A9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F6F61-E329-844D-BA4B-F107EC28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2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1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3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97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618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113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24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69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36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08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9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854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56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04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20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0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4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75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92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5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7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122C-BD40-42C4-A400-6205D88C0811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8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D88B-5963-46D8-9A5E-00C9B7D3D5A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84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0.png"/><Relationship Id="rId5" Type="http://schemas.openxmlformats.org/officeDocument/2006/relationships/image" Target="../media/image940.png"/><Relationship Id="rId4" Type="http://schemas.openxmlformats.org/officeDocument/2006/relationships/image" Target="../media/image9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1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3" Type="http://schemas.openxmlformats.org/officeDocument/2006/relationships/image" Target="../media/image128.png"/><Relationship Id="rId12" Type="http://schemas.openxmlformats.org/officeDocument/2006/relationships/image" Target="../media/image134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130.png"/><Relationship Id="rId10" Type="http://schemas.openxmlformats.org/officeDocument/2006/relationships/image" Target="../media/image132.png"/><Relationship Id="rId4" Type="http://schemas.openxmlformats.org/officeDocument/2006/relationships/image" Target="../media/image129.png"/><Relationship Id="rId9" Type="http://schemas.openxmlformats.org/officeDocument/2006/relationships/image" Target="../media/image131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3" Type="http://schemas.openxmlformats.org/officeDocument/2006/relationships/image" Target="../media/image128.png"/><Relationship Id="rId12" Type="http://schemas.openxmlformats.org/officeDocument/2006/relationships/image" Target="../media/image134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33.png"/><Relationship Id="rId5" Type="http://schemas.openxmlformats.org/officeDocument/2006/relationships/image" Target="../media/image130.png"/><Relationship Id="rId10" Type="http://schemas.openxmlformats.org/officeDocument/2006/relationships/image" Target="../media/image132.png"/><Relationship Id="rId4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31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3" Type="http://schemas.openxmlformats.org/officeDocument/2006/relationships/image" Target="../media/image128.png"/><Relationship Id="rId12" Type="http://schemas.openxmlformats.org/officeDocument/2006/relationships/image" Target="../media/image134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33.png"/><Relationship Id="rId5" Type="http://schemas.openxmlformats.org/officeDocument/2006/relationships/image" Target="../media/image130.png"/><Relationship Id="rId10" Type="http://schemas.openxmlformats.org/officeDocument/2006/relationships/image" Target="../media/image132.png"/><Relationship Id="rId4" Type="http://schemas.openxmlformats.org/officeDocument/2006/relationships/image" Target="../media/image1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3" Type="http://schemas.openxmlformats.org/officeDocument/2006/relationships/image" Target="../media/image1370.png"/><Relationship Id="rId7" Type="http://schemas.openxmlformats.org/officeDocument/2006/relationships/image" Target="../media/image141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0.png"/><Relationship Id="rId5" Type="http://schemas.openxmlformats.org/officeDocument/2006/relationships/image" Target="../media/image1390.png"/><Relationship Id="rId10" Type="http://schemas.openxmlformats.org/officeDocument/2006/relationships/image" Target="../media/image144.png"/><Relationship Id="rId4" Type="http://schemas.openxmlformats.org/officeDocument/2006/relationships/image" Target="../media/image1380.png"/><Relationship Id="rId9" Type="http://schemas.openxmlformats.org/officeDocument/2006/relationships/image" Target="../media/image14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46.png"/><Relationship Id="rId7" Type="http://schemas.openxmlformats.org/officeDocument/2006/relationships/image" Target="../media/image164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68.png"/><Relationship Id="rId7" Type="http://schemas.openxmlformats.org/officeDocument/2006/relationships/image" Target="NULL"/><Relationship Id="rId12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NULL"/><Relationship Id="rId5" Type="http://schemas.openxmlformats.org/officeDocument/2006/relationships/image" Target="../media/image170.png"/><Relationship Id="rId10" Type="http://schemas.openxmlformats.org/officeDocument/2006/relationships/image" Target="NULL"/><Relationship Id="rId4" Type="http://schemas.openxmlformats.org/officeDocument/2006/relationships/image" Target="../media/image169.png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0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207.png"/><Relationship Id="rId2" Type="http://schemas.openxmlformats.org/officeDocument/2006/relationships/image" Target="../media/image60.png"/><Relationship Id="rId16" Type="http://schemas.openxmlformats.org/officeDocument/2006/relationships/image" Target="../media/image206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205.png"/><Relationship Id="rId14" Type="http://schemas.openxmlformats.org/officeDocument/2006/relationships/image" Target="../media/image72.png"/><Relationship Id="rId22" Type="http://schemas.openxmlformats.org/officeDocument/2006/relationships/image" Target="../media/image20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168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1.png"/><Relationship Id="rId11" Type="http://schemas.openxmlformats.org/officeDocument/2006/relationships/image" Target="../media/image214.png"/><Relationship Id="rId5" Type="http://schemas.openxmlformats.org/officeDocument/2006/relationships/image" Target="../media/image170.png"/><Relationship Id="rId10" Type="http://schemas.openxmlformats.org/officeDocument/2006/relationships/image" Target="../media/image213.png"/><Relationship Id="rId4" Type="http://schemas.openxmlformats.org/officeDocument/2006/relationships/image" Target="../media/image169.png"/><Relationship Id="rId9" Type="http://schemas.openxmlformats.org/officeDocument/2006/relationships/image" Target="../media/image2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157553" y="677508"/>
            <a:ext cx="393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 these are all HANDS drawn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basic shapes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rectangles, circles, triangles)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DF128-1D6E-4A7A-AD03-E5766B14C5DD}"/>
              </a:ext>
            </a:extLst>
          </p:cNvPr>
          <p:cNvSpPr/>
          <p:nvPr/>
        </p:nvSpPr>
        <p:spPr>
          <a:xfrm>
            <a:off x="603733" y="5685149"/>
            <a:ext cx="2940699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44CCE-C624-4DD7-9066-290EA06E8B6E}"/>
              </a:ext>
            </a:extLst>
          </p:cNvPr>
          <p:cNvSpPr/>
          <p:nvPr/>
        </p:nvSpPr>
        <p:spPr>
          <a:xfrm>
            <a:off x="4580130" y="5685150"/>
            <a:ext cx="3032449" cy="139959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E0214-C1B9-456C-863F-0BD125DFB39E}"/>
              </a:ext>
            </a:extLst>
          </p:cNvPr>
          <p:cNvSpPr txBox="1"/>
          <p:nvPr/>
        </p:nvSpPr>
        <p:spPr>
          <a:xfrm>
            <a:off x="3540367" y="5493518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it’s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turn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11CB1-B649-4AFA-8574-CD6A015F8079}"/>
              </a:ext>
            </a:extLst>
          </p:cNvPr>
          <p:cNvGrpSpPr/>
          <p:nvPr/>
        </p:nvGrpSpPr>
        <p:grpSpPr>
          <a:xfrm>
            <a:off x="3305003" y="2724579"/>
            <a:ext cx="1083883" cy="1408842"/>
            <a:chOff x="937176" y="1199766"/>
            <a:chExt cx="1083883" cy="1408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22CCB-1E07-4F9B-ABBE-CCCA6AFDB3D5}"/>
                </a:ext>
              </a:extLst>
            </p:cNvPr>
            <p:cNvSpPr/>
            <p:nvPr/>
          </p:nvSpPr>
          <p:spPr>
            <a:xfrm>
              <a:off x="1186172" y="1199766"/>
              <a:ext cx="834887" cy="1166192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1BD59-DB87-40B5-A4C9-4D7D4007C6D3}"/>
                </a:ext>
              </a:extLst>
            </p:cNvPr>
            <p:cNvSpPr/>
            <p:nvPr/>
          </p:nvSpPr>
          <p:spPr>
            <a:xfrm>
              <a:off x="1061205" y="1321091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6D4C-657F-4F04-BC16-192499ED853A}"/>
                </a:ext>
              </a:extLst>
            </p:cNvPr>
            <p:cNvSpPr/>
            <p:nvPr/>
          </p:nvSpPr>
          <p:spPr>
            <a:xfrm>
              <a:off x="937176" y="1442416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2EA61-1901-4AEC-8440-67E20EAA624A}"/>
                </a:ext>
              </a:extLst>
            </p:cNvPr>
            <p:cNvSpPr txBox="1"/>
            <p:nvPr/>
          </p:nvSpPr>
          <p:spPr>
            <a:xfrm>
              <a:off x="992981" y="1442416"/>
              <a:ext cx="7232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</p:txBody>
        </p:sp>
      </p:grpSp>
      <p:pic>
        <p:nvPicPr>
          <p:cNvPr id="30" name="Graphic 29" descr="Brain in head">
            <a:extLst>
              <a:ext uri="{FF2B5EF4-FFF2-40B4-BE49-F238E27FC236}">
                <a16:creationId xmlns:a16="http://schemas.microsoft.com/office/drawing/2014/main" id="{4541BAC2-7BDB-4C6E-A583-AAD5A6B6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47" y="296287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6C057-8B3E-4822-80B2-8C8154835EBE}"/>
              </a:ext>
            </a:extLst>
          </p:cNvPr>
          <p:cNvSpPr/>
          <p:nvPr/>
        </p:nvSpPr>
        <p:spPr>
          <a:xfrm>
            <a:off x="7742188" y="-36619"/>
            <a:ext cx="834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D92C3-A740-4A59-B014-77BF32CBE8BA}"/>
              </a:ext>
            </a:extLst>
          </p:cNvPr>
          <p:cNvSpPr txBox="1"/>
          <p:nvPr/>
        </p:nvSpPr>
        <p:spPr>
          <a:xfrm>
            <a:off x="9069678" y="1527560"/>
            <a:ext cx="25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 I used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following ICONs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the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ICON library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FE1EE8-1045-475F-986F-CB5C96BE100A}"/>
              </a:ext>
            </a:extLst>
          </p:cNvPr>
          <p:cNvSpPr txBox="1"/>
          <p:nvPr/>
        </p:nvSpPr>
        <p:spPr>
          <a:xfrm>
            <a:off x="4646724" y="1772721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it’s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turn</a:t>
            </a:r>
          </a:p>
        </p:txBody>
      </p:sp>
      <p:pic>
        <p:nvPicPr>
          <p:cNvPr id="33" name="Graphic 32" descr="Brain in head">
            <a:extLst>
              <a:ext uri="{FF2B5EF4-FFF2-40B4-BE49-F238E27FC236}">
                <a16:creationId xmlns:a16="http://schemas.microsoft.com/office/drawing/2014/main" id="{5918A15E-E96A-4453-AABB-C1814E3AD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6989" y="4112265"/>
            <a:ext cx="515269" cy="515269"/>
          </a:xfrm>
          <a:prstGeom prst="rect">
            <a:avLst/>
          </a:prstGeom>
        </p:spPr>
      </p:pic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7B754F96-1F5E-46A8-844A-00F039C81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5985" y="4188584"/>
            <a:ext cx="552726" cy="5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64526" y="2015328"/>
            <a:ext cx="2987555" cy="3928622"/>
            <a:chOff x="5519938" y="2007650"/>
            <a:chExt cx="3160403" cy="4031370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5084455" y="2443133"/>
              <a:ext cx="4031370" cy="3160403"/>
              <a:chOff x="1504281" y="319456"/>
              <a:chExt cx="4734211" cy="345343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Arc 39"/>
              <p:cNvSpPr/>
              <p:nvPr/>
            </p:nvSpPr>
            <p:spPr>
              <a:xfrm rot="2746793">
                <a:off x="3457837" y="2403950"/>
                <a:ext cx="1137119" cy="1159720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 rot="19421591">
                <a:off x="1504281" y="1341575"/>
                <a:ext cx="1441400" cy="14175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18136" y="2048219"/>
            <a:ext cx="3769327" cy="3210429"/>
            <a:chOff x="322320" y="1997289"/>
            <a:chExt cx="3987405" cy="3294394"/>
          </a:xfrm>
        </p:grpSpPr>
        <p:grpSp>
          <p:nvGrpSpPr>
            <p:cNvPr id="4" name="Group 3"/>
            <p:cNvGrpSpPr/>
            <p:nvPr/>
          </p:nvGrpSpPr>
          <p:grpSpPr>
            <a:xfrm>
              <a:off x="322320" y="1997289"/>
              <a:ext cx="3987405" cy="3294394"/>
              <a:chOff x="1543570" y="320002"/>
              <a:chExt cx="4682581" cy="359985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Arc 25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8221054" y="2113770"/>
            <a:ext cx="3778419" cy="3177653"/>
            <a:chOff x="325515" y="2030922"/>
            <a:chExt cx="3997023" cy="3260761"/>
          </a:xfrm>
        </p:grpSpPr>
        <p:grpSp>
          <p:nvGrpSpPr>
            <p:cNvPr id="58" name="Group 57"/>
            <p:cNvGrpSpPr/>
            <p:nvPr/>
          </p:nvGrpSpPr>
          <p:grpSpPr>
            <a:xfrm>
              <a:off x="325515" y="2030922"/>
              <a:ext cx="3997023" cy="3260761"/>
              <a:chOff x="1547321" y="356753"/>
              <a:chExt cx="4693876" cy="356310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 rot="19855211">
                <a:off x="1547321" y="392946"/>
                <a:ext cx="3772059" cy="3364189"/>
                <a:chOff x="2128617" y="839789"/>
                <a:chExt cx="3772059" cy="3364189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rot="1744789" flipV="1">
                  <a:off x="3027486" y="2574774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1744789" flipH="1" flipV="1">
                  <a:off x="2128617" y="83978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Arc 62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Arc 67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39586" y="1242907"/>
                <a:ext cx="1481175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𝑮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𝒂</m:t>
                      </m:r>
                    </m:oMath>
                  </m:oMathPara>
                </a14:m>
                <a:endParaRPr lang="en-AU" sz="36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" y="1242907"/>
                <a:ext cx="1481175" cy="5539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368421" y="1226736"/>
                <a:ext cx="1404231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𝒂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𝒄</m:t>
                      </m:r>
                    </m:oMath>
                  </m:oMathPara>
                </a14:m>
                <a:endParaRPr lang="en-AU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21" y="1226736"/>
                <a:ext cx="1404231" cy="55399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573183" y="1242907"/>
                <a:ext cx="1450718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𝒄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𝑩</m:t>
                      </m:r>
                    </m:oMath>
                  </m:oMathPara>
                </a14:m>
                <a:endParaRPr lang="en-AU" sz="3600" b="1" dirty="0">
                  <a:solidFill>
                    <a:srgbClr val="33CC3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183" y="1242907"/>
                <a:ext cx="1450718" cy="55399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09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27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2924944"/>
            <a:ext cx="5891036" cy="641598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6384032" y="1484784"/>
            <a:ext cx="3816424" cy="3528392"/>
          </a:xfrm>
          <a:prstGeom prst="noSmoking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4962" y="1754297"/>
            <a:ext cx="4381502" cy="32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2074" y="564934"/>
            <a:ext cx="5168901" cy="3876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472" y="564934"/>
            <a:ext cx="280035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939" y="3827739"/>
            <a:ext cx="2800350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93822" y="4167386"/>
            <a:ext cx="598241" cy="369332"/>
          </a:xfrm>
          <a:prstGeom prst="rect">
            <a:avLst/>
          </a:prstGeom>
          <a:solidFill>
            <a:srgbClr val="00FFFF"/>
          </a:solidFill>
          <a:ln w="3810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{B}</a:t>
            </a:r>
          </a:p>
        </p:txBody>
      </p:sp>
      <p:sp>
        <p:nvSpPr>
          <p:cNvPr id="8" name="Oval 7"/>
          <p:cNvSpPr/>
          <p:nvPr/>
        </p:nvSpPr>
        <p:spPr>
          <a:xfrm>
            <a:off x="9285112" y="5008839"/>
            <a:ext cx="154004" cy="134754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8965852" y="4783828"/>
            <a:ext cx="396262" cy="584775"/>
          </a:xfrm>
          <a:prstGeom prst="rect">
            <a:avLst/>
          </a:prstGeom>
          <a:solidFill>
            <a:schemeClr val="bg1">
              <a:alpha val="19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3200" i="1" dirty="0"/>
              <a:t>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967" y="4829159"/>
            <a:ext cx="224730" cy="2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matfree.com/wp-content/uploads/2014/07/ScreenHunter_188-Oct.-13-16.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420889"/>
            <a:ext cx="33104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03712" y="3645024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3712" y="1412776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16168" y="2281226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479" y="337697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021" y="103967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447" y="1944125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20725" y="4791311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25" y="4791311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04133" y="3345884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33" y="3345884"/>
                <a:ext cx="5549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07252" y="4012325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252" y="4012325"/>
                <a:ext cx="5549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063552" y="4797152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03512" y="2963125"/>
            <a:ext cx="0" cy="1257963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771674" y="3826084"/>
            <a:ext cx="639475" cy="61538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4544" y="130880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BRICK</a:t>
            </a:r>
          </a:p>
        </p:txBody>
      </p:sp>
    </p:spTree>
    <p:extLst>
      <p:ext uri="{BB962C8B-B14F-4D97-AF65-F5344CB8AC3E}">
        <p14:creationId xmlns:p14="http://schemas.microsoft.com/office/powerpoint/2010/main" val="329009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ultilevelmommy.files.wordpress.com/2010/11/cylind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28" y="2349146"/>
            <a:ext cx="2192872" cy="21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03712" y="3645024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3712" y="1412776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16168" y="2281226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479" y="337697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021" y="103967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447" y="1944125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79042" y="1880947"/>
                <a:ext cx="387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42" y="1880947"/>
                <a:ext cx="38715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87632" y="3130751"/>
                <a:ext cx="4240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𝐻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632" y="3130751"/>
                <a:ext cx="42402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2739927" y="2560815"/>
            <a:ext cx="760283" cy="1054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41528" y="2580365"/>
            <a:ext cx="0" cy="171273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8293" y="114881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CYLINDER</a:t>
            </a:r>
          </a:p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(VERT)</a:t>
            </a:r>
          </a:p>
        </p:txBody>
      </p:sp>
    </p:spTree>
    <p:extLst>
      <p:ext uri="{BB962C8B-B14F-4D97-AF65-F5344CB8AC3E}">
        <p14:creationId xmlns:p14="http://schemas.microsoft.com/office/powerpoint/2010/main" val="110374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ultilevelmommy.files.wordpress.com/2010/11/cylind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16939" y="2557725"/>
            <a:ext cx="2192872" cy="21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03712" y="3645024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3712" y="1412776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16168" y="2281226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479" y="337697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021" y="103967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447" y="1944125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0247" y="3947021"/>
                <a:ext cx="387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47" y="3947021"/>
                <a:ext cx="38715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3232" y="4780836"/>
                <a:ext cx="3402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32" y="4780836"/>
                <a:ext cx="34022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4511824" y="3650420"/>
            <a:ext cx="0" cy="90546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83632" y="4741460"/>
            <a:ext cx="1800200" cy="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8293" y="114881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CYLINDER</a:t>
            </a:r>
          </a:p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(HORZ)</a:t>
            </a:r>
          </a:p>
        </p:txBody>
      </p:sp>
    </p:spTree>
    <p:extLst>
      <p:ext uri="{BB962C8B-B14F-4D97-AF65-F5344CB8AC3E}">
        <p14:creationId xmlns:p14="http://schemas.microsoft.com/office/powerpoint/2010/main" val="376330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018744" y="3604975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8744" y="1372727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31200" y="2241177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9511" y="333692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8053" y="99962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3479" y="1904076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563269" y="4181039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195701" y="3273314"/>
            <a:ext cx="761480" cy="82414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9576" y="1268760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556297" y="3205140"/>
            <a:ext cx="3168352" cy="725921"/>
          </a:xfrm>
          <a:prstGeom prst="flowChartInputOutpu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400514" y="3618428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0514" y="1386180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12970" y="2254630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21281" y="3350377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59823" y="101307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45249" y="1917529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58010" y="4242109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010" y="4242109"/>
                <a:ext cx="5549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399641" y="3001943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641" y="3001943"/>
                <a:ext cx="5549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945039" y="4194492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577471" y="3286767"/>
            <a:ext cx="761480" cy="82414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61346" y="1282213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5" name="Flowchart: Data 34"/>
          <p:cNvSpPr/>
          <p:nvPr/>
        </p:nvSpPr>
        <p:spPr>
          <a:xfrm>
            <a:off x="6938067" y="3218593"/>
            <a:ext cx="3168352" cy="725921"/>
          </a:xfrm>
          <a:prstGeom prst="flowChartInputOutpu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297552" y="3415589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17332" y="3350377"/>
            <a:ext cx="360040" cy="365881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654294" y="3459246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94" y="3459246"/>
                <a:ext cx="43864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912025" y="2861591"/>
                <a:ext cx="4521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025" y="2861591"/>
                <a:ext cx="452111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14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47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1344" y="620688"/>
            <a:ext cx="6228692" cy="5760639"/>
            <a:chOff x="1433482" y="692697"/>
            <a:chExt cx="6228692" cy="5760639"/>
          </a:xfrm>
        </p:grpSpPr>
        <p:sp>
          <p:nvSpPr>
            <p:cNvPr id="4" name="Rectangle 3"/>
            <p:cNvSpPr/>
            <p:nvPr/>
          </p:nvSpPr>
          <p:spPr>
            <a:xfrm>
              <a:off x="3935760" y="3573016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9896" y="3789040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032104" y="3681028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3431704" y="238488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67808" y="1340768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3512" y="382504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03512" y="3729681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3431704" y="526520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67808" y="6093296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032104" y="4122350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46062" y="4365103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658004" y="3549660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59896" y="3429000"/>
              <a:ext cx="2052228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6762074" y="381586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33482" y="3848314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97778" y="1472050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97778" y="622457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63899" y="1196752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ectangle 36"/>
          <p:cNvSpPr/>
          <p:nvPr/>
        </p:nvSpPr>
        <p:spPr>
          <a:xfrm>
            <a:off x="8184232" y="3583498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62734" y="3704296"/>
            <a:ext cx="22322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3705511" y="2124381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69990" y="1812543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753022" y="1221707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62382" y="3650363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2444841" y="3914649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1663916" y="3592222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4344422" y="3673585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9884321">
            <a:off x="3151898" y="3695613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04322" y="2089774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3612362" y="2146362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 flipV="1">
            <a:off x="2148339" y="2161782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4030173" y="2989217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48" idx="0"/>
          </p:cNvCxnSpPr>
          <p:nvPr/>
        </p:nvCxnSpPr>
        <p:spPr>
          <a:xfrm flipV="1">
            <a:off x="1631504" y="2199123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9884321">
            <a:off x="1593547" y="3363437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597252" y="3803671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60881" y="238170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81" y="2381706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3543114" y="2266094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497766" y="1999745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0666" y="159997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0353" y="4274524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19857856">
            <a:off x="2008907" y="3848818"/>
            <a:ext cx="1257350" cy="100387"/>
            <a:chOff x="3126331" y="4341782"/>
            <a:chExt cx="1257350" cy="100387"/>
          </a:xfrm>
        </p:grpSpPr>
        <p:sp>
          <p:nvSpPr>
            <p:cNvPr id="50" name="Oval 49"/>
            <p:cNvSpPr/>
            <p:nvPr/>
          </p:nvSpPr>
          <p:spPr>
            <a:xfrm>
              <a:off x="312633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94045" y="434319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45948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61935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73972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39408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12379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7781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23901" y="3841151"/>
            <a:ext cx="971485" cy="565454"/>
            <a:chOff x="4608661" y="4479776"/>
            <a:chExt cx="971485" cy="565454"/>
          </a:xfrm>
        </p:grpSpPr>
        <p:sp>
          <p:nvSpPr>
            <p:cNvPr id="59" name="Oval 58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9138376" y="2234860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7502855" y="1923022"/>
            <a:ext cx="2808312" cy="2520280"/>
            <a:chOff x="2855640" y="908720"/>
            <a:chExt cx="2808312" cy="2520280"/>
          </a:xfrm>
        </p:grpSpPr>
        <p:cxnSp>
          <p:nvCxnSpPr>
            <p:cNvPr id="128" name="Straight Arrow Connector 127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rot="19855211">
            <a:off x="6185887" y="1332186"/>
            <a:ext cx="3806598" cy="3452892"/>
            <a:chOff x="2137059" y="777019"/>
            <a:chExt cx="3806598" cy="3452892"/>
          </a:xfrm>
        </p:grpSpPr>
        <p:cxnSp>
          <p:nvCxnSpPr>
            <p:cNvPr id="131" name="Straight Arrow Connector 13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>
            <a:off x="8695247" y="3760842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8000765" y="413552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765" y="4135525"/>
                <a:ext cx="22230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7280155" y="379429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55" y="3794295"/>
                <a:ext cx="22230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c 135"/>
          <p:cNvSpPr/>
          <p:nvPr/>
        </p:nvSpPr>
        <p:spPr>
          <a:xfrm>
            <a:off x="7877706" y="4025128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Arc 136"/>
          <p:cNvSpPr/>
          <p:nvPr/>
        </p:nvSpPr>
        <p:spPr>
          <a:xfrm rot="18526137">
            <a:off x="7096781" y="3702701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 rot="19911383">
            <a:off x="9777287" y="3784064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 rot="19884321">
            <a:off x="8584763" y="3806092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437187" y="2200253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0319753" y="410892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753" y="4108926"/>
                <a:ext cx="553613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264199" y="137105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99" y="1371055"/>
                <a:ext cx="553613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10387963" y="247671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63" y="2476714"/>
                <a:ext cx="5536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6001609" y="1456964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09" y="1456964"/>
                <a:ext cx="559256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/>
          <p:cNvCxnSpPr>
            <a:endCxn id="156" idx="0"/>
          </p:cNvCxnSpPr>
          <p:nvPr/>
        </p:nvCxnSpPr>
        <p:spPr>
          <a:xfrm flipH="1">
            <a:off x="9045227" y="2256841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40" idx="3"/>
          </p:cNvCxnSpPr>
          <p:nvPr/>
        </p:nvCxnSpPr>
        <p:spPr>
          <a:xfrm flipH="1" flipV="1">
            <a:off x="7581204" y="2272261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19884321">
            <a:off x="9463038" y="3099696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8" name="Straight Connector 147"/>
          <p:cNvCxnSpPr>
            <a:stCxn id="149" idx="0"/>
          </p:cNvCxnSpPr>
          <p:nvPr/>
        </p:nvCxnSpPr>
        <p:spPr>
          <a:xfrm flipV="1">
            <a:off x="7064369" y="2309602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 rot="19884321">
            <a:off x="7026412" y="3473916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9030117" y="3914150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9093746" y="249218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46" y="2492185"/>
                <a:ext cx="222305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Arc 151"/>
          <p:cNvSpPr/>
          <p:nvPr/>
        </p:nvSpPr>
        <p:spPr>
          <a:xfrm rot="7280292">
            <a:off x="8975979" y="2376573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8930631" y="2110224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193531" y="171045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973218" y="4385003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4160569" y="3053326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85944" y="3452763"/>
            <a:ext cx="130584" cy="1270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9299049" y="2200253"/>
            <a:ext cx="853006" cy="1621062"/>
            <a:chOff x="863177" y="3356114"/>
            <a:chExt cx="853006" cy="1621062"/>
          </a:xfrm>
        </p:grpSpPr>
        <p:sp>
          <p:nvSpPr>
            <p:cNvPr id="70" name="Oval 69"/>
            <p:cNvSpPr/>
            <p:nvPr/>
          </p:nvSpPr>
          <p:spPr>
            <a:xfrm rot="3802047">
              <a:off x="856832" y="336245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3802047">
              <a:off x="930747" y="3513013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 rot="3802047">
              <a:off x="1006172" y="3660262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 rot="3802047">
              <a:off x="1071392" y="380640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 rot="3802047">
              <a:off x="1140702" y="394461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 rot="3802047">
              <a:off x="1221307" y="4089268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 rot="3802047">
              <a:off x="1292398" y="424711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 rot="3802047">
              <a:off x="1366558" y="4395003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 rot="3802047">
              <a:off x="1450541" y="454638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 rot="3802047">
              <a:off x="1533472" y="4711763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 rot="3802047">
              <a:off x="1616662" y="487765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84695" y="3678784"/>
            <a:ext cx="377046" cy="688024"/>
            <a:chOff x="501388" y="3441616"/>
            <a:chExt cx="377046" cy="688024"/>
          </a:xfrm>
        </p:grpSpPr>
        <p:sp>
          <p:nvSpPr>
            <p:cNvPr id="42" name="Oval 41"/>
            <p:cNvSpPr/>
            <p:nvPr/>
          </p:nvSpPr>
          <p:spPr>
            <a:xfrm rot="3802047">
              <a:off x="495043" y="3447961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3802047">
              <a:off x="568958" y="359851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3802047">
              <a:off x="644383" y="3745764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3802047">
              <a:off x="709603" y="389190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3802047">
              <a:off x="778913" y="403011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05510" y="5185415"/>
                <a:ext cx="4966855" cy="715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𝑩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m:rPr>
                                  <m:brk m:alnAt="7"/>
                                </m:rP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AU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10" y="5185415"/>
                <a:ext cx="4966855" cy="715965"/>
              </a:xfrm>
              <a:prstGeom prst="rect">
                <a:avLst/>
              </a:prstGeom>
              <a:blipFill rotWithShape="0">
                <a:blip r:embed="rId16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37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9336" y="1127685"/>
            <a:ext cx="5246022" cy="4911625"/>
            <a:chOff x="714677" y="1037655"/>
            <a:chExt cx="5246022" cy="4911625"/>
          </a:xfrm>
        </p:grpSpPr>
        <p:sp>
          <p:nvSpPr>
            <p:cNvPr id="40" name="Rectangle 39"/>
            <p:cNvSpPr/>
            <p:nvPr/>
          </p:nvSpPr>
          <p:spPr>
            <a:xfrm rot="16200000">
              <a:off x="2486468" y="488979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2481390" y="2654031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17758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93622" y="3501007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296345" y="3624644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25670" y="1772816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1444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84707" y="3657672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08943" y="5589240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296345" y="4077071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03924" y="4293094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415866" y="3477651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5026315" y="3759481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4677" y="377630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5640" y="190409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38913" y="5720522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21761" y="1628800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>
              <a:off x="3982703" y="3423191"/>
              <a:ext cx="1537233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1712624" y="3714790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3328" y="3499653"/>
            <a:ext cx="7200" cy="56259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9104947" y="3522664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117849" y="4287762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10224295" y="3627398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237430" y="4182994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624392" y="1484784"/>
            <a:ext cx="142178" cy="1957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11700" y="1119456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9678398" y="935757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228348" y="873451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272751" y="1582642"/>
            <a:ext cx="336083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766571" y="1593567"/>
            <a:ext cx="361877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24093" y="4380399"/>
            <a:ext cx="973453" cy="1331923"/>
            <a:chOff x="3503712" y="1138390"/>
            <a:chExt cx="3239471" cy="282335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0751" y="515969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4465" y="416035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6948" y="427616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968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522838" y="3734088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89536" y="3550389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39486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049217" y="3751958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2205607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1448" y="1941958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Complete</a:t>
            </a:r>
          </a:p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Motor and Prop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465930" y="3550389"/>
            <a:ext cx="0" cy="57936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15880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982001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5524897" y="3890492"/>
            <a:ext cx="391083" cy="417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982001" y="3899465"/>
            <a:ext cx="430823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436926" y="1942456"/>
            <a:ext cx="2217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Just</a:t>
            </a:r>
          </a:p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ROTOR and Prop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152704" y="2971407"/>
            <a:ext cx="973453" cy="1331923"/>
            <a:chOff x="3503712" y="1138390"/>
            <a:chExt cx="3239471" cy="2823358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5388952" y="344362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9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227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4483" y="2378278"/>
            <a:ext cx="3680162" cy="2922078"/>
            <a:chOff x="3063021" y="1039670"/>
            <a:chExt cx="3680162" cy="292207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16168" y="2281226"/>
              <a:ext cx="2363808" cy="136379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3021" y="103967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8447" y="1944125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6464683" y="3370058"/>
            <a:ext cx="280831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64683" y="1137810"/>
            <a:ext cx="0" cy="22322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77139" y="2006260"/>
            <a:ext cx="2363808" cy="1363799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317214" y="3160473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367609" y="4797995"/>
            <a:ext cx="360040" cy="365881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13885" y="5163876"/>
                <a:ext cx="4521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85" y="5163876"/>
                <a:ext cx="45211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 rot="20523603">
            <a:off x="1604064" y="4005145"/>
            <a:ext cx="4747435" cy="3595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11095" y="4310435"/>
                <a:ext cx="910121" cy="676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4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4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AU" sz="4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sub>
                          </m:sSub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95" y="4310435"/>
                <a:ext cx="910121" cy="6762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4725552" y="3982065"/>
            <a:ext cx="864087" cy="648438"/>
          </a:xfrm>
          <a:custGeom>
            <a:avLst/>
            <a:gdLst>
              <a:gd name="connsiteX0" fmla="*/ 141416 w 864087"/>
              <a:gd name="connsiteY0" fmla="*/ 0 h 648438"/>
              <a:gd name="connsiteX1" fmla="*/ 215158 w 864087"/>
              <a:gd name="connsiteY1" fmla="*/ 250722 h 648438"/>
              <a:gd name="connsiteX2" fmla="*/ 229906 w 864087"/>
              <a:gd name="connsiteY2" fmla="*/ 294967 h 648438"/>
              <a:gd name="connsiteX3" fmla="*/ 244654 w 864087"/>
              <a:gd name="connsiteY3" fmla="*/ 634180 h 648438"/>
              <a:gd name="connsiteX4" fmla="*/ 362642 w 864087"/>
              <a:gd name="connsiteY4" fmla="*/ 619432 h 648438"/>
              <a:gd name="connsiteX5" fmla="*/ 421635 w 864087"/>
              <a:gd name="connsiteY5" fmla="*/ 604683 h 648438"/>
              <a:gd name="connsiteX6" fmla="*/ 510125 w 864087"/>
              <a:gd name="connsiteY6" fmla="*/ 575187 h 648438"/>
              <a:gd name="connsiteX7" fmla="*/ 554371 w 864087"/>
              <a:gd name="connsiteY7" fmla="*/ 545690 h 648438"/>
              <a:gd name="connsiteX8" fmla="*/ 805093 w 864087"/>
              <a:gd name="connsiteY8" fmla="*/ 545690 h 648438"/>
              <a:gd name="connsiteX9" fmla="*/ 849338 w 864087"/>
              <a:gd name="connsiteY9" fmla="*/ 560438 h 648438"/>
              <a:gd name="connsiteX10" fmla="*/ 864087 w 864087"/>
              <a:gd name="connsiteY10" fmla="*/ 604683 h 64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87" h="648438">
                <a:moveTo>
                  <a:pt x="141416" y="0"/>
                </a:moveTo>
                <a:cubicBezTo>
                  <a:pt x="-62182" y="361950"/>
                  <a:pt x="-53024" y="179207"/>
                  <a:pt x="215158" y="250722"/>
                </a:cubicBezTo>
                <a:cubicBezTo>
                  <a:pt x="230179" y="254728"/>
                  <a:pt x="224990" y="280219"/>
                  <a:pt x="229906" y="294967"/>
                </a:cubicBezTo>
                <a:cubicBezTo>
                  <a:pt x="234822" y="408038"/>
                  <a:pt x="201801" y="529429"/>
                  <a:pt x="244654" y="634180"/>
                </a:cubicBezTo>
                <a:cubicBezTo>
                  <a:pt x="259661" y="670864"/>
                  <a:pt x="323546" y="625948"/>
                  <a:pt x="362642" y="619432"/>
                </a:cubicBezTo>
                <a:cubicBezTo>
                  <a:pt x="382636" y="616100"/>
                  <a:pt x="402220" y="610507"/>
                  <a:pt x="421635" y="604683"/>
                </a:cubicBezTo>
                <a:cubicBezTo>
                  <a:pt x="451416" y="595749"/>
                  <a:pt x="510125" y="575187"/>
                  <a:pt x="510125" y="575187"/>
                </a:cubicBezTo>
                <a:cubicBezTo>
                  <a:pt x="524874" y="565355"/>
                  <a:pt x="538517" y="553617"/>
                  <a:pt x="554371" y="545690"/>
                </a:cubicBezTo>
                <a:cubicBezTo>
                  <a:pt x="632081" y="506835"/>
                  <a:pt x="725117" y="539977"/>
                  <a:pt x="805093" y="545690"/>
                </a:cubicBezTo>
                <a:cubicBezTo>
                  <a:pt x="819841" y="550606"/>
                  <a:pt x="838345" y="549445"/>
                  <a:pt x="849338" y="560438"/>
                </a:cubicBezTo>
                <a:cubicBezTo>
                  <a:pt x="860331" y="571431"/>
                  <a:pt x="864087" y="604683"/>
                  <a:pt x="864087" y="604683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80652" y="3447051"/>
                <a:ext cx="702949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652" y="3447051"/>
                <a:ext cx="702949" cy="6656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825856" y="1506275"/>
                <a:ext cx="620554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856" y="1506275"/>
                <a:ext cx="620554" cy="665695"/>
              </a:xfrm>
              <a:prstGeom prst="rect">
                <a:avLst/>
              </a:prstGeom>
              <a:blipFill rotWithShape="0">
                <a:blip r:embed="rId6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558396" y="757725"/>
                <a:ext cx="702949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396" y="757725"/>
                <a:ext cx="702949" cy="6656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5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0465" y="917239"/>
            <a:ext cx="3680162" cy="2922078"/>
            <a:chOff x="3063021" y="1039670"/>
            <a:chExt cx="3680162" cy="292207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16168" y="2281226"/>
              <a:ext cx="2363808" cy="136379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3021" y="103967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8447" y="1944125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06152" y="5556831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52" y="5556831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9374" y="5283754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4" y="5283754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1559496" y="6237312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55440" y="4791311"/>
            <a:ext cx="0" cy="1257963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90890" y="5803052"/>
            <a:ext cx="639475" cy="61538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64683" y="3370058"/>
            <a:ext cx="280831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64683" y="1137810"/>
            <a:ext cx="0" cy="22322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77139" y="2006260"/>
            <a:ext cx="2363808" cy="1363799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41514" y="1137810"/>
                <a:ext cx="675121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514" y="1137810"/>
                <a:ext cx="675121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853402" y="1887276"/>
                <a:ext cx="675121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402" y="1887276"/>
                <a:ext cx="675121" cy="555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715337" y="3561388"/>
                <a:ext cx="70211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37" y="3561388"/>
                <a:ext cx="702115" cy="5558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317214" y="3160473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707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54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75720" y="476672"/>
            <a:ext cx="4001439" cy="3879913"/>
            <a:chOff x="3063021" y="1039670"/>
            <a:chExt cx="3680162" cy="292207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3021" y="103967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30977" y="3645024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2056" y="4491705"/>
                <a:ext cx="5549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6" y="4491705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4054883" y="4487779"/>
            <a:ext cx="2113125" cy="976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97575" y="3182878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75" y="3182878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6384032" y="3680322"/>
            <a:ext cx="0" cy="57606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4349647">
            <a:off x="2466096" y="2746825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7250353" flipV="1">
            <a:off x="2485514" y="4516387"/>
            <a:ext cx="2137031" cy="551738"/>
          </a:xfrm>
          <a:prstGeom prst="rect">
            <a:avLst/>
          </a:prstGeom>
          <a:solidFill>
            <a:srgbClr val="00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723904" y="1737211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45303" y="3869772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1224376" y="2189780"/>
            <a:ext cx="3705413" cy="3492522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c 25"/>
          <p:cNvSpPr/>
          <p:nvPr/>
        </p:nvSpPr>
        <p:spPr>
          <a:xfrm rot="13116330">
            <a:off x="3422222" y="2863034"/>
            <a:ext cx="1645677" cy="1877104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31237" y="2007496"/>
                <a:ext cx="2100768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120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237" y="2007496"/>
                <a:ext cx="2100768" cy="9251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998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07872" y="1916832"/>
            <a:ext cx="6352783" cy="5205630"/>
            <a:chOff x="-1007872" y="1916832"/>
            <a:chExt cx="6352783" cy="5205630"/>
          </a:xfrm>
        </p:grpSpPr>
        <p:grpSp>
          <p:nvGrpSpPr>
            <p:cNvPr id="4" name="Group 3"/>
            <p:cNvGrpSpPr/>
            <p:nvPr/>
          </p:nvGrpSpPr>
          <p:grpSpPr>
            <a:xfrm>
              <a:off x="1343472" y="1916832"/>
              <a:ext cx="4001439" cy="3879913"/>
              <a:chOff x="3063021" y="1039670"/>
              <a:chExt cx="3680162" cy="292207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503712" y="3645024"/>
                <a:ext cx="280831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503712" y="1412776"/>
                <a:ext cx="0" cy="2232248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324479" y="3376973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63021" y="1039670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Y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798729" y="5085184"/>
              <a:ext cx="2137031" cy="55173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9808" y="5931865"/>
                  <a:ext cx="55496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808" y="5931865"/>
                  <a:ext cx="554960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V="1">
              <a:off x="1822635" y="5927939"/>
              <a:ext cx="2113125" cy="9767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165327" y="4623038"/>
                  <a:ext cx="5549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327" y="4623038"/>
                  <a:ext cx="554960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 flipV="1">
              <a:off x="4151784" y="5120482"/>
              <a:ext cx="0" cy="576065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14349647">
              <a:off x="233848" y="4186985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491656" y="3177371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>
              <a:off x="-1007872" y="3629940"/>
              <a:ext cx="3705413" cy="3492522"/>
            </a:xfrm>
            <a:prstGeom prst="arc">
              <a:avLst/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98989" y="3447656"/>
                  <a:ext cx="2100768" cy="9251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den>
                        </m:f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 </m:t>
                        </m:r>
                        <m:sSup>
                          <m:sSup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120</m:t>
                            </m:r>
                          </m:e>
                          <m: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989" y="3447656"/>
                  <a:ext cx="2100768" cy="9251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310743" y="5114222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4349647">
            <a:off x="6745862" y="4216023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003670" y="3206409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375209" y="5365419"/>
            <a:ext cx="1938876" cy="127484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608303" y="2360444"/>
                <a:ext cx="7333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03" y="2360444"/>
                <a:ext cx="733342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60732" y="5775041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32" y="5775041"/>
                <a:ext cx="650947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 rot="20452085">
            <a:off x="6680426" y="4148425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967600" y="3629940"/>
                <a:ext cx="21696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−120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00" y="3629940"/>
                <a:ext cx="2169697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8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310743" y="5114222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60732" y="2360444"/>
            <a:ext cx="2394727" cy="4279820"/>
            <a:chOff x="5960732" y="2360444"/>
            <a:chExt cx="2394727" cy="4279820"/>
          </a:xfrm>
        </p:grpSpPr>
        <p:sp>
          <p:nvSpPr>
            <p:cNvPr id="32" name="Rectangle 31"/>
            <p:cNvSpPr/>
            <p:nvPr/>
          </p:nvSpPr>
          <p:spPr>
            <a:xfrm rot="14349647">
              <a:off x="6745862" y="4216023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 rot="20452085">
            <a:off x="6680426" y="4148425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932952" y="3608505"/>
                <a:ext cx="21696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−120</m:t>
                          </m:r>
                        </m:e>
                        <m:sup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52" y="3608505"/>
                <a:ext cx="2169697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65776" y="2110774"/>
            <a:ext cx="2394727" cy="4279820"/>
            <a:chOff x="5960732" y="2360444"/>
            <a:chExt cx="2394727" cy="4279820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4132035">
            <a:off x="2946184" y="4218170"/>
            <a:ext cx="1420871" cy="1334333"/>
            <a:chOff x="3243069" y="2905821"/>
            <a:chExt cx="1306789" cy="1004926"/>
          </a:xfrm>
        </p:grpSpPr>
        <p:cxnSp>
          <p:nvCxnSpPr>
            <p:cNvPr id="51" name="Straight Arrow Connector 5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14349647">
            <a:off x="2529704" y="3945668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4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310743" y="5114222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60732" y="2360444"/>
            <a:ext cx="2394727" cy="4279820"/>
            <a:chOff x="5960732" y="2360444"/>
            <a:chExt cx="2394727" cy="4279820"/>
          </a:xfrm>
        </p:grpSpPr>
        <p:sp>
          <p:nvSpPr>
            <p:cNvPr id="32" name="Rectangle 31"/>
            <p:cNvSpPr/>
            <p:nvPr/>
          </p:nvSpPr>
          <p:spPr>
            <a:xfrm rot="14349647">
              <a:off x="6745862" y="4216023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240</m:t>
                          </m:r>
                        </m:e>
                        <m:sup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65776" y="2110774"/>
            <a:ext cx="2394727" cy="4279820"/>
            <a:chOff x="5960732" y="2360444"/>
            <a:chExt cx="2394727" cy="4279820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4132035">
            <a:off x="2946184" y="4218170"/>
            <a:ext cx="1420871" cy="1334333"/>
            <a:chOff x="3243069" y="2905821"/>
            <a:chExt cx="1306789" cy="1004926"/>
          </a:xfrm>
        </p:grpSpPr>
        <p:cxnSp>
          <p:nvCxnSpPr>
            <p:cNvPr id="51" name="Straight Arrow Connector 5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14349647">
            <a:off x="2529704" y="3945668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059520" y="4345577"/>
            <a:ext cx="2403016" cy="2163043"/>
          </a:xfrm>
          <a:custGeom>
            <a:avLst/>
            <a:gdLst>
              <a:gd name="connsiteX0" fmla="*/ 630149 w 2403016"/>
              <a:gd name="connsiteY0" fmla="*/ 0 h 2163043"/>
              <a:gd name="connsiteX1" fmla="*/ 168594 w 2403016"/>
              <a:gd name="connsiteY1" fmla="*/ 313509 h 2163043"/>
              <a:gd name="connsiteX2" fmla="*/ 3131 w 2403016"/>
              <a:gd name="connsiteY2" fmla="*/ 844732 h 2163043"/>
              <a:gd name="connsiteX3" fmla="*/ 90217 w 2403016"/>
              <a:gd name="connsiteY3" fmla="*/ 1323703 h 2163043"/>
              <a:gd name="connsiteX4" fmla="*/ 438560 w 2403016"/>
              <a:gd name="connsiteY4" fmla="*/ 1907177 h 2163043"/>
              <a:gd name="connsiteX5" fmla="*/ 1013326 w 2403016"/>
              <a:gd name="connsiteY5" fmla="*/ 2124892 h 2163043"/>
              <a:gd name="connsiteX6" fmla="*/ 1640343 w 2403016"/>
              <a:gd name="connsiteY6" fmla="*/ 2151017 h 2163043"/>
              <a:gd name="connsiteX7" fmla="*/ 2014811 w 2403016"/>
              <a:gd name="connsiteY7" fmla="*/ 1994263 h 2163043"/>
              <a:gd name="connsiteX8" fmla="*/ 2258651 w 2403016"/>
              <a:gd name="connsiteY8" fmla="*/ 1802674 h 2163043"/>
              <a:gd name="connsiteX9" fmla="*/ 2345737 w 2403016"/>
              <a:gd name="connsiteY9" fmla="*/ 1524000 h 2163043"/>
              <a:gd name="connsiteX10" fmla="*/ 2397989 w 2403016"/>
              <a:gd name="connsiteY10" fmla="*/ 1158240 h 2163043"/>
              <a:gd name="connsiteX11" fmla="*/ 2397989 w 2403016"/>
              <a:gd name="connsiteY11" fmla="*/ 1071154 h 216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3016" h="2163043">
                <a:moveTo>
                  <a:pt x="630149" y="0"/>
                </a:moveTo>
                <a:cubicBezTo>
                  <a:pt x="451623" y="86360"/>
                  <a:pt x="273097" y="172720"/>
                  <a:pt x="168594" y="313509"/>
                </a:cubicBezTo>
                <a:cubicBezTo>
                  <a:pt x="64091" y="454298"/>
                  <a:pt x="16194" y="676366"/>
                  <a:pt x="3131" y="844732"/>
                </a:cubicBezTo>
                <a:cubicBezTo>
                  <a:pt x="-9932" y="1013098"/>
                  <a:pt x="17646" y="1146629"/>
                  <a:pt x="90217" y="1323703"/>
                </a:cubicBezTo>
                <a:cubicBezTo>
                  <a:pt x="162788" y="1500777"/>
                  <a:pt x="284709" y="1773646"/>
                  <a:pt x="438560" y="1907177"/>
                </a:cubicBezTo>
                <a:cubicBezTo>
                  <a:pt x="592411" y="2040708"/>
                  <a:pt x="813029" y="2084252"/>
                  <a:pt x="1013326" y="2124892"/>
                </a:cubicBezTo>
                <a:cubicBezTo>
                  <a:pt x="1213623" y="2165532"/>
                  <a:pt x="1473429" y="2172788"/>
                  <a:pt x="1640343" y="2151017"/>
                </a:cubicBezTo>
                <a:cubicBezTo>
                  <a:pt x="1807257" y="2129246"/>
                  <a:pt x="1911760" y="2052320"/>
                  <a:pt x="2014811" y="1994263"/>
                </a:cubicBezTo>
                <a:cubicBezTo>
                  <a:pt x="2117862" y="1936206"/>
                  <a:pt x="2203497" y="1881051"/>
                  <a:pt x="2258651" y="1802674"/>
                </a:cubicBezTo>
                <a:cubicBezTo>
                  <a:pt x="2313805" y="1724297"/>
                  <a:pt x="2322514" y="1631406"/>
                  <a:pt x="2345737" y="1524000"/>
                </a:cubicBezTo>
                <a:cubicBezTo>
                  <a:pt x="2368960" y="1416594"/>
                  <a:pt x="2389280" y="1233714"/>
                  <a:pt x="2397989" y="1158240"/>
                </a:cubicBezTo>
                <a:cubicBezTo>
                  <a:pt x="2406698" y="1082766"/>
                  <a:pt x="2402343" y="1076960"/>
                  <a:pt x="2397989" y="1071154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83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cxnSpLocks/>
          </p:cNvCxnSpPr>
          <p:nvPr/>
        </p:nvCxnSpPr>
        <p:spPr>
          <a:xfrm>
            <a:off x="4021756" y="2012954"/>
            <a:ext cx="658229" cy="1156431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916145" y="652241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1143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599177" y="61405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14055" y="2864744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55" y="2864744"/>
                <a:ext cx="222305" cy="307777"/>
              </a:xfrm>
              <a:prstGeom prst="rect">
                <a:avLst/>
              </a:prstGeom>
              <a:blipFill>
                <a:blip r:embed="rId2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93445" y="2523514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45" y="2523514"/>
                <a:ext cx="222305" cy="307777"/>
              </a:xfrm>
              <a:prstGeom prst="rect">
                <a:avLst/>
              </a:prstGeom>
              <a:blipFill>
                <a:blip r:embed="rId3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2290996" y="2754347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1510071" y="2431920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89745" y="3200111"/>
                <a:ext cx="469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45" y="3200111"/>
                <a:ext cx="46942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03882" y="619153"/>
                <a:ext cx="4730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82" y="619153"/>
                <a:ext cx="47301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01253" y="1205933"/>
                <a:ext cx="4759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53" y="1205933"/>
                <a:ext cx="47590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3855" y="905855"/>
                <a:ext cx="4759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5" y="905855"/>
                <a:ext cx="47590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9751671">
            <a:off x="3912306" y="2008946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F683C64-0B41-4C7D-B867-1851B94A9372}"/>
              </a:ext>
            </a:extLst>
          </p:cNvPr>
          <p:cNvCxnSpPr>
            <a:cxnSpLocks/>
          </p:cNvCxnSpPr>
          <p:nvPr/>
        </p:nvCxnSpPr>
        <p:spPr>
          <a:xfrm flipV="1">
            <a:off x="1939170" y="1916885"/>
            <a:ext cx="1991133" cy="1116051"/>
          </a:xfrm>
          <a:prstGeom prst="line">
            <a:avLst/>
          </a:prstGeom>
          <a:ln w="603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485C084-A1C3-48D3-A2E8-F3BE047BC0DF}"/>
                  </a:ext>
                </a:extLst>
              </p:cNvPr>
              <p:cNvSpPr txBox="1"/>
              <p:nvPr/>
            </p:nvSpPr>
            <p:spPr>
              <a:xfrm>
                <a:off x="6303077" y="2576823"/>
                <a:ext cx="5415186" cy="248901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AU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AU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AU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AU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AU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𝑩</m:t>
                          </m:r>
                        </m:sub>
                      </m:sSub>
                      <m:r>
                        <a:rPr lang="en-AU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 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⁡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sin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⁡(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sin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⁡(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cos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⁡(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 </m:t>
                          </m:r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AU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AU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AU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AU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b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AU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AU" dirty="0">
                    <a:solidFill>
                      <a:srgbClr val="FF0000"/>
                    </a:solidFill>
                    <a:cs typeface="Arial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 </m:t>
                              </m:r>
                              <m:func>
                                <m:funcPr>
                                  <m:ctrlPr>
                                    <a:rPr lang="en-AU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brk m:alnAt="7"/>
                                    </m:rPr>
                                    <a:rPr lang="en-AU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𝐜</m:t>
                                  </m:r>
                                  <m:r>
                                    <a:rPr lang="en-AU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𝒐𝒔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AU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AU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AU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∗ </m:t>
                    </m:r>
                    <m:sSub>
                      <m:sSub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𝑃𝐺</m:t>
                        </m:r>
                      </m:sub>
                    </m:sSub>
                  </m:oMath>
                </a14:m>
                <a:r>
                  <a:rPr lang="en-AU" dirty="0">
                    <a:latin typeface="Arial" pitchFamily="34" charset="0"/>
                    <a:cs typeface="Arial" pitchFamily="34" charset="0"/>
                  </a:rPr>
                  <a:t>   +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 </m:t>
                              </m:r>
                              <m:func>
                                <m:funcPr>
                                  <m:ctrlPr>
                                    <a:rPr lang="en-AU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AU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A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  </m:t>
                              </m:r>
                              <m:r>
                                <a:rPr lang="en-AU" b="1" i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𝐜𝐨𝐬</m:t>
                              </m:r>
                              <m:r>
                                <a:rPr lang="en-AU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𝜽</m:t>
                              </m:r>
                              <m:r>
                                <a:rPr lang="en-AU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∗ </m:t>
                    </m:r>
                    <m:sSub>
                      <m:sSub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𝑃𝐺</m:t>
                        </m:r>
                      </m:sub>
                    </m:sSub>
                  </m:oMath>
                </a14:m>
                <a:endParaRPr lang="en-AU" sz="2400" dirty="0">
                  <a:latin typeface="Arial" pitchFamily="34" charset="0"/>
                  <a:cs typeface="Arial" pitchFamily="34" charset="0"/>
                </a:endParaRPr>
              </a:p>
              <a:p>
                <a:endParaRPr lang="en-AU" sz="24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AU" sz="2400" dirty="0">
                    <a:cs typeface="Arial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dirty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AU" sz="2400" b="0" i="1" dirty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sz="24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e>
                      <m:sub>
                        <m:r>
                          <a:rPr lang="en-AU" sz="24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rgbClr val="FF0000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∗ </m:t>
                    </m:r>
                    <m:sSub>
                      <m:sSub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𝑃𝐺</m:t>
                        </m:r>
                      </m:sub>
                    </m:sSub>
                  </m:oMath>
                </a14:m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   +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AU" sz="24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sz="24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e>
                      <m:sub>
                        <m:r>
                          <a:rPr lang="en-AU" sz="24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rgbClr val="FF0000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∗ </m:t>
                    </m:r>
                    <m:sSub>
                      <m:sSub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𝑃𝐺</m:t>
                        </m:r>
                      </m:sub>
                    </m:sSub>
                  </m:oMath>
                </a14:m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        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485C084-A1C3-48D3-A2E8-F3BE047BC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77" y="2576823"/>
                <a:ext cx="5415186" cy="2489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A31B54A-CEB0-4F3E-AAD6-F781C5EB742E}"/>
                  </a:ext>
                </a:extLst>
              </p:cNvPr>
              <p:cNvSpPr/>
              <p:nvPr/>
            </p:nvSpPr>
            <p:spPr>
              <a:xfrm>
                <a:off x="2743596" y="1810100"/>
                <a:ext cx="887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AU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os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A31B54A-CEB0-4F3E-AAD6-F781C5EB7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96" y="1810100"/>
                <a:ext cx="8879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9FDD75F-AF95-4354-BAFE-0B4E6DCBD582}"/>
              </a:ext>
            </a:extLst>
          </p:cNvPr>
          <p:cNvCxnSpPr>
            <a:cxnSpLocks/>
          </p:cNvCxnSpPr>
          <p:nvPr/>
        </p:nvCxnSpPr>
        <p:spPr>
          <a:xfrm>
            <a:off x="4138137" y="1936730"/>
            <a:ext cx="716855" cy="1263381"/>
          </a:xfrm>
          <a:prstGeom prst="line">
            <a:avLst/>
          </a:prstGeom>
          <a:ln w="60325">
            <a:solidFill>
              <a:srgbClr val="FF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D4FF65B-5F60-4954-91B6-487CBA09C345}"/>
                  </a:ext>
                </a:extLst>
              </p:cNvPr>
              <p:cNvSpPr/>
              <p:nvPr/>
            </p:nvSpPr>
            <p:spPr>
              <a:xfrm>
                <a:off x="4611436" y="2358911"/>
                <a:ext cx="1373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a:rPr lang="en-AU" b="0" i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−1∗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AU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D4FF65B-5F60-4954-91B6-487CBA09C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436" y="2358911"/>
                <a:ext cx="13736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1D4DBD3-596B-46B0-A364-5A78E65EAEA1}"/>
              </a:ext>
            </a:extLst>
          </p:cNvPr>
          <p:cNvCxnSpPr>
            <a:cxnSpLocks/>
          </p:cNvCxnSpPr>
          <p:nvPr/>
        </p:nvCxnSpPr>
        <p:spPr>
          <a:xfrm flipH="1">
            <a:off x="837510" y="3894929"/>
            <a:ext cx="1073834" cy="511877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234054E-60D7-457E-A447-489D62BA45A2}"/>
              </a:ext>
            </a:extLst>
          </p:cNvPr>
          <p:cNvGrpSpPr/>
          <p:nvPr/>
        </p:nvGrpSpPr>
        <p:grpSpPr>
          <a:xfrm>
            <a:off x="1924264" y="3870398"/>
            <a:ext cx="2808312" cy="2520280"/>
            <a:chOff x="2855640" y="908720"/>
            <a:chExt cx="2808312" cy="2520280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E78C14C-DB0F-4201-85D1-36F9B3BD8DC6}"/>
                </a:ext>
              </a:extLst>
            </p:cNvPr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13EB8BC-F1FE-4607-8877-2422B0BA76E7}"/>
                </a:ext>
              </a:extLst>
            </p:cNvPr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1143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28A4763-86FB-44E9-A080-8AF152D49536}"/>
                  </a:ext>
                </a:extLst>
              </p:cNvPr>
              <p:cNvSpPr txBox="1"/>
              <p:nvPr/>
            </p:nvSpPr>
            <p:spPr>
              <a:xfrm>
                <a:off x="2422174" y="6082901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28A4763-86FB-44E9-A080-8AF152D49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174" y="6082901"/>
                <a:ext cx="222305" cy="307777"/>
              </a:xfrm>
              <a:prstGeom prst="rect">
                <a:avLst/>
              </a:prstGeom>
              <a:blipFill>
                <a:blip r:embed="rId11"/>
                <a:stretch>
                  <a:fillRect l="-24324" r="-21622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BECC10E-27D0-425A-8581-D692DCEEF932}"/>
                  </a:ext>
                </a:extLst>
              </p:cNvPr>
              <p:cNvSpPr txBox="1"/>
              <p:nvPr/>
            </p:nvSpPr>
            <p:spPr>
              <a:xfrm>
                <a:off x="1701564" y="5741671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BECC10E-27D0-425A-8581-D692DCEEF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64" y="5741671"/>
                <a:ext cx="222305" cy="307777"/>
              </a:xfrm>
              <a:prstGeom prst="rect">
                <a:avLst/>
              </a:prstGeom>
              <a:blipFill>
                <a:blip r:embed="rId12"/>
                <a:stretch>
                  <a:fillRect l="-24324" r="-21622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c 136">
            <a:extLst>
              <a:ext uri="{FF2B5EF4-FFF2-40B4-BE49-F238E27FC236}">
                <a16:creationId xmlns:a16="http://schemas.microsoft.com/office/drawing/2014/main" id="{863E528A-2705-4F17-88D9-31881CD7178A}"/>
              </a:ext>
            </a:extLst>
          </p:cNvPr>
          <p:cNvSpPr/>
          <p:nvPr/>
        </p:nvSpPr>
        <p:spPr>
          <a:xfrm>
            <a:off x="2299115" y="5972504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1CFF53AF-036A-448D-9B28-41EA33470CDF}"/>
              </a:ext>
            </a:extLst>
          </p:cNvPr>
          <p:cNvSpPr/>
          <p:nvPr/>
        </p:nvSpPr>
        <p:spPr>
          <a:xfrm rot="18526137">
            <a:off x="1518190" y="5650077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AE7EA53-BBFE-45BB-8B83-4AF14E37BB10}"/>
                  </a:ext>
                </a:extLst>
              </p:cNvPr>
              <p:cNvSpPr txBox="1"/>
              <p:nvPr/>
            </p:nvSpPr>
            <p:spPr>
              <a:xfrm>
                <a:off x="4531646" y="5859003"/>
                <a:ext cx="469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AE7EA53-BBFE-45BB-8B83-4AF14E37B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646" y="5859003"/>
                <a:ext cx="469423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4344792-A397-487E-B825-7BB55045FABB}"/>
                  </a:ext>
                </a:extLst>
              </p:cNvPr>
              <p:cNvSpPr txBox="1"/>
              <p:nvPr/>
            </p:nvSpPr>
            <p:spPr>
              <a:xfrm>
                <a:off x="2153210" y="3788751"/>
                <a:ext cx="4730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4344792-A397-487E-B825-7BB55045F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10" y="3788751"/>
                <a:ext cx="473014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A08B0BC-229C-4942-95A4-FE588942FAB7}"/>
                  </a:ext>
                </a:extLst>
              </p:cNvPr>
              <p:cNvSpPr txBox="1"/>
              <p:nvPr/>
            </p:nvSpPr>
            <p:spPr>
              <a:xfrm>
                <a:off x="4809372" y="4424090"/>
                <a:ext cx="4759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A08B0BC-229C-4942-95A4-FE588942F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72" y="4424090"/>
                <a:ext cx="475900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9F65315-4EB0-4E5A-8DDF-D7E871E79892}"/>
                  </a:ext>
                </a:extLst>
              </p:cNvPr>
              <p:cNvSpPr txBox="1"/>
              <p:nvPr/>
            </p:nvSpPr>
            <p:spPr>
              <a:xfrm>
                <a:off x="177260" y="3829803"/>
                <a:ext cx="4759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9F65315-4EB0-4E5A-8DDF-D7E871E7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0" y="3829803"/>
                <a:ext cx="475900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58F0A3D-5BF1-494C-954B-3CB33A5EAD55}"/>
              </a:ext>
            </a:extLst>
          </p:cNvPr>
          <p:cNvCxnSpPr>
            <a:cxnSpLocks/>
          </p:cNvCxnSpPr>
          <p:nvPr/>
        </p:nvCxnSpPr>
        <p:spPr>
          <a:xfrm flipV="1">
            <a:off x="829258" y="3788751"/>
            <a:ext cx="1000395" cy="521212"/>
          </a:xfrm>
          <a:prstGeom prst="line">
            <a:avLst/>
          </a:prstGeom>
          <a:ln w="603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6BE005C-C160-47E4-B90E-5A3CEB62CB4E}"/>
                  </a:ext>
                </a:extLst>
              </p:cNvPr>
              <p:cNvSpPr/>
              <p:nvPr/>
            </p:nvSpPr>
            <p:spPr>
              <a:xfrm>
                <a:off x="196326" y="5372339"/>
                <a:ext cx="887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AU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os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AU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6BE005C-C160-47E4-B90E-5A3CEB62C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26" y="5372339"/>
                <a:ext cx="8879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A59E77-FD45-44C8-AC57-759244643AE9}"/>
              </a:ext>
            </a:extLst>
          </p:cNvPr>
          <p:cNvCxnSpPr>
            <a:cxnSpLocks/>
          </p:cNvCxnSpPr>
          <p:nvPr/>
        </p:nvCxnSpPr>
        <p:spPr>
          <a:xfrm flipH="1" flipV="1">
            <a:off x="688932" y="4521985"/>
            <a:ext cx="1099513" cy="1925786"/>
          </a:xfrm>
          <a:prstGeom prst="line">
            <a:avLst/>
          </a:prstGeom>
          <a:ln w="60325">
            <a:solidFill>
              <a:srgbClr val="FF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6DFAFA7-15BA-4F62-97B9-5481DF213B32}"/>
                  </a:ext>
                </a:extLst>
              </p:cNvPr>
              <p:cNvSpPr/>
              <p:nvPr/>
            </p:nvSpPr>
            <p:spPr>
              <a:xfrm>
                <a:off x="707996" y="3568698"/>
                <a:ext cx="857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6DFAFA7-15BA-4F62-97B9-5481DF213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96" y="3568698"/>
                <a:ext cx="85747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0E9E62B-5CA4-48AA-BCBE-7039EE269ADC}"/>
              </a:ext>
            </a:extLst>
          </p:cNvPr>
          <p:cNvCxnSpPr/>
          <p:nvPr/>
        </p:nvCxnSpPr>
        <p:spPr>
          <a:xfrm flipV="1">
            <a:off x="1947785" y="4765672"/>
            <a:ext cx="2873190" cy="1629204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84E685C-8F6F-4CBE-9E45-D5B163E55CB5}"/>
              </a:ext>
            </a:extLst>
          </p:cNvPr>
          <p:cNvCxnSpPr/>
          <p:nvPr/>
        </p:nvCxnSpPr>
        <p:spPr>
          <a:xfrm flipH="1" flipV="1">
            <a:off x="540327" y="3927366"/>
            <a:ext cx="1414787" cy="2463437"/>
          </a:xfrm>
          <a:prstGeom prst="straightConnector1">
            <a:avLst/>
          </a:prstGeom>
          <a:ln w="412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49E7DC-F43B-4185-BEE5-EC97E79B4E2B}"/>
              </a:ext>
            </a:extLst>
          </p:cNvPr>
          <p:cNvSpPr/>
          <p:nvPr/>
        </p:nvSpPr>
        <p:spPr>
          <a:xfrm rot="20010858">
            <a:off x="861037" y="4369907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88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960732" y="2360444"/>
            <a:ext cx="2394727" cy="4279820"/>
            <a:chOff x="5960732" y="2360444"/>
            <a:chExt cx="2394727" cy="4279820"/>
          </a:xfrm>
        </p:grpSpPr>
        <p:sp>
          <p:nvSpPr>
            <p:cNvPr id="32" name="Rectangle 31"/>
            <p:cNvSpPr/>
            <p:nvPr/>
          </p:nvSpPr>
          <p:spPr>
            <a:xfrm rot="14349647">
              <a:off x="6745862" y="4216023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240</m:t>
                          </m:r>
                        </m:e>
                        <m:sup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65776" y="2110774"/>
            <a:ext cx="2394727" cy="4279820"/>
            <a:chOff x="5960732" y="2360444"/>
            <a:chExt cx="2394727" cy="4279820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4132035">
            <a:off x="2946184" y="4218170"/>
            <a:ext cx="1420871" cy="1334333"/>
            <a:chOff x="3243069" y="2905821"/>
            <a:chExt cx="1306789" cy="1004926"/>
          </a:xfrm>
        </p:grpSpPr>
        <p:cxnSp>
          <p:nvCxnSpPr>
            <p:cNvPr id="51" name="Straight Arrow Connector 5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14349647">
            <a:off x="2529704" y="3945668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059520" y="4345577"/>
            <a:ext cx="2403016" cy="2163043"/>
          </a:xfrm>
          <a:custGeom>
            <a:avLst/>
            <a:gdLst>
              <a:gd name="connsiteX0" fmla="*/ 630149 w 2403016"/>
              <a:gd name="connsiteY0" fmla="*/ 0 h 2163043"/>
              <a:gd name="connsiteX1" fmla="*/ 168594 w 2403016"/>
              <a:gd name="connsiteY1" fmla="*/ 313509 h 2163043"/>
              <a:gd name="connsiteX2" fmla="*/ 3131 w 2403016"/>
              <a:gd name="connsiteY2" fmla="*/ 844732 h 2163043"/>
              <a:gd name="connsiteX3" fmla="*/ 90217 w 2403016"/>
              <a:gd name="connsiteY3" fmla="*/ 1323703 h 2163043"/>
              <a:gd name="connsiteX4" fmla="*/ 438560 w 2403016"/>
              <a:gd name="connsiteY4" fmla="*/ 1907177 h 2163043"/>
              <a:gd name="connsiteX5" fmla="*/ 1013326 w 2403016"/>
              <a:gd name="connsiteY5" fmla="*/ 2124892 h 2163043"/>
              <a:gd name="connsiteX6" fmla="*/ 1640343 w 2403016"/>
              <a:gd name="connsiteY6" fmla="*/ 2151017 h 2163043"/>
              <a:gd name="connsiteX7" fmla="*/ 2014811 w 2403016"/>
              <a:gd name="connsiteY7" fmla="*/ 1994263 h 2163043"/>
              <a:gd name="connsiteX8" fmla="*/ 2258651 w 2403016"/>
              <a:gd name="connsiteY8" fmla="*/ 1802674 h 2163043"/>
              <a:gd name="connsiteX9" fmla="*/ 2345737 w 2403016"/>
              <a:gd name="connsiteY9" fmla="*/ 1524000 h 2163043"/>
              <a:gd name="connsiteX10" fmla="*/ 2397989 w 2403016"/>
              <a:gd name="connsiteY10" fmla="*/ 1158240 h 2163043"/>
              <a:gd name="connsiteX11" fmla="*/ 2397989 w 2403016"/>
              <a:gd name="connsiteY11" fmla="*/ 1071154 h 216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3016" h="2163043">
                <a:moveTo>
                  <a:pt x="630149" y="0"/>
                </a:moveTo>
                <a:cubicBezTo>
                  <a:pt x="451623" y="86360"/>
                  <a:pt x="273097" y="172720"/>
                  <a:pt x="168594" y="313509"/>
                </a:cubicBezTo>
                <a:cubicBezTo>
                  <a:pt x="64091" y="454298"/>
                  <a:pt x="16194" y="676366"/>
                  <a:pt x="3131" y="844732"/>
                </a:cubicBezTo>
                <a:cubicBezTo>
                  <a:pt x="-9932" y="1013098"/>
                  <a:pt x="17646" y="1146629"/>
                  <a:pt x="90217" y="1323703"/>
                </a:cubicBezTo>
                <a:cubicBezTo>
                  <a:pt x="162788" y="1500777"/>
                  <a:pt x="284709" y="1773646"/>
                  <a:pt x="438560" y="1907177"/>
                </a:cubicBezTo>
                <a:cubicBezTo>
                  <a:pt x="592411" y="2040708"/>
                  <a:pt x="813029" y="2084252"/>
                  <a:pt x="1013326" y="2124892"/>
                </a:cubicBezTo>
                <a:cubicBezTo>
                  <a:pt x="1213623" y="2165532"/>
                  <a:pt x="1473429" y="2172788"/>
                  <a:pt x="1640343" y="2151017"/>
                </a:cubicBezTo>
                <a:cubicBezTo>
                  <a:pt x="1807257" y="2129246"/>
                  <a:pt x="1911760" y="2052320"/>
                  <a:pt x="2014811" y="1994263"/>
                </a:cubicBezTo>
                <a:cubicBezTo>
                  <a:pt x="2117862" y="1936206"/>
                  <a:pt x="2203497" y="1881051"/>
                  <a:pt x="2258651" y="1802674"/>
                </a:cubicBezTo>
                <a:cubicBezTo>
                  <a:pt x="2313805" y="1724297"/>
                  <a:pt x="2322514" y="1631406"/>
                  <a:pt x="2345737" y="1524000"/>
                </a:cubicBezTo>
                <a:cubicBezTo>
                  <a:pt x="2368960" y="1416594"/>
                  <a:pt x="2389280" y="1233714"/>
                  <a:pt x="2397989" y="1158240"/>
                </a:cubicBezTo>
                <a:cubicBezTo>
                  <a:pt x="2406698" y="1082766"/>
                  <a:pt x="2402343" y="1076960"/>
                  <a:pt x="2397989" y="1071154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490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92590" y="2649566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380520" y="2060848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/>
          <p:cNvSpPr/>
          <p:nvPr/>
        </p:nvSpPr>
        <p:spPr>
          <a:xfrm rot="2746793">
            <a:off x="2226546" y="4377740"/>
            <a:ext cx="797806" cy="937810"/>
          </a:xfrm>
          <a:prstGeom prst="arc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09488" y="4835470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88" y="4835470"/>
                <a:ext cx="5536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53934" y="2097599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934" y="2097599"/>
                <a:ext cx="5536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77698" y="3203258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98" y="3203258"/>
                <a:ext cx="55361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1344" y="2183508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183508"/>
                <a:ext cx="55925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6356732">
            <a:off x="1241841" y="3564538"/>
            <a:ext cx="829489" cy="1043400"/>
          </a:xfrm>
          <a:prstGeom prst="arc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00993" y="3840016"/>
                <a:ext cx="399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𝜑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93" y="3840016"/>
                <a:ext cx="39998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83305" y="4626829"/>
                <a:ext cx="399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𝜑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05" y="4626829"/>
                <a:ext cx="39998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071664" y="2276872"/>
            <a:ext cx="288032" cy="313170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1700974" y="2544179"/>
            <a:ext cx="1412871" cy="257509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90374" y="2880974"/>
                <a:ext cx="4798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4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AU" sz="4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AU" sz="4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74" y="2880974"/>
                <a:ext cx="47981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472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7250353" flipV="1">
            <a:off x="2411073" y="4453054"/>
            <a:ext cx="2137031" cy="551738"/>
          </a:xfrm>
          <a:prstGeom prst="rect">
            <a:avLst/>
          </a:prstGeom>
          <a:solidFill>
            <a:srgbClr val="00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53075" y="2276871"/>
            <a:ext cx="3339469" cy="4015948"/>
            <a:chOff x="3278161" y="1844823"/>
            <a:chExt cx="3339469" cy="4015948"/>
          </a:xfrm>
        </p:grpSpPr>
        <p:grpSp>
          <p:nvGrpSpPr>
            <p:cNvPr id="4" name="Group 3"/>
            <p:cNvGrpSpPr/>
            <p:nvPr/>
          </p:nvGrpSpPr>
          <p:grpSpPr>
            <a:xfrm>
              <a:off x="4054882" y="1844823"/>
              <a:ext cx="2562748" cy="2091217"/>
              <a:chOff x="3503711" y="2070066"/>
              <a:chExt cx="2356984" cy="157495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3503712" y="3642922"/>
                <a:ext cx="2356983" cy="2102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503711" y="2070066"/>
                <a:ext cx="1" cy="1574958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264722" y="5461060"/>
                <a:ext cx="2145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+120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22" y="5461060"/>
                <a:ext cx="214545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 rot="16200000">
            <a:off x="3578550" y="2938498"/>
            <a:ext cx="1944056" cy="3276032"/>
            <a:chOff x="3061794" y="3065469"/>
            <a:chExt cx="1944056" cy="32760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3480198" y="4167490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3061794" y="3065469"/>
              <a:ext cx="1770194" cy="109997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rot="12604174">
              <a:off x="3584979" y="3551160"/>
              <a:ext cx="1420871" cy="1334333"/>
              <a:chOff x="3243069" y="2905821"/>
              <a:chExt cx="1306789" cy="1004926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rot="7467965" flipH="1" flipV="1">
                <a:off x="3820145" y="3181034"/>
                <a:ext cx="503253" cy="956173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7467965" flipH="1">
                <a:off x="3176893" y="2971997"/>
                <a:ext cx="673000" cy="54064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74568" y="4864231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68" y="4864231"/>
                <a:ext cx="65094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08314" y="5250270"/>
                <a:ext cx="7333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14" y="5250270"/>
                <a:ext cx="733342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39646" y="354619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46" y="3546198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94531" y="4519586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31" y="4519586"/>
                <a:ext cx="7349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8429796" y="4307238"/>
            <a:ext cx="2274716" cy="122484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544272" y="2173489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2173489"/>
                <a:ext cx="652551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581272" y="3620789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272" y="3620789"/>
                <a:ext cx="734945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439394" y="5865696"/>
                <a:ext cx="7333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394" y="5865696"/>
                <a:ext cx="733342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72497" y="4874657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497" y="4874657"/>
                <a:ext cx="650947" cy="61555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7130171" y="4307238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1147915" flipV="1">
            <a:off x="6878306" y="2489902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 rot="7204174">
            <a:off x="1943020" y="1134989"/>
            <a:ext cx="1420871" cy="1334333"/>
            <a:chOff x="3243069" y="2905821"/>
            <a:chExt cx="1306789" cy="1004926"/>
          </a:xfrm>
        </p:grpSpPr>
        <p:cxnSp>
          <p:nvCxnSpPr>
            <p:cNvPr id="47" name="Straight Arrow Connector 46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817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90912" y="980728"/>
            <a:ext cx="4137755" cy="4306572"/>
            <a:chOff x="1447835" y="928336"/>
            <a:chExt cx="4137755" cy="4306572"/>
          </a:xfrm>
        </p:grpSpPr>
        <p:grpSp>
          <p:nvGrpSpPr>
            <p:cNvPr id="4" name="Group 3"/>
            <p:cNvGrpSpPr/>
            <p:nvPr/>
          </p:nvGrpSpPr>
          <p:grpSpPr>
            <a:xfrm>
              <a:off x="2902755" y="1155176"/>
              <a:ext cx="2682835" cy="2521328"/>
              <a:chOff x="3503712" y="1872723"/>
              <a:chExt cx="2467429" cy="189888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503712" y="3645024"/>
                <a:ext cx="2340820" cy="2433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503712" y="1958267"/>
                <a:ext cx="0" cy="168675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552437" y="3186835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03712" y="1872723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Y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9382102">
              <a:off x="1447835" y="928336"/>
              <a:ext cx="3964023" cy="4306572"/>
              <a:chOff x="2723904" y="1737211"/>
              <a:chExt cx="3964023" cy="430657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0977" y="3645024"/>
                <a:ext cx="2137031" cy="55173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2723904" y="1737211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745303" y="3869772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091556" y="3890042"/>
                <a:ext cx="2596371" cy="21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 rot="19382102">
            <a:off x="7331526" y="939295"/>
            <a:ext cx="3964023" cy="4306572"/>
            <a:chOff x="2723904" y="1737211"/>
            <a:chExt cx="3964023" cy="4306572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2723904" y="1737211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745303" y="3869772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91556" y="3890042"/>
              <a:ext cx="2596371" cy="2118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780496" y="1241512"/>
            <a:ext cx="2545173" cy="2271978"/>
            <a:chOff x="3503712" y="1958267"/>
            <a:chExt cx="2340820" cy="17110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03712" y="3645024"/>
              <a:ext cx="2340820" cy="243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03712" y="1958267"/>
              <a:ext cx="0" cy="168675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c 38"/>
          <p:cNvSpPr/>
          <p:nvPr/>
        </p:nvSpPr>
        <p:spPr>
          <a:xfrm rot="20452085">
            <a:off x="12573621" y="2216077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7204174">
            <a:off x="12433366" y="4214997"/>
            <a:ext cx="1420871" cy="1334333"/>
            <a:chOff x="3243069" y="2905821"/>
            <a:chExt cx="1306789" cy="1004926"/>
          </a:xfrm>
        </p:grpSpPr>
        <p:cxnSp>
          <p:nvCxnSpPr>
            <p:cNvPr id="41" name="Straight Arrow Connector 4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279534" flipV="1">
            <a:off x="8352623" y="2842316"/>
            <a:ext cx="1136741" cy="1199614"/>
          </a:xfrm>
          <a:prstGeom prst="arc">
            <a:avLst/>
          </a:prstGeom>
          <a:ln w="2540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  <m:r>
                        <a:rPr lang="en-AU" sz="32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+120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8140201" y="3331029"/>
            <a:ext cx="2130264" cy="1353050"/>
          </a:xfrm>
          <a:custGeom>
            <a:avLst/>
            <a:gdLst>
              <a:gd name="connsiteX0" fmla="*/ 241799 w 2130264"/>
              <a:gd name="connsiteY0" fmla="*/ 0 h 1353050"/>
              <a:gd name="connsiteX1" fmla="*/ 24085 w 2130264"/>
              <a:gd name="connsiteY1" fmla="*/ 555171 h 1353050"/>
              <a:gd name="connsiteX2" fmla="*/ 45856 w 2130264"/>
              <a:gd name="connsiteY2" fmla="*/ 947057 h 1353050"/>
              <a:gd name="connsiteX3" fmla="*/ 383313 w 2130264"/>
              <a:gd name="connsiteY3" fmla="*/ 1251857 h 1353050"/>
              <a:gd name="connsiteX4" fmla="*/ 873170 w 2130264"/>
              <a:gd name="connsiteY4" fmla="*/ 1349828 h 1353050"/>
              <a:gd name="connsiteX5" fmla="*/ 1254170 w 2130264"/>
              <a:gd name="connsiteY5" fmla="*/ 1317171 h 1353050"/>
              <a:gd name="connsiteX6" fmla="*/ 1700485 w 2130264"/>
              <a:gd name="connsiteY6" fmla="*/ 1197428 h 1353050"/>
              <a:gd name="connsiteX7" fmla="*/ 2070599 w 2130264"/>
              <a:gd name="connsiteY7" fmla="*/ 859971 h 1353050"/>
              <a:gd name="connsiteX8" fmla="*/ 2125028 w 2130264"/>
              <a:gd name="connsiteY8" fmla="*/ 468085 h 1353050"/>
              <a:gd name="connsiteX9" fmla="*/ 2125028 w 2130264"/>
              <a:gd name="connsiteY9" fmla="*/ 195942 h 1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264" h="1353050">
                <a:moveTo>
                  <a:pt x="241799" y="0"/>
                </a:moveTo>
                <a:cubicBezTo>
                  <a:pt x="149270" y="198664"/>
                  <a:pt x="56742" y="397328"/>
                  <a:pt x="24085" y="555171"/>
                </a:cubicBezTo>
                <a:cubicBezTo>
                  <a:pt x="-8572" y="713014"/>
                  <a:pt x="-14015" y="830943"/>
                  <a:pt x="45856" y="947057"/>
                </a:cubicBezTo>
                <a:cubicBezTo>
                  <a:pt x="105727" y="1063171"/>
                  <a:pt x="245427" y="1184729"/>
                  <a:pt x="383313" y="1251857"/>
                </a:cubicBezTo>
                <a:cubicBezTo>
                  <a:pt x="521199" y="1318985"/>
                  <a:pt x="728027" y="1338942"/>
                  <a:pt x="873170" y="1349828"/>
                </a:cubicBezTo>
                <a:cubicBezTo>
                  <a:pt x="1018313" y="1360714"/>
                  <a:pt x="1116284" y="1342571"/>
                  <a:pt x="1254170" y="1317171"/>
                </a:cubicBezTo>
                <a:cubicBezTo>
                  <a:pt x="1392056" y="1291771"/>
                  <a:pt x="1564413" y="1273628"/>
                  <a:pt x="1700485" y="1197428"/>
                </a:cubicBezTo>
                <a:cubicBezTo>
                  <a:pt x="1836557" y="1121228"/>
                  <a:pt x="1999842" y="981528"/>
                  <a:pt x="2070599" y="859971"/>
                </a:cubicBezTo>
                <a:cubicBezTo>
                  <a:pt x="2141356" y="738414"/>
                  <a:pt x="2115957" y="578756"/>
                  <a:pt x="2125028" y="468085"/>
                </a:cubicBezTo>
                <a:cubicBezTo>
                  <a:pt x="2134099" y="357414"/>
                  <a:pt x="2129563" y="276678"/>
                  <a:pt x="2125028" y="195942"/>
                </a:cubicBezTo>
              </a:path>
            </a:pathLst>
          </a:custGeom>
          <a:noFill/>
          <a:ln>
            <a:solidFill>
              <a:srgbClr val="FF66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Freeform 48"/>
          <p:cNvSpPr/>
          <p:nvPr/>
        </p:nvSpPr>
        <p:spPr>
          <a:xfrm>
            <a:off x="7080122" y="1883504"/>
            <a:ext cx="3873325" cy="3615411"/>
          </a:xfrm>
          <a:custGeom>
            <a:avLst/>
            <a:gdLst>
              <a:gd name="connsiteX0" fmla="*/ 3337507 w 3873325"/>
              <a:gd name="connsiteY0" fmla="*/ 369839 h 3615411"/>
              <a:gd name="connsiteX1" fmla="*/ 2695249 w 3873325"/>
              <a:gd name="connsiteY1" fmla="*/ 32382 h 3615411"/>
              <a:gd name="connsiteX2" fmla="*/ 1530478 w 3873325"/>
              <a:gd name="connsiteY2" fmla="*/ 54153 h 3615411"/>
              <a:gd name="connsiteX3" fmla="*/ 768478 w 3873325"/>
              <a:gd name="connsiteY3" fmla="*/ 391610 h 3615411"/>
              <a:gd name="connsiteX4" fmla="*/ 420135 w 3873325"/>
              <a:gd name="connsiteY4" fmla="*/ 837925 h 3615411"/>
              <a:gd name="connsiteX5" fmla="*/ 126221 w 3873325"/>
              <a:gd name="connsiteY5" fmla="*/ 1403982 h 3615411"/>
              <a:gd name="connsiteX6" fmla="*/ 28249 w 3873325"/>
              <a:gd name="connsiteY6" fmla="*/ 2035353 h 3615411"/>
              <a:gd name="connsiteX7" fmla="*/ 17364 w 3873325"/>
              <a:gd name="connsiteY7" fmla="*/ 2840896 h 3615411"/>
              <a:gd name="connsiteX8" fmla="*/ 245964 w 3873325"/>
              <a:gd name="connsiteY8" fmla="*/ 3254553 h 3615411"/>
              <a:gd name="connsiteX9" fmla="*/ 1018849 w 3873325"/>
              <a:gd name="connsiteY9" fmla="*/ 3515810 h 3615411"/>
              <a:gd name="connsiteX10" fmla="*/ 1606678 w 3873325"/>
              <a:gd name="connsiteY10" fmla="*/ 3581125 h 3615411"/>
              <a:gd name="connsiteX11" fmla="*/ 2357792 w 3873325"/>
              <a:gd name="connsiteY11" fmla="*/ 3602896 h 3615411"/>
              <a:gd name="connsiteX12" fmla="*/ 3185107 w 3873325"/>
              <a:gd name="connsiteY12" fmla="*/ 3385182 h 3615411"/>
              <a:gd name="connsiteX13" fmla="*/ 3696735 w 3873325"/>
              <a:gd name="connsiteY13" fmla="*/ 3025953 h 3615411"/>
              <a:gd name="connsiteX14" fmla="*/ 3849135 w 3873325"/>
              <a:gd name="connsiteY14" fmla="*/ 2318382 h 3615411"/>
              <a:gd name="connsiteX15" fmla="*/ 3870907 w 3873325"/>
              <a:gd name="connsiteY15" fmla="*/ 1643467 h 361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3325" h="3615411">
                <a:moveTo>
                  <a:pt x="3337507" y="369839"/>
                </a:moveTo>
                <a:cubicBezTo>
                  <a:pt x="3166963" y="227417"/>
                  <a:pt x="2996420" y="84996"/>
                  <a:pt x="2695249" y="32382"/>
                </a:cubicBezTo>
                <a:cubicBezTo>
                  <a:pt x="2394078" y="-20232"/>
                  <a:pt x="1851606" y="-5718"/>
                  <a:pt x="1530478" y="54153"/>
                </a:cubicBezTo>
                <a:cubicBezTo>
                  <a:pt x="1209350" y="114024"/>
                  <a:pt x="953535" y="260981"/>
                  <a:pt x="768478" y="391610"/>
                </a:cubicBezTo>
                <a:cubicBezTo>
                  <a:pt x="583421" y="522239"/>
                  <a:pt x="527178" y="669196"/>
                  <a:pt x="420135" y="837925"/>
                </a:cubicBezTo>
                <a:cubicBezTo>
                  <a:pt x="313092" y="1006654"/>
                  <a:pt x="191535" y="1204411"/>
                  <a:pt x="126221" y="1403982"/>
                </a:cubicBezTo>
                <a:cubicBezTo>
                  <a:pt x="60907" y="1603553"/>
                  <a:pt x="46392" y="1795868"/>
                  <a:pt x="28249" y="2035353"/>
                </a:cubicBezTo>
                <a:cubicBezTo>
                  <a:pt x="10106" y="2274838"/>
                  <a:pt x="-18922" y="2637696"/>
                  <a:pt x="17364" y="2840896"/>
                </a:cubicBezTo>
                <a:cubicBezTo>
                  <a:pt x="53650" y="3044096"/>
                  <a:pt x="79050" y="3142067"/>
                  <a:pt x="245964" y="3254553"/>
                </a:cubicBezTo>
                <a:cubicBezTo>
                  <a:pt x="412878" y="3367039"/>
                  <a:pt x="792063" y="3461381"/>
                  <a:pt x="1018849" y="3515810"/>
                </a:cubicBezTo>
                <a:cubicBezTo>
                  <a:pt x="1245635" y="3570239"/>
                  <a:pt x="1383521" y="3566611"/>
                  <a:pt x="1606678" y="3581125"/>
                </a:cubicBezTo>
                <a:cubicBezTo>
                  <a:pt x="1829835" y="3595639"/>
                  <a:pt x="2094721" y="3635553"/>
                  <a:pt x="2357792" y="3602896"/>
                </a:cubicBezTo>
                <a:cubicBezTo>
                  <a:pt x="2620863" y="3570239"/>
                  <a:pt x="2961950" y="3481339"/>
                  <a:pt x="3185107" y="3385182"/>
                </a:cubicBezTo>
                <a:cubicBezTo>
                  <a:pt x="3408264" y="3289025"/>
                  <a:pt x="3586064" y="3203753"/>
                  <a:pt x="3696735" y="3025953"/>
                </a:cubicBezTo>
                <a:cubicBezTo>
                  <a:pt x="3807406" y="2848153"/>
                  <a:pt x="3820106" y="2548796"/>
                  <a:pt x="3849135" y="2318382"/>
                </a:cubicBezTo>
                <a:cubicBezTo>
                  <a:pt x="3878164" y="2087968"/>
                  <a:pt x="3874535" y="1865717"/>
                  <a:pt x="3870907" y="16434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+240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690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 rot="19238806">
            <a:off x="3837680" y="1334324"/>
            <a:ext cx="1420871" cy="1334333"/>
            <a:chOff x="3243069" y="2905821"/>
            <a:chExt cx="1306789" cy="1004926"/>
          </a:xfrm>
        </p:grpSpPr>
        <p:cxnSp>
          <p:nvCxnSpPr>
            <p:cNvPr id="41" name="Straight Arrow Connector 4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08263" y="1134562"/>
            <a:ext cx="3994143" cy="4306572"/>
            <a:chOff x="7331526" y="939295"/>
            <a:chExt cx="3994143" cy="4306572"/>
          </a:xfrm>
        </p:grpSpPr>
        <p:grpSp>
          <p:nvGrpSpPr>
            <p:cNvPr id="25" name="Group 24"/>
            <p:cNvGrpSpPr/>
            <p:nvPr/>
          </p:nvGrpSpPr>
          <p:grpSpPr>
            <a:xfrm rot="19382102">
              <a:off x="7331526" y="939295"/>
              <a:ext cx="3964023" cy="4306572"/>
              <a:chOff x="2723904" y="1737211"/>
              <a:chExt cx="3964023" cy="4306572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2723904" y="1737211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745303" y="3869772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091556" y="3890042"/>
                <a:ext cx="2596371" cy="21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8780496" y="1241512"/>
              <a:ext cx="2545173" cy="2271978"/>
              <a:chOff x="3503712" y="1958267"/>
              <a:chExt cx="2340820" cy="1711094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3503712" y="3645024"/>
                <a:ext cx="2340820" cy="2433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3503712" y="1958267"/>
                <a:ext cx="0" cy="168675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12014796">
            <a:off x="599646" y="2778889"/>
            <a:ext cx="1420871" cy="1334333"/>
            <a:chOff x="3243069" y="2905821"/>
            <a:chExt cx="1306789" cy="1004926"/>
          </a:xfrm>
        </p:grpSpPr>
        <p:cxnSp>
          <p:nvCxnSpPr>
            <p:cNvPr id="30" name="Straight Arrow Connector 29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4945620">
            <a:off x="2645273" y="4424028"/>
            <a:ext cx="1420871" cy="1334333"/>
            <a:chOff x="3243069" y="2905821"/>
            <a:chExt cx="1306789" cy="1004926"/>
          </a:xfrm>
        </p:grpSpPr>
        <p:cxnSp>
          <p:nvCxnSpPr>
            <p:cNvPr id="45" name="Straight Arrow Connector 44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20" y="2257645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66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20" y="2257645"/>
                <a:ext cx="734945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7105" y="3699113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66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05" y="3699113"/>
                <a:ext cx="652551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453096" y="131720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00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096" y="1317208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855640" y="1147972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00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0" y="1147972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122851" y="5365739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FF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51" y="5365739"/>
                <a:ext cx="7349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822706" y="4624071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FF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6" y="4624071"/>
                <a:ext cx="652551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48643" y="1172757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43" y="1172757"/>
                <a:ext cx="65255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704512" y="4577375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4577375"/>
                <a:ext cx="734945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8208195" y="1531477"/>
            <a:ext cx="3053477" cy="2963962"/>
            <a:chOff x="3503712" y="1412776"/>
            <a:chExt cx="2808312" cy="223224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21428031">
            <a:off x="9636431" y="2281713"/>
            <a:ext cx="1420871" cy="1334333"/>
            <a:chOff x="3243069" y="2905821"/>
            <a:chExt cx="1306789" cy="1004926"/>
          </a:xfrm>
        </p:grpSpPr>
        <p:cxnSp>
          <p:nvCxnSpPr>
            <p:cNvPr id="59" name="Straight Arrow Connector 58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1428031">
            <a:off x="9213343" y="2631749"/>
            <a:ext cx="1420871" cy="1334333"/>
            <a:chOff x="3243069" y="2905821"/>
            <a:chExt cx="1306789" cy="1004926"/>
          </a:xfrm>
        </p:grpSpPr>
        <p:cxnSp>
          <p:nvCxnSpPr>
            <p:cNvPr id="62" name="Straight Arrow Connector 61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21428031">
            <a:off x="8776388" y="2963359"/>
            <a:ext cx="1420871" cy="1334333"/>
            <a:chOff x="3243069" y="2905821"/>
            <a:chExt cx="1306789" cy="1004926"/>
          </a:xfrm>
        </p:grpSpPr>
        <p:cxnSp>
          <p:nvCxnSpPr>
            <p:cNvPr id="65" name="Straight Arrow Connector 64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66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05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049771" y="3234711"/>
            <a:ext cx="2855601" cy="71655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18744" y="3604975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8744" y="1372727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31200" y="2241177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9511" y="333692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8053" y="99962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3479" y="1904076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563269" y="4181039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195701" y="3273314"/>
            <a:ext cx="761480" cy="82414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9576" y="1268760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556297" y="3205140"/>
            <a:ext cx="3168352" cy="725921"/>
          </a:xfrm>
          <a:prstGeom prst="flowChartInputOutpu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400514" y="3618428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0514" y="1386180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21281" y="3350377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59823" y="101307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01047" y="4154109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47" y="4154109"/>
                <a:ext cx="5549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51180" y="3304091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180" y="3304091"/>
                <a:ext cx="5549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7073416" y="4181039"/>
            <a:ext cx="2831956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798553" y="3253921"/>
            <a:ext cx="15174" cy="697349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61346" y="1282213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6" name="Oval 35"/>
          <p:cNvSpPr/>
          <p:nvPr/>
        </p:nvSpPr>
        <p:spPr>
          <a:xfrm>
            <a:off x="8297552" y="3415589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795093" y="3273314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93" y="3273314"/>
                <a:ext cx="43864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455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498193" y="1674929"/>
            <a:ext cx="3398704" cy="1802961"/>
            <a:chOff x="7498193" y="1674929"/>
            <a:chExt cx="3398704" cy="1802961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7498193" y="1674929"/>
              <a:ext cx="1316431" cy="17665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835124" y="1899700"/>
              <a:ext cx="2061773" cy="157819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780496" y="1241512"/>
            <a:ext cx="2545173" cy="2271978"/>
            <a:chOff x="3503712" y="1958267"/>
            <a:chExt cx="2340820" cy="17110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03712" y="3645024"/>
              <a:ext cx="2340820" cy="243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03712" y="1958267"/>
              <a:ext cx="0" cy="168675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57895" y="2981819"/>
                <a:ext cx="373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895" y="2981819"/>
                <a:ext cx="37311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7080122" y="1883504"/>
            <a:ext cx="3873325" cy="3615411"/>
          </a:xfrm>
          <a:custGeom>
            <a:avLst/>
            <a:gdLst>
              <a:gd name="connsiteX0" fmla="*/ 3337507 w 3873325"/>
              <a:gd name="connsiteY0" fmla="*/ 369839 h 3615411"/>
              <a:gd name="connsiteX1" fmla="*/ 2695249 w 3873325"/>
              <a:gd name="connsiteY1" fmla="*/ 32382 h 3615411"/>
              <a:gd name="connsiteX2" fmla="*/ 1530478 w 3873325"/>
              <a:gd name="connsiteY2" fmla="*/ 54153 h 3615411"/>
              <a:gd name="connsiteX3" fmla="*/ 768478 w 3873325"/>
              <a:gd name="connsiteY3" fmla="*/ 391610 h 3615411"/>
              <a:gd name="connsiteX4" fmla="*/ 420135 w 3873325"/>
              <a:gd name="connsiteY4" fmla="*/ 837925 h 3615411"/>
              <a:gd name="connsiteX5" fmla="*/ 126221 w 3873325"/>
              <a:gd name="connsiteY5" fmla="*/ 1403982 h 3615411"/>
              <a:gd name="connsiteX6" fmla="*/ 28249 w 3873325"/>
              <a:gd name="connsiteY6" fmla="*/ 2035353 h 3615411"/>
              <a:gd name="connsiteX7" fmla="*/ 17364 w 3873325"/>
              <a:gd name="connsiteY7" fmla="*/ 2840896 h 3615411"/>
              <a:gd name="connsiteX8" fmla="*/ 245964 w 3873325"/>
              <a:gd name="connsiteY8" fmla="*/ 3254553 h 3615411"/>
              <a:gd name="connsiteX9" fmla="*/ 1018849 w 3873325"/>
              <a:gd name="connsiteY9" fmla="*/ 3515810 h 3615411"/>
              <a:gd name="connsiteX10" fmla="*/ 1606678 w 3873325"/>
              <a:gd name="connsiteY10" fmla="*/ 3581125 h 3615411"/>
              <a:gd name="connsiteX11" fmla="*/ 2357792 w 3873325"/>
              <a:gd name="connsiteY11" fmla="*/ 3602896 h 3615411"/>
              <a:gd name="connsiteX12" fmla="*/ 3185107 w 3873325"/>
              <a:gd name="connsiteY12" fmla="*/ 3385182 h 3615411"/>
              <a:gd name="connsiteX13" fmla="*/ 3696735 w 3873325"/>
              <a:gd name="connsiteY13" fmla="*/ 3025953 h 3615411"/>
              <a:gd name="connsiteX14" fmla="*/ 3849135 w 3873325"/>
              <a:gd name="connsiteY14" fmla="*/ 2318382 h 3615411"/>
              <a:gd name="connsiteX15" fmla="*/ 3870907 w 3873325"/>
              <a:gd name="connsiteY15" fmla="*/ 1643467 h 361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3325" h="3615411">
                <a:moveTo>
                  <a:pt x="3337507" y="369839"/>
                </a:moveTo>
                <a:cubicBezTo>
                  <a:pt x="3166963" y="227417"/>
                  <a:pt x="2996420" y="84996"/>
                  <a:pt x="2695249" y="32382"/>
                </a:cubicBezTo>
                <a:cubicBezTo>
                  <a:pt x="2394078" y="-20232"/>
                  <a:pt x="1851606" y="-5718"/>
                  <a:pt x="1530478" y="54153"/>
                </a:cubicBezTo>
                <a:cubicBezTo>
                  <a:pt x="1209350" y="114024"/>
                  <a:pt x="953535" y="260981"/>
                  <a:pt x="768478" y="391610"/>
                </a:cubicBezTo>
                <a:cubicBezTo>
                  <a:pt x="583421" y="522239"/>
                  <a:pt x="527178" y="669196"/>
                  <a:pt x="420135" y="837925"/>
                </a:cubicBezTo>
                <a:cubicBezTo>
                  <a:pt x="313092" y="1006654"/>
                  <a:pt x="191535" y="1204411"/>
                  <a:pt x="126221" y="1403982"/>
                </a:cubicBezTo>
                <a:cubicBezTo>
                  <a:pt x="60907" y="1603553"/>
                  <a:pt x="46392" y="1795868"/>
                  <a:pt x="28249" y="2035353"/>
                </a:cubicBezTo>
                <a:cubicBezTo>
                  <a:pt x="10106" y="2274838"/>
                  <a:pt x="-18922" y="2637696"/>
                  <a:pt x="17364" y="2840896"/>
                </a:cubicBezTo>
                <a:cubicBezTo>
                  <a:pt x="53650" y="3044096"/>
                  <a:pt x="79050" y="3142067"/>
                  <a:pt x="245964" y="3254553"/>
                </a:cubicBezTo>
                <a:cubicBezTo>
                  <a:pt x="412878" y="3367039"/>
                  <a:pt x="792063" y="3461381"/>
                  <a:pt x="1018849" y="3515810"/>
                </a:cubicBezTo>
                <a:cubicBezTo>
                  <a:pt x="1245635" y="3570239"/>
                  <a:pt x="1383521" y="3566611"/>
                  <a:pt x="1606678" y="3581125"/>
                </a:cubicBezTo>
                <a:cubicBezTo>
                  <a:pt x="1829835" y="3595639"/>
                  <a:pt x="2094721" y="3635553"/>
                  <a:pt x="2357792" y="3602896"/>
                </a:cubicBezTo>
                <a:cubicBezTo>
                  <a:pt x="2620863" y="3570239"/>
                  <a:pt x="2961950" y="3481339"/>
                  <a:pt x="3185107" y="3385182"/>
                </a:cubicBezTo>
                <a:cubicBezTo>
                  <a:pt x="3408264" y="3289025"/>
                  <a:pt x="3586064" y="3203753"/>
                  <a:pt x="3696735" y="3025953"/>
                </a:cubicBezTo>
                <a:cubicBezTo>
                  <a:pt x="3807406" y="2848153"/>
                  <a:pt x="3820106" y="2548796"/>
                  <a:pt x="3849135" y="2318382"/>
                </a:cubicBezTo>
                <a:cubicBezTo>
                  <a:pt x="3878164" y="2087968"/>
                  <a:pt x="3874535" y="1865717"/>
                  <a:pt x="3870907" y="16434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104541" y="5604860"/>
                <a:ext cx="22983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− 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541" y="5604860"/>
                <a:ext cx="229838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 rot="19382102">
            <a:off x="7405233" y="3122797"/>
            <a:ext cx="3031524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633969" y="3294949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256667" y="2572781"/>
            <a:ext cx="3398704" cy="1802961"/>
            <a:chOff x="7498193" y="1674929"/>
            <a:chExt cx="3398704" cy="1802961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7498193" y="1674929"/>
              <a:ext cx="1316431" cy="17665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835124" y="1899700"/>
              <a:ext cx="2061773" cy="157819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19312797">
            <a:off x="3069257" y="3191496"/>
            <a:ext cx="1412753" cy="1371700"/>
            <a:chOff x="3243069" y="2905821"/>
            <a:chExt cx="1299323" cy="1033068"/>
          </a:xfrm>
        </p:grpSpPr>
        <p:cxnSp>
          <p:nvCxnSpPr>
            <p:cNvPr id="58" name="Straight Arrow Connector 57"/>
            <p:cNvCxnSpPr/>
            <p:nvPr/>
          </p:nvCxnSpPr>
          <p:spPr>
            <a:xfrm rot="2287203" flipV="1">
              <a:off x="3623506" y="3361097"/>
              <a:ext cx="918886" cy="577792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330834" y="2160974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34" y="2160974"/>
                <a:ext cx="650947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65062" y="2382159"/>
                <a:ext cx="7333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62" y="2382159"/>
                <a:ext cx="733341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86358" y="3633584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58" y="3633584"/>
                <a:ext cx="734945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359795" y="3475403"/>
                <a:ext cx="6525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95" y="3475403"/>
                <a:ext cx="652550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 rot="16679022" flipV="1">
            <a:off x="9073293" y="2779911"/>
            <a:ext cx="1650008" cy="1237508"/>
          </a:xfrm>
          <a:prstGeom prst="arc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24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90912" y="980728"/>
            <a:ext cx="4137755" cy="4306572"/>
            <a:chOff x="1447835" y="928336"/>
            <a:chExt cx="4137755" cy="4306572"/>
          </a:xfrm>
        </p:grpSpPr>
        <p:grpSp>
          <p:nvGrpSpPr>
            <p:cNvPr id="4" name="Group 3"/>
            <p:cNvGrpSpPr/>
            <p:nvPr/>
          </p:nvGrpSpPr>
          <p:grpSpPr>
            <a:xfrm>
              <a:off x="2902755" y="1155176"/>
              <a:ext cx="2682835" cy="2521328"/>
              <a:chOff x="3503712" y="1872723"/>
              <a:chExt cx="2467429" cy="189888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503712" y="3645024"/>
                <a:ext cx="2340820" cy="2433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503712" y="1958267"/>
                <a:ext cx="0" cy="168675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552437" y="3186835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03712" y="1872723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Y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9382102">
              <a:off x="1447835" y="928336"/>
              <a:ext cx="3964023" cy="4306572"/>
              <a:chOff x="2723904" y="1737211"/>
              <a:chExt cx="3964023" cy="430657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0977" y="3645024"/>
                <a:ext cx="2137031" cy="55173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2723904" y="1737211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745303" y="3869772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091556" y="3890042"/>
                <a:ext cx="2596371" cy="21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 rot="19382102">
            <a:off x="7331526" y="939295"/>
            <a:ext cx="3964023" cy="4306572"/>
            <a:chOff x="2723904" y="1737211"/>
            <a:chExt cx="3964023" cy="4306572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2723904" y="1737211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745303" y="3869772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91556" y="3890042"/>
              <a:ext cx="2596371" cy="2118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780496" y="1241512"/>
            <a:ext cx="2545173" cy="2271978"/>
            <a:chOff x="3503712" y="1958267"/>
            <a:chExt cx="2340820" cy="17110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03712" y="3645024"/>
              <a:ext cx="2340820" cy="243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03712" y="1958267"/>
              <a:ext cx="0" cy="168675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c 38"/>
          <p:cNvSpPr/>
          <p:nvPr/>
        </p:nvSpPr>
        <p:spPr>
          <a:xfrm rot="20452085">
            <a:off x="12573621" y="2216077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7204174">
            <a:off x="12433366" y="4214997"/>
            <a:ext cx="1420871" cy="1334333"/>
            <a:chOff x="3243069" y="2905821"/>
            <a:chExt cx="1306789" cy="1004926"/>
          </a:xfrm>
        </p:grpSpPr>
        <p:cxnSp>
          <p:nvCxnSpPr>
            <p:cNvPr id="41" name="Straight Arrow Connector 4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279534" flipV="1">
            <a:off x="8352623" y="2842316"/>
            <a:ext cx="1136741" cy="1199614"/>
          </a:xfrm>
          <a:prstGeom prst="arc">
            <a:avLst/>
          </a:prstGeom>
          <a:ln w="2540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  <m:r>
                        <a:rPr lang="en-AU" sz="32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+120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8140201" y="3331029"/>
            <a:ext cx="2130264" cy="1353050"/>
          </a:xfrm>
          <a:custGeom>
            <a:avLst/>
            <a:gdLst>
              <a:gd name="connsiteX0" fmla="*/ 241799 w 2130264"/>
              <a:gd name="connsiteY0" fmla="*/ 0 h 1353050"/>
              <a:gd name="connsiteX1" fmla="*/ 24085 w 2130264"/>
              <a:gd name="connsiteY1" fmla="*/ 555171 h 1353050"/>
              <a:gd name="connsiteX2" fmla="*/ 45856 w 2130264"/>
              <a:gd name="connsiteY2" fmla="*/ 947057 h 1353050"/>
              <a:gd name="connsiteX3" fmla="*/ 383313 w 2130264"/>
              <a:gd name="connsiteY3" fmla="*/ 1251857 h 1353050"/>
              <a:gd name="connsiteX4" fmla="*/ 873170 w 2130264"/>
              <a:gd name="connsiteY4" fmla="*/ 1349828 h 1353050"/>
              <a:gd name="connsiteX5" fmla="*/ 1254170 w 2130264"/>
              <a:gd name="connsiteY5" fmla="*/ 1317171 h 1353050"/>
              <a:gd name="connsiteX6" fmla="*/ 1700485 w 2130264"/>
              <a:gd name="connsiteY6" fmla="*/ 1197428 h 1353050"/>
              <a:gd name="connsiteX7" fmla="*/ 2070599 w 2130264"/>
              <a:gd name="connsiteY7" fmla="*/ 859971 h 1353050"/>
              <a:gd name="connsiteX8" fmla="*/ 2125028 w 2130264"/>
              <a:gd name="connsiteY8" fmla="*/ 468085 h 1353050"/>
              <a:gd name="connsiteX9" fmla="*/ 2125028 w 2130264"/>
              <a:gd name="connsiteY9" fmla="*/ 195942 h 1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264" h="1353050">
                <a:moveTo>
                  <a:pt x="241799" y="0"/>
                </a:moveTo>
                <a:cubicBezTo>
                  <a:pt x="149270" y="198664"/>
                  <a:pt x="56742" y="397328"/>
                  <a:pt x="24085" y="555171"/>
                </a:cubicBezTo>
                <a:cubicBezTo>
                  <a:pt x="-8572" y="713014"/>
                  <a:pt x="-14015" y="830943"/>
                  <a:pt x="45856" y="947057"/>
                </a:cubicBezTo>
                <a:cubicBezTo>
                  <a:pt x="105727" y="1063171"/>
                  <a:pt x="245427" y="1184729"/>
                  <a:pt x="383313" y="1251857"/>
                </a:cubicBezTo>
                <a:cubicBezTo>
                  <a:pt x="521199" y="1318985"/>
                  <a:pt x="728027" y="1338942"/>
                  <a:pt x="873170" y="1349828"/>
                </a:cubicBezTo>
                <a:cubicBezTo>
                  <a:pt x="1018313" y="1360714"/>
                  <a:pt x="1116284" y="1342571"/>
                  <a:pt x="1254170" y="1317171"/>
                </a:cubicBezTo>
                <a:cubicBezTo>
                  <a:pt x="1392056" y="1291771"/>
                  <a:pt x="1564413" y="1273628"/>
                  <a:pt x="1700485" y="1197428"/>
                </a:cubicBezTo>
                <a:cubicBezTo>
                  <a:pt x="1836557" y="1121228"/>
                  <a:pt x="1999842" y="981528"/>
                  <a:pt x="2070599" y="859971"/>
                </a:cubicBezTo>
                <a:cubicBezTo>
                  <a:pt x="2141356" y="738414"/>
                  <a:pt x="2115957" y="578756"/>
                  <a:pt x="2125028" y="468085"/>
                </a:cubicBezTo>
                <a:cubicBezTo>
                  <a:pt x="2134099" y="357414"/>
                  <a:pt x="2129563" y="276678"/>
                  <a:pt x="2125028" y="195942"/>
                </a:cubicBezTo>
              </a:path>
            </a:pathLst>
          </a:custGeom>
          <a:noFill/>
          <a:ln>
            <a:solidFill>
              <a:srgbClr val="FF66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Freeform 48"/>
          <p:cNvSpPr/>
          <p:nvPr/>
        </p:nvSpPr>
        <p:spPr>
          <a:xfrm>
            <a:off x="7080122" y="1883504"/>
            <a:ext cx="3873325" cy="3615411"/>
          </a:xfrm>
          <a:custGeom>
            <a:avLst/>
            <a:gdLst>
              <a:gd name="connsiteX0" fmla="*/ 3337507 w 3873325"/>
              <a:gd name="connsiteY0" fmla="*/ 369839 h 3615411"/>
              <a:gd name="connsiteX1" fmla="*/ 2695249 w 3873325"/>
              <a:gd name="connsiteY1" fmla="*/ 32382 h 3615411"/>
              <a:gd name="connsiteX2" fmla="*/ 1530478 w 3873325"/>
              <a:gd name="connsiteY2" fmla="*/ 54153 h 3615411"/>
              <a:gd name="connsiteX3" fmla="*/ 768478 w 3873325"/>
              <a:gd name="connsiteY3" fmla="*/ 391610 h 3615411"/>
              <a:gd name="connsiteX4" fmla="*/ 420135 w 3873325"/>
              <a:gd name="connsiteY4" fmla="*/ 837925 h 3615411"/>
              <a:gd name="connsiteX5" fmla="*/ 126221 w 3873325"/>
              <a:gd name="connsiteY5" fmla="*/ 1403982 h 3615411"/>
              <a:gd name="connsiteX6" fmla="*/ 28249 w 3873325"/>
              <a:gd name="connsiteY6" fmla="*/ 2035353 h 3615411"/>
              <a:gd name="connsiteX7" fmla="*/ 17364 w 3873325"/>
              <a:gd name="connsiteY7" fmla="*/ 2840896 h 3615411"/>
              <a:gd name="connsiteX8" fmla="*/ 245964 w 3873325"/>
              <a:gd name="connsiteY8" fmla="*/ 3254553 h 3615411"/>
              <a:gd name="connsiteX9" fmla="*/ 1018849 w 3873325"/>
              <a:gd name="connsiteY9" fmla="*/ 3515810 h 3615411"/>
              <a:gd name="connsiteX10" fmla="*/ 1606678 w 3873325"/>
              <a:gd name="connsiteY10" fmla="*/ 3581125 h 3615411"/>
              <a:gd name="connsiteX11" fmla="*/ 2357792 w 3873325"/>
              <a:gd name="connsiteY11" fmla="*/ 3602896 h 3615411"/>
              <a:gd name="connsiteX12" fmla="*/ 3185107 w 3873325"/>
              <a:gd name="connsiteY12" fmla="*/ 3385182 h 3615411"/>
              <a:gd name="connsiteX13" fmla="*/ 3696735 w 3873325"/>
              <a:gd name="connsiteY13" fmla="*/ 3025953 h 3615411"/>
              <a:gd name="connsiteX14" fmla="*/ 3849135 w 3873325"/>
              <a:gd name="connsiteY14" fmla="*/ 2318382 h 3615411"/>
              <a:gd name="connsiteX15" fmla="*/ 3870907 w 3873325"/>
              <a:gd name="connsiteY15" fmla="*/ 1643467 h 361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3325" h="3615411">
                <a:moveTo>
                  <a:pt x="3337507" y="369839"/>
                </a:moveTo>
                <a:cubicBezTo>
                  <a:pt x="3166963" y="227417"/>
                  <a:pt x="2996420" y="84996"/>
                  <a:pt x="2695249" y="32382"/>
                </a:cubicBezTo>
                <a:cubicBezTo>
                  <a:pt x="2394078" y="-20232"/>
                  <a:pt x="1851606" y="-5718"/>
                  <a:pt x="1530478" y="54153"/>
                </a:cubicBezTo>
                <a:cubicBezTo>
                  <a:pt x="1209350" y="114024"/>
                  <a:pt x="953535" y="260981"/>
                  <a:pt x="768478" y="391610"/>
                </a:cubicBezTo>
                <a:cubicBezTo>
                  <a:pt x="583421" y="522239"/>
                  <a:pt x="527178" y="669196"/>
                  <a:pt x="420135" y="837925"/>
                </a:cubicBezTo>
                <a:cubicBezTo>
                  <a:pt x="313092" y="1006654"/>
                  <a:pt x="191535" y="1204411"/>
                  <a:pt x="126221" y="1403982"/>
                </a:cubicBezTo>
                <a:cubicBezTo>
                  <a:pt x="60907" y="1603553"/>
                  <a:pt x="46392" y="1795868"/>
                  <a:pt x="28249" y="2035353"/>
                </a:cubicBezTo>
                <a:cubicBezTo>
                  <a:pt x="10106" y="2274838"/>
                  <a:pt x="-18922" y="2637696"/>
                  <a:pt x="17364" y="2840896"/>
                </a:cubicBezTo>
                <a:cubicBezTo>
                  <a:pt x="53650" y="3044096"/>
                  <a:pt x="79050" y="3142067"/>
                  <a:pt x="245964" y="3254553"/>
                </a:cubicBezTo>
                <a:cubicBezTo>
                  <a:pt x="412878" y="3367039"/>
                  <a:pt x="792063" y="3461381"/>
                  <a:pt x="1018849" y="3515810"/>
                </a:cubicBezTo>
                <a:cubicBezTo>
                  <a:pt x="1245635" y="3570239"/>
                  <a:pt x="1383521" y="3566611"/>
                  <a:pt x="1606678" y="3581125"/>
                </a:cubicBezTo>
                <a:cubicBezTo>
                  <a:pt x="1829835" y="3595639"/>
                  <a:pt x="2094721" y="3635553"/>
                  <a:pt x="2357792" y="3602896"/>
                </a:cubicBezTo>
                <a:cubicBezTo>
                  <a:pt x="2620863" y="3570239"/>
                  <a:pt x="2961950" y="3481339"/>
                  <a:pt x="3185107" y="3385182"/>
                </a:cubicBezTo>
                <a:cubicBezTo>
                  <a:pt x="3408264" y="3289025"/>
                  <a:pt x="3586064" y="3203753"/>
                  <a:pt x="3696735" y="3025953"/>
                </a:cubicBezTo>
                <a:cubicBezTo>
                  <a:pt x="3807406" y="2848153"/>
                  <a:pt x="3820106" y="2548796"/>
                  <a:pt x="3849135" y="2318382"/>
                </a:cubicBezTo>
                <a:cubicBezTo>
                  <a:pt x="3878164" y="2087968"/>
                  <a:pt x="3874535" y="1865717"/>
                  <a:pt x="3870907" y="16434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+240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499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67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55640" y="908720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2066964" y="385110"/>
            <a:ext cx="2808312" cy="2520280"/>
            <a:chOff x="2855640" y="908720"/>
            <a:chExt cx="2808312" cy="252028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4288220" y="1124744"/>
            <a:ext cx="295611" cy="266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396234" y="1222342"/>
            <a:ext cx="43582" cy="220665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63758" y="1257959"/>
            <a:ext cx="157226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2308" y="2592652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08" y="2592652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3230491" y="301082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2341432" y="232836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759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1344" y="620688"/>
            <a:ext cx="6228692" cy="5760639"/>
            <a:chOff x="1433482" y="692697"/>
            <a:chExt cx="6228692" cy="5760639"/>
          </a:xfrm>
        </p:grpSpPr>
        <p:sp>
          <p:nvSpPr>
            <p:cNvPr id="4" name="Rectangle 3"/>
            <p:cNvSpPr/>
            <p:nvPr/>
          </p:nvSpPr>
          <p:spPr>
            <a:xfrm>
              <a:off x="3935760" y="3573016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9896" y="3789040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032104" y="3681028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3431704" y="238488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67808" y="1340768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3512" y="382504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03512" y="3729681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3431704" y="526520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67808" y="6093296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032104" y="4122350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46062" y="4365103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658004" y="3549660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59896" y="3429000"/>
              <a:ext cx="2052228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6762074" y="381586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33482" y="3848314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97778" y="1472050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97778" y="622457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63899" y="1196752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ectangle 36"/>
          <p:cNvSpPr/>
          <p:nvPr/>
        </p:nvSpPr>
        <p:spPr>
          <a:xfrm>
            <a:off x="8184232" y="3583498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62734" y="3704296"/>
            <a:ext cx="22322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71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9336" y="1127685"/>
            <a:ext cx="5246022" cy="4911625"/>
            <a:chOff x="714677" y="1037655"/>
            <a:chExt cx="5246022" cy="4911625"/>
          </a:xfrm>
        </p:grpSpPr>
        <p:sp>
          <p:nvSpPr>
            <p:cNvPr id="40" name="Rectangle 39"/>
            <p:cNvSpPr/>
            <p:nvPr/>
          </p:nvSpPr>
          <p:spPr>
            <a:xfrm rot="16200000">
              <a:off x="2486468" y="488979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2481390" y="2654031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17758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93622" y="3501007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296345" y="3624644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25670" y="1772816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1444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84707" y="3657672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08943" y="5589240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296345" y="4077071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03924" y="4293094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415866" y="3477651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5026315" y="3759481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4677" y="377630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5640" y="190409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38913" y="5720522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21761" y="1628800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>
              <a:off x="3982703" y="3423191"/>
              <a:ext cx="1537233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1712624" y="3714790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3328" y="3499653"/>
            <a:ext cx="7200" cy="56259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9104947" y="3522664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117849" y="4287762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10224295" y="3627398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237430" y="4182994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624392" y="1484784"/>
            <a:ext cx="142178" cy="1957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11700" y="1119456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9678398" y="935757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228348" y="873451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272751" y="1582642"/>
            <a:ext cx="336083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766571" y="1593567"/>
            <a:ext cx="361877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24093" y="4380399"/>
            <a:ext cx="973453" cy="1331923"/>
            <a:chOff x="3503712" y="1138390"/>
            <a:chExt cx="3239471" cy="282335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0751" y="515969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4465" y="416035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6948" y="427616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5545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522838" y="3734088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89536" y="3550389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39486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049217" y="3751958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2205607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1448" y="1941958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Complete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Motor and Prop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465930" y="3550389"/>
            <a:ext cx="0" cy="57936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15880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982001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5524897" y="3890492"/>
            <a:ext cx="391083" cy="417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982001" y="3899465"/>
            <a:ext cx="430823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436926" y="1942456"/>
            <a:ext cx="2217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Just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ROTOR and Prop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152704" y="2971407"/>
            <a:ext cx="973453" cy="1331923"/>
            <a:chOff x="3503712" y="1138390"/>
            <a:chExt cx="3239471" cy="2823358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5388952" y="344362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41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5465930" y="3550389"/>
            <a:ext cx="0" cy="57936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15880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388952" y="344362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12420" y="3203990"/>
            <a:ext cx="567583" cy="655223"/>
            <a:chOff x="3258743" y="1954178"/>
            <a:chExt cx="2720376" cy="3906593"/>
          </a:xfrm>
        </p:grpSpPr>
        <p:sp>
          <p:nvSpPr>
            <p:cNvPr id="25" name="Rectangle 2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78534" y="1025406"/>
            <a:ext cx="1465468" cy="1891157"/>
            <a:chOff x="3503712" y="1138390"/>
            <a:chExt cx="3239471" cy="282335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65929" y="1414589"/>
            <a:ext cx="973453" cy="1331923"/>
            <a:chOff x="3503712" y="1138390"/>
            <a:chExt cx="3239471" cy="282335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80003" y="4199630"/>
            <a:ext cx="18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Rotor + Propeller </a:t>
            </a:r>
          </a:p>
          <a:p>
            <a:pPr algn="ctr"/>
            <a:r>
              <a:rPr lang="en-AU" b="1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934531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582362" y="5194956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Airframe</a:t>
            </a:r>
          </a:p>
        </p:txBody>
      </p:sp>
    </p:spTree>
    <p:extLst>
      <p:ext uri="{BB962C8B-B14F-4D97-AF65-F5344CB8AC3E}">
        <p14:creationId xmlns:p14="http://schemas.microsoft.com/office/powerpoint/2010/main" val="1596421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01004" y="4362455"/>
            <a:ext cx="360040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08583" y="4383124"/>
            <a:ext cx="1213834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20525" y="3567681"/>
            <a:ext cx="5151" cy="72008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71051" y="2882571"/>
                <a:ext cx="5301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051" y="2882571"/>
                <a:ext cx="5301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46064" y="4403975"/>
                <a:ext cx="6607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064" y="4403975"/>
                <a:ext cx="6607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92500" y="4383124"/>
                <a:ext cx="5604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00" y="4383124"/>
                <a:ext cx="5604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53713" y="3020778"/>
                <a:ext cx="6774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13" y="3020778"/>
                <a:ext cx="6774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2226420" y="1718830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494401" y="1127685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01" y="1127685"/>
                <a:ext cx="54983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3387362" y="3513221"/>
            <a:ext cx="1537233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1712624" y="3714790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3328" y="3499653"/>
            <a:ext cx="7200" cy="56259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9104947" y="3522664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117849" y="4287762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10224295" y="3627398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237430" y="4182994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624392" y="1484784"/>
            <a:ext cx="142178" cy="1957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11700" y="1119456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9678398" y="935757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228348" y="873451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272751" y="1582642"/>
            <a:ext cx="336083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766571" y="1593567"/>
            <a:ext cx="361877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751628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79867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6395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60045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6908236" y="4875567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46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40672" y="815249"/>
            <a:ext cx="5759470" cy="5754442"/>
            <a:chOff x="331941" y="796233"/>
            <a:chExt cx="5759470" cy="5754442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2394105" y="4961804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2389027" y="2726040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25395" y="3825044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01259" y="3573016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203982" y="3696653"/>
              <a:ext cx="360040" cy="36004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33307" y="1844825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9081" y="3825044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92344" y="3729681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016580" y="5661249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96534" y="3809076"/>
              <a:ext cx="153955" cy="1759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82139" y="3176273"/>
              <a:ext cx="695183" cy="733428"/>
              <a:chOff x="3503712" y="2574406"/>
              <a:chExt cx="1536728" cy="10949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3503712" y="3632846"/>
                <a:ext cx="1536728" cy="12178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3503712" y="2574406"/>
                <a:ext cx="0" cy="1094954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4968982" y="2467502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8433" y="1457810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62853" y="2637201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33653" y="5182814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254606" y="3550072"/>
              <a:ext cx="567583" cy="655223"/>
              <a:chOff x="3258743" y="1954178"/>
              <a:chExt cx="2720376" cy="390659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030977" y="3610720"/>
                <a:ext cx="1948142" cy="5860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082845" y="1689688"/>
              <a:ext cx="567583" cy="655223"/>
              <a:chOff x="3258743" y="1954178"/>
              <a:chExt cx="2720376" cy="390659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030977" y="3610720"/>
                <a:ext cx="1948142" cy="5860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49373" y="3559509"/>
              <a:ext cx="567583" cy="655223"/>
              <a:chOff x="3258743" y="1954178"/>
              <a:chExt cx="2720376" cy="390659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30977" y="3610720"/>
                <a:ext cx="1948142" cy="5860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063023" y="5495654"/>
              <a:ext cx="567583" cy="655223"/>
              <a:chOff x="3258743" y="1954178"/>
              <a:chExt cx="2720376" cy="390659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030977" y="3610720"/>
                <a:ext cx="1948142" cy="5860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Curved Up Arrow 67"/>
            <p:cNvSpPr/>
            <p:nvPr/>
          </p:nvSpPr>
          <p:spPr>
            <a:xfrm rot="16200000">
              <a:off x="5054523" y="3517271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Curved Up Arrow 68"/>
            <p:cNvSpPr/>
            <p:nvPr/>
          </p:nvSpPr>
          <p:spPr>
            <a:xfrm rot="5400000">
              <a:off x="4218151" y="3600775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Curved Up Arrow 70"/>
            <p:cNvSpPr/>
            <p:nvPr/>
          </p:nvSpPr>
          <p:spPr>
            <a:xfrm rot="16200000">
              <a:off x="782794" y="3474211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Curved Up Arrow 71"/>
            <p:cNvSpPr/>
            <p:nvPr/>
          </p:nvSpPr>
          <p:spPr>
            <a:xfrm rot="5400000">
              <a:off x="-35217" y="3564122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Curved Up Arrow 72"/>
            <p:cNvSpPr/>
            <p:nvPr/>
          </p:nvSpPr>
          <p:spPr>
            <a:xfrm rot="5400000" flipH="1">
              <a:off x="2150009" y="1656657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Curved Up Arrow 73"/>
            <p:cNvSpPr/>
            <p:nvPr/>
          </p:nvSpPr>
          <p:spPr>
            <a:xfrm rot="5400000" flipV="1">
              <a:off x="2933279" y="1730954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Curved Up Arrow 76"/>
            <p:cNvSpPr/>
            <p:nvPr/>
          </p:nvSpPr>
          <p:spPr>
            <a:xfrm rot="5400000" flipH="1">
              <a:off x="2136495" y="5445790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Curved Up Arrow 77"/>
            <p:cNvSpPr/>
            <p:nvPr/>
          </p:nvSpPr>
          <p:spPr>
            <a:xfrm rot="5400000" flipV="1">
              <a:off x="2928347" y="5513787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343529" y="4661814"/>
                  <a:ext cx="5508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529" y="4661814"/>
                  <a:ext cx="5508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396" r="-2198" b="-2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085496" y="1758042"/>
                  <a:ext cx="5508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496" y="1758042"/>
                  <a:ext cx="5508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r="-3333" b="-2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62461" y="4604937"/>
                  <a:ext cx="5508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61" y="4604937"/>
                  <a:ext cx="55085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444" r="-4444" b="-2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085496" y="5540875"/>
                  <a:ext cx="5508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496" y="5540875"/>
                  <a:ext cx="55085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556" r="-3333" b="-1764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/>
            <p:cNvSpPr txBox="1"/>
            <p:nvPr/>
          </p:nvSpPr>
          <p:spPr>
            <a:xfrm>
              <a:off x="2683248" y="2936161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52641" y="3332577"/>
              <a:ext cx="189413" cy="39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14508" y="796233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latin typeface="Arial" pitchFamily="34" charset="0"/>
                  <a:cs typeface="Arial" pitchFamily="34" charset="0"/>
                </a:rPr>
                <a:t>Motor speeds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 rot="16200000">
            <a:off x="8396605" y="498469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8391527" y="274893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27895" y="384793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603759" y="3595911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1206482" y="3719548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035807" y="1867720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001581" y="384793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894844" y="3752576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019080" y="5684144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9099034" y="3831971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184639" y="3199168"/>
            <a:ext cx="695183" cy="733428"/>
            <a:chOff x="3503712" y="2574406"/>
            <a:chExt cx="1536728" cy="1094954"/>
          </a:xfrm>
        </p:grpSpPr>
        <p:cxnSp>
          <p:nvCxnSpPr>
            <p:cNvPr id="136" name="Straight Arrow Connector 135"/>
            <p:cNvCxnSpPr/>
            <p:nvPr/>
          </p:nvCxnSpPr>
          <p:spPr>
            <a:xfrm flipV="1">
              <a:off x="3503712" y="3632846"/>
              <a:ext cx="1536728" cy="121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3503712" y="2574406"/>
              <a:ext cx="0" cy="10949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0971482" y="249039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000933" y="148070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465353" y="266009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36153" y="520570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11257106" y="3572967"/>
            <a:ext cx="567583" cy="655223"/>
            <a:chOff x="3258743" y="1954178"/>
            <a:chExt cx="2720376" cy="3906593"/>
          </a:xfrm>
        </p:grpSpPr>
        <p:sp>
          <p:nvSpPr>
            <p:cNvPr id="133" name="Rectangle 13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085345" y="1712583"/>
            <a:ext cx="567583" cy="655223"/>
            <a:chOff x="3258743" y="1954178"/>
            <a:chExt cx="2720376" cy="3906593"/>
          </a:xfrm>
        </p:grpSpPr>
        <p:sp>
          <p:nvSpPr>
            <p:cNvPr id="130" name="Rectangle 129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951873" y="3582404"/>
            <a:ext cx="567583" cy="655223"/>
            <a:chOff x="3258743" y="1954178"/>
            <a:chExt cx="2720376" cy="3906593"/>
          </a:xfrm>
        </p:grpSpPr>
        <p:sp>
          <p:nvSpPr>
            <p:cNvPr id="127" name="Rectangle 12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65523" y="5518549"/>
            <a:ext cx="567583" cy="655223"/>
            <a:chOff x="3258743" y="1954178"/>
            <a:chExt cx="2720376" cy="3906593"/>
          </a:xfrm>
        </p:grpSpPr>
        <p:sp>
          <p:nvSpPr>
            <p:cNvPr id="124" name="Rectangle 123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490749" y="1329329"/>
            <a:ext cx="1450155" cy="1473901"/>
            <a:chOff x="10587809" y="3186657"/>
            <a:chExt cx="1450155" cy="1473901"/>
          </a:xfrm>
        </p:grpSpPr>
        <p:sp>
          <p:nvSpPr>
            <p:cNvPr id="109" name="Curved Up Arrow 108"/>
            <p:cNvSpPr/>
            <p:nvPr/>
          </p:nvSpPr>
          <p:spPr>
            <a:xfrm rot="16200000">
              <a:off x="11001076" y="3553815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Curved Up Arrow 109"/>
            <p:cNvSpPr/>
            <p:nvPr/>
          </p:nvSpPr>
          <p:spPr>
            <a:xfrm rot="5400000">
              <a:off x="10220651" y="3623670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661188" y="3159667"/>
            <a:ext cx="1461582" cy="1472043"/>
            <a:chOff x="8506153" y="5101527"/>
            <a:chExt cx="1461582" cy="1472043"/>
          </a:xfrm>
        </p:grpSpPr>
        <p:sp>
          <p:nvSpPr>
            <p:cNvPr id="115" name="Curved Up Arrow 114"/>
            <p:cNvSpPr/>
            <p:nvPr/>
          </p:nvSpPr>
          <p:spPr>
            <a:xfrm rot="5400000" flipH="1">
              <a:off x="8138995" y="5468685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Curved Up Arrow 115"/>
            <p:cNvSpPr/>
            <p:nvPr/>
          </p:nvSpPr>
          <p:spPr>
            <a:xfrm rot="5400000" flipV="1">
              <a:off x="8930847" y="5536682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1346029" y="4684709"/>
                <a:ext cx="4819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29" y="4684709"/>
                <a:ext cx="481927" cy="307777"/>
              </a:xfrm>
              <a:prstGeom prst="rect">
                <a:avLst/>
              </a:prstGeom>
              <a:blipFill>
                <a:blip r:embed="rId6"/>
                <a:stretch>
                  <a:fillRect l="-5063" r="-3797" b="-17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087996" y="1780937"/>
                <a:ext cx="4819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996" y="1780937"/>
                <a:ext cx="481927" cy="307777"/>
              </a:xfrm>
              <a:prstGeom prst="rect">
                <a:avLst/>
              </a:prstGeom>
              <a:blipFill>
                <a:blip r:embed="rId7"/>
                <a:stretch>
                  <a:fillRect l="-6329" r="-3797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864961" y="4627832"/>
                <a:ext cx="4819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61" y="4627832"/>
                <a:ext cx="481927" cy="307777"/>
              </a:xfrm>
              <a:prstGeom prst="rect">
                <a:avLst/>
              </a:prstGeom>
              <a:blipFill>
                <a:blip r:embed="rId8"/>
                <a:stretch>
                  <a:fillRect l="-5063" r="-5063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0087996" y="5563770"/>
                <a:ext cx="4819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996" y="5563770"/>
                <a:ext cx="481927" cy="307777"/>
              </a:xfrm>
              <a:prstGeom prst="rect">
                <a:avLst/>
              </a:prstGeom>
              <a:blipFill>
                <a:blip r:embed="rId9"/>
                <a:stretch>
                  <a:fillRect l="-6329" r="-3797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8685748" y="2959056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55141" y="3355472"/>
            <a:ext cx="189413" cy="391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100978" y="535405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Arial" pitchFamily="34" charset="0"/>
                <a:cs typeface="Arial" pitchFamily="34" charset="0"/>
              </a:rPr>
              <a:t>REACTION torques</a:t>
            </a:r>
          </a:p>
          <a:p>
            <a:r>
              <a:rPr lang="en-AU" sz="2000" b="1" dirty="0">
                <a:latin typeface="Arial" pitchFamily="34" charset="0"/>
                <a:cs typeface="Arial" pitchFamily="34" charset="0"/>
              </a:rPr>
              <a:t>Applied to airframe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8459561" y="5095790"/>
            <a:ext cx="1450155" cy="1473901"/>
            <a:chOff x="10587809" y="3186657"/>
            <a:chExt cx="1450155" cy="1473901"/>
          </a:xfrm>
        </p:grpSpPr>
        <p:sp>
          <p:nvSpPr>
            <p:cNvPr id="141" name="Curved Up Arrow 140"/>
            <p:cNvSpPr/>
            <p:nvPr/>
          </p:nvSpPr>
          <p:spPr>
            <a:xfrm rot="16200000">
              <a:off x="11001076" y="3553815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Curved Up Arrow 141"/>
            <p:cNvSpPr/>
            <p:nvPr/>
          </p:nvSpPr>
          <p:spPr>
            <a:xfrm rot="5400000">
              <a:off x="10220651" y="3623670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93979" y="3190813"/>
            <a:ext cx="1461582" cy="1472043"/>
            <a:chOff x="8506153" y="5101527"/>
            <a:chExt cx="1461582" cy="1472043"/>
          </a:xfrm>
        </p:grpSpPr>
        <p:sp>
          <p:nvSpPr>
            <p:cNvPr id="145" name="Curved Up Arrow 144"/>
            <p:cNvSpPr/>
            <p:nvPr/>
          </p:nvSpPr>
          <p:spPr>
            <a:xfrm rot="5400000" flipH="1">
              <a:off x="8138995" y="5468685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Curved Up Arrow 145"/>
            <p:cNvSpPr/>
            <p:nvPr/>
          </p:nvSpPr>
          <p:spPr>
            <a:xfrm rot="5400000" flipV="1">
              <a:off x="8930847" y="5536682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509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68852" y="42221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39701" y="42019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558884" y="2097343"/>
            <a:ext cx="843891" cy="1182508"/>
            <a:chOff x="3503712" y="1138390"/>
            <a:chExt cx="2808312" cy="2506634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237783" y="2450354"/>
              <a:ext cx="418706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4949FB6-1EF5-419F-A7B6-DFAAC7EBE453}"/>
              </a:ext>
            </a:extLst>
          </p:cNvPr>
          <p:cNvSpPr/>
          <p:nvPr/>
        </p:nvSpPr>
        <p:spPr>
          <a:xfrm>
            <a:off x="2320156" y="3933750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A3947F-2167-44EB-96E0-F77D25C2031C}"/>
              </a:ext>
            </a:extLst>
          </p:cNvPr>
          <p:cNvSpPr/>
          <p:nvPr/>
        </p:nvSpPr>
        <p:spPr>
          <a:xfrm>
            <a:off x="3598658" y="4073424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82E161-9DAD-41C6-9564-759C2222DEA9}"/>
              </a:ext>
            </a:extLst>
          </p:cNvPr>
          <p:cNvSpPr/>
          <p:nvPr/>
        </p:nvSpPr>
        <p:spPr>
          <a:xfrm>
            <a:off x="717978" y="4068277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38D46D-9293-49F7-9EEE-BACBED556640}"/>
              </a:ext>
            </a:extLst>
          </p:cNvPr>
          <p:cNvSpPr/>
          <p:nvPr/>
        </p:nvSpPr>
        <p:spPr>
          <a:xfrm>
            <a:off x="5034137" y="3702949"/>
            <a:ext cx="333397" cy="365328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41FD39-84CD-411E-8F29-FF61C2CDE87C}"/>
              </a:ext>
            </a:extLst>
          </p:cNvPr>
          <p:cNvCxnSpPr/>
          <p:nvPr/>
        </p:nvCxnSpPr>
        <p:spPr>
          <a:xfrm>
            <a:off x="5200835" y="3519250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1B14EA3-B5EA-4009-A38D-47A280E75FDD}"/>
              </a:ext>
            </a:extLst>
          </p:cNvPr>
          <p:cNvSpPr/>
          <p:nvPr/>
        </p:nvSpPr>
        <p:spPr>
          <a:xfrm>
            <a:off x="4750785" y="3456944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DE1720-8861-4866-B126-FF746C044CC8}"/>
              </a:ext>
            </a:extLst>
          </p:cNvPr>
          <p:cNvSpPr/>
          <p:nvPr/>
        </p:nvSpPr>
        <p:spPr>
          <a:xfrm>
            <a:off x="585046" y="3702949"/>
            <a:ext cx="333397" cy="36532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F52A62-6F79-4A81-A848-157AC42B3182}"/>
              </a:ext>
            </a:extLst>
          </p:cNvPr>
          <p:cNvCxnSpPr/>
          <p:nvPr/>
        </p:nvCxnSpPr>
        <p:spPr>
          <a:xfrm>
            <a:off x="751744" y="3519250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3A12CDE-B0A9-48D1-BE5B-9579EF1BD743}"/>
              </a:ext>
            </a:extLst>
          </p:cNvPr>
          <p:cNvSpPr/>
          <p:nvPr/>
        </p:nvSpPr>
        <p:spPr>
          <a:xfrm>
            <a:off x="301694" y="3456944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D469B49-511D-4F29-A8A8-41F0E4D75E53}"/>
              </a:ext>
            </a:extLst>
          </p:cNvPr>
          <p:cNvSpPr/>
          <p:nvPr/>
        </p:nvSpPr>
        <p:spPr>
          <a:xfrm>
            <a:off x="2890312" y="4046983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F75C42-5661-429E-AEE7-3FC5F4E21CEE}"/>
              </a:ext>
            </a:extLst>
          </p:cNvPr>
          <p:cNvSpPr txBox="1"/>
          <p:nvPr/>
        </p:nvSpPr>
        <p:spPr>
          <a:xfrm>
            <a:off x="482978" y="4184883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4B2E79-177F-4195-A829-4F48D525ADD4}"/>
              </a:ext>
            </a:extLst>
          </p:cNvPr>
          <p:cNvSpPr txBox="1"/>
          <p:nvPr/>
        </p:nvSpPr>
        <p:spPr>
          <a:xfrm>
            <a:off x="4909574" y="4182994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2475E5-615A-417D-A403-82E4F1EC7AB7}"/>
              </a:ext>
            </a:extLst>
          </p:cNvPr>
          <p:cNvGrpSpPr/>
          <p:nvPr/>
        </p:nvGrpSpPr>
        <p:grpSpPr>
          <a:xfrm>
            <a:off x="2407592" y="2073320"/>
            <a:ext cx="977612" cy="1182508"/>
            <a:chOff x="3503712" y="1138390"/>
            <a:chExt cx="3253311" cy="2506634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029E82B-5439-453A-A1D8-B56FFED1E215}"/>
                </a:ext>
              </a:extLst>
            </p:cNvPr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B9C85C9-BE0D-4FC5-97AB-4C6875E82777}"/>
                </a:ext>
              </a:extLst>
            </p:cNvPr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6B4133-F08A-4CA2-BAAB-F5BA28E157B4}"/>
                </a:ext>
              </a:extLst>
            </p:cNvPr>
            <p:cNvSpPr txBox="1"/>
            <p:nvPr/>
          </p:nvSpPr>
          <p:spPr>
            <a:xfrm>
              <a:off x="5363654" y="2399985"/>
              <a:ext cx="1393369" cy="1239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  <a:endParaRPr kumimoji="0" lang="en-AU" sz="3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C029A52-EBC7-46A7-8BCE-48A7233FFC6D}"/>
                </a:ext>
              </a:extLst>
            </p:cNvPr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2" name="Arrow: Up 1">
            <a:extLst>
              <a:ext uri="{FF2B5EF4-FFF2-40B4-BE49-F238E27FC236}">
                <a16:creationId xmlns:a16="http://schemas.microsoft.com/office/drawing/2014/main" id="{E6D48B03-57AD-41A9-BCDD-5AF72CF9A12D}"/>
              </a:ext>
            </a:extLst>
          </p:cNvPr>
          <p:cNvSpPr/>
          <p:nvPr/>
        </p:nvSpPr>
        <p:spPr>
          <a:xfrm>
            <a:off x="402616" y="2527691"/>
            <a:ext cx="698256" cy="723355"/>
          </a:xfrm>
          <a:prstGeom prst="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Arrow: Up 71">
            <a:extLst>
              <a:ext uri="{FF2B5EF4-FFF2-40B4-BE49-F238E27FC236}">
                <a16:creationId xmlns:a16="http://schemas.microsoft.com/office/drawing/2014/main" id="{45FEB73C-4408-4456-9A41-62AD16C34048}"/>
              </a:ext>
            </a:extLst>
          </p:cNvPr>
          <p:cNvSpPr/>
          <p:nvPr/>
        </p:nvSpPr>
        <p:spPr>
          <a:xfrm>
            <a:off x="4849764" y="2556496"/>
            <a:ext cx="698256" cy="723355"/>
          </a:xfrm>
          <a:prstGeom prst="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441A0939-7284-451B-B7BB-87D698931E23}"/>
              </a:ext>
            </a:extLst>
          </p:cNvPr>
          <p:cNvSpPr/>
          <p:nvPr/>
        </p:nvSpPr>
        <p:spPr>
          <a:xfrm>
            <a:off x="6554724" y="2575380"/>
            <a:ext cx="698256" cy="723355"/>
          </a:xfrm>
          <a:prstGeom prst="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75FEBF35-D45A-4DE4-91D1-55FEE6F105B3}"/>
              </a:ext>
            </a:extLst>
          </p:cNvPr>
          <p:cNvSpPr/>
          <p:nvPr/>
        </p:nvSpPr>
        <p:spPr>
          <a:xfrm>
            <a:off x="11025573" y="2575380"/>
            <a:ext cx="698256" cy="723355"/>
          </a:xfrm>
          <a:prstGeom prst="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831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751628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79867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6395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60045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062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751628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79867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6395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60045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6908236" y="4875567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12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4491161" y="1220558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855640" y="908720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1538672" y="317884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048032" y="2746540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3230491" y="301082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2449566" y="2688399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5130072" y="2769762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9884321">
            <a:off x="3937548" y="2791790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9972" y="118595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4398012" y="1242539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 flipV="1">
            <a:off x="2933989" y="1257959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4815823" y="208539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48" idx="0"/>
          </p:cNvCxnSpPr>
          <p:nvPr/>
        </p:nvCxnSpPr>
        <p:spPr>
          <a:xfrm flipV="1">
            <a:off x="2417154" y="1295300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9884321">
            <a:off x="2379197" y="245961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82902" y="2899848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4328764" y="1362271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929618" y="2148018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79015" y="2469793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416" y="1095922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6316" y="69615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26003" y="337070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1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751628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79867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6395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60045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6908236" y="4875567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628" y="3735025"/>
            <a:ext cx="251388" cy="26802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704" y="3973730"/>
            <a:ext cx="251388" cy="268024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3627585" y="2701321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486007" y="2618733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085" y="3632265"/>
            <a:ext cx="197716" cy="210800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10635373" y="3747306"/>
            <a:ext cx="0" cy="38046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009081" y="3721971"/>
            <a:ext cx="11267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911666" y="3930846"/>
            <a:ext cx="5801" cy="12433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9111515" y="3937537"/>
            <a:ext cx="5801" cy="12433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0180663" y="3683574"/>
                <a:ext cx="3711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𝐻</m:t>
                      </m:r>
                    </m:oMath>
                  </m:oMathPara>
                </a14:m>
                <a:endPara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663" y="3683574"/>
                <a:ext cx="3711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4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295351" y="2192926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2019844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2014766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51134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6998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29721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59046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20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8083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42319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573853" y="2332600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93173" y="2327453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009332" y="1962125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176030" y="1778426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725980" y="1716120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60241" y="1962125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726939" y="1778426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76889" y="1716120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722273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770193" y="2924280"/>
            <a:ext cx="693315" cy="984518"/>
            <a:chOff x="3305061" y="526058"/>
            <a:chExt cx="3006963" cy="3118966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564303" y="1865576"/>
              <a:ext cx="418702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05061" y="526058"/>
              <a:ext cx="925559" cy="87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442173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19101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4321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3623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8733" y="103938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927658" y="102113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880345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708584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75112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688762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56027" y="1454885"/>
            <a:ext cx="967013" cy="993314"/>
            <a:chOff x="8941035" y="1649741"/>
            <a:chExt cx="967013" cy="993314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957336" y="2611019"/>
              <a:ext cx="843891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957336" y="1911530"/>
              <a:ext cx="0" cy="69949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434775" y="2058280"/>
              <a:ext cx="47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941035" y="1649741"/>
              <a:ext cx="36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9487" y="1910976"/>
                <a:ext cx="72936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𝜙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3200" dirty="0">
                    <a:latin typeface="Arial" pitchFamily="34" charset="0"/>
                    <a:cs typeface="Arial" pitchFamily="34" charset="0"/>
                  </a:rPr>
                  <a:t>yaw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87" y="1910976"/>
                <a:ext cx="729367" cy="984885"/>
              </a:xfrm>
              <a:prstGeom prst="rect">
                <a:avLst/>
              </a:prstGeom>
              <a:blipFill>
                <a:blip r:embed="rId3"/>
                <a:stretch>
                  <a:fillRect l="-34454" r="-31933" b="-240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552601" y="439547"/>
                <a:ext cx="86562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3200" dirty="0">
                    <a:latin typeface="Arial" pitchFamily="34" charset="0"/>
                    <a:cs typeface="Arial" pitchFamily="34" charset="0"/>
                  </a:rPr>
                  <a:t>pitch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601" y="439547"/>
                <a:ext cx="865622" cy="984885"/>
              </a:xfrm>
              <a:prstGeom prst="rect">
                <a:avLst/>
              </a:prstGeom>
              <a:blipFill>
                <a:blip r:embed="rId4"/>
                <a:stretch>
                  <a:fillRect l="-28873" r="-28169" b="-240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832267" y="3979449"/>
                <a:ext cx="546625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𝜓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3200" dirty="0">
                    <a:latin typeface="Arial" pitchFamily="34" charset="0"/>
                    <a:cs typeface="Arial" pitchFamily="34" charset="0"/>
                  </a:rPr>
                  <a:t>roll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267" y="3979449"/>
                <a:ext cx="546625" cy="984885"/>
              </a:xfrm>
              <a:prstGeom prst="rect">
                <a:avLst/>
              </a:prstGeom>
              <a:blipFill>
                <a:blip r:embed="rId5"/>
                <a:stretch>
                  <a:fillRect l="-45556" r="-43333" b="-24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rved Up Arrow 59"/>
          <p:cNvSpPr/>
          <p:nvPr/>
        </p:nvSpPr>
        <p:spPr>
          <a:xfrm rot="5400000">
            <a:off x="1272015" y="3370477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Curved Up Arrow 60"/>
          <p:cNvSpPr/>
          <p:nvPr/>
        </p:nvSpPr>
        <p:spPr>
          <a:xfrm rot="16200000" flipV="1">
            <a:off x="7532360" y="1914902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362033" y="5741743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40535" y="5881417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59855" y="5876270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076014" y="5510942"/>
            <a:ext cx="333397" cy="365328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1242712" y="5327243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792662" y="5264937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26923" y="5510942"/>
            <a:ext cx="333397" cy="36532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793621" y="5327243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3571" y="5264937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8932189" y="585497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45415" y="4588204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994340" y="456994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87" name="Curved Up Arrow 86"/>
          <p:cNvSpPr/>
          <p:nvPr/>
        </p:nvSpPr>
        <p:spPr>
          <a:xfrm rot="5400000" flipH="1" flipV="1">
            <a:off x="9295991" y="5180687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Curved Up Arrow 87"/>
          <p:cNvSpPr/>
          <p:nvPr/>
        </p:nvSpPr>
        <p:spPr>
          <a:xfrm rot="16200000">
            <a:off x="2933121" y="3333732"/>
            <a:ext cx="1642017" cy="669730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Curved Up Arrow 88"/>
          <p:cNvSpPr/>
          <p:nvPr/>
        </p:nvSpPr>
        <p:spPr>
          <a:xfrm rot="5400000" flipV="1">
            <a:off x="9238439" y="1958517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8995318" y="4996369"/>
            <a:ext cx="967013" cy="993314"/>
            <a:chOff x="8941035" y="1649741"/>
            <a:chExt cx="967013" cy="993314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8957336" y="2611019"/>
              <a:ext cx="843891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957336" y="1911530"/>
              <a:ext cx="0" cy="69949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9434775" y="2058280"/>
              <a:ext cx="47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941035" y="1649741"/>
              <a:ext cx="36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01" name="Curved Up Arrow 100"/>
          <p:cNvSpPr/>
          <p:nvPr/>
        </p:nvSpPr>
        <p:spPr>
          <a:xfrm rot="5400000">
            <a:off x="7472621" y="5265673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77703" y="2104889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22618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295351" y="2192926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2019844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2014766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51134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6998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29721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59046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20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8083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42319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573853" y="2332600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93173" y="2327453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009332" y="1962125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176030" y="1778426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725980" y="1716120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60241" y="1962125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726939" y="1778426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76889" y="1716120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722273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770193" y="2924280"/>
            <a:ext cx="693315" cy="984518"/>
            <a:chOff x="3305061" y="526058"/>
            <a:chExt cx="3006963" cy="3118966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564303" y="1865576"/>
              <a:ext cx="418702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05061" y="526058"/>
              <a:ext cx="925559" cy="87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442173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19101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4321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3623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8733" y="103938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927658" y="102113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880345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708584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75112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688762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6795407" y="3323212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01765" y="2769214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765" y="2769214"/>
                <a:ext cx="38299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956027" y="1454885"/>
            <a:ext cx="967013" cy="993314"/>
            <a:chOff x="8941035" y="1649741"/>
            <a:chExt cx="967013" cy="993314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957336" y="2611019"/>
              <a:ext cx="843891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957336" y="1911530"/>
              <a:ext cx="0" cy="69949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434775" y="2058280"/>
              <a:ext cx="47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941035" y="1649741"/>
              <a:ext cx="36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9487" y="1910976"/>
                <a:ext cx="72936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𝜙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3200" dirty="0">
                    <a:latin typeface="Arial" pitchFamily="34" charset="0"/>
                    <a:cs typeface="Arial" pitchFamily="34" charset="0"/>
                  </a:rPr>
                  <a:t>yaw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87" y="1910976"/>
                <a:ext cx="729367" cy="984885"/>
              </a:xfrm>
              <a:prstGeom prst="rect">
                <a:avLst/>
              </a:prstGeom>
              <a:blipFill>
                <a:blip r:embed="rId3"/>
                <a:stretch>
                  <a:fillRect l="-34454" r="-31933" b="-240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552601" y="439547"/>
                <a:ext cx="86562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3200" dirty="0">
                    <a:latin typeface="Arial" pitchFamily="34" charset="0"/>
                    <a:cs typeface="Arial" pitchFamily="34" charset="0"/>
                  </a:rPr>
                  <a:t>pitch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601" y="439547"/>
                <a:ext cx="865622" cy="984885"/>
              </a:xfrm>
              <a:prstGeom prst="rect">
                <a:avLst/>
              </a:prstGeom>
              <a:blipFill>
                <a:blip r:embed="rId4"/>
                <a:stretch>
                  <a:fillRect l="-28873" r="-28169" b="-240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832267" y="3979449"/>
                <a:ext cx="546625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𝜓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3200" dirty="0">
                    <a:latin typeface="Arial" pitchFamily="34" charset="0"/>
                    <a:cs typeface="Arial" pitchFamily="34" charset="0"/>
                  </a:rPr>
                  <a:t>roll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267" y="3979449"/>
                <a:ext cx="546625" cy="984885"/>
              </a:xfrm>
              <a:prstGeom prst="rect">
                <a:avLst/>
              </a:prstGeom>
              <a:blipFill>
                <a:blip r:embed="rId5"/>
                <a:stretch>
                  <a:fillRect l="-45556" r="-43333" b="-24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rved Up Arrow 59"/>
          <p:cNvSpPr/>
          <p:nvPr/>
        </p:nvSpPr>
        <p:spPr>
          <a:xfrm rot="5400000">
            <a:off x="1272015" y="3370477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Curved Up Arrow 60"/>
          <p:cNvSpPr/>
          <p:nvPr/>
        </p:nvSpPr>
        <p:spPr>
          <a:xfrm rot="16200000" flipV="1">
            <a:off x="7532360" y="1914902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362033" y="5741743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40535" y="5881417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59855" y="5876270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076014" y="5510942"/>
            <a:ext cx="333397" cy="365328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1242712" y="5327243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792662" y="5264937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26923" y="5510942"/>
            <a:ext cx="333397" cy="36532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793621" y="5327243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3571" y="5264937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8932189" y="585497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45415" y="4588204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994340" y="456994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87" name="Curved Up Arrow 86"/>
          <p:cNvSpPr/>
          <p:nvPr/>
        </p:nvSpPr>
        <p:spPr>
          <a:xfrm rot="5400000" flipH="1" flipV="1">
            <a:off x="9295991" y="5180687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Curved Up Arrow 87"/>
          <p:cNvSpPr/>
          <p:nvPr/>
        </p:nvSpPr>
        <p:spPr>
          <a:xfrm rot="16200000">
            <a:off x="2933121" y="3333732"/>
            <a:ext cx="1642017" cy="669730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Curved Up Arrow 88"/>
          <p:cNvSpPr/>
          <p:nvPr/>
        </p:nvSpPr>
        <p:spPr>
          <a:xfrm rot="5400000" flipV="1">
            <a:off x="9238439" y="1958517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8995318" y="4996369"/>
            <a:ext cx="967013" cy="993314"/>
            <a:chOff x="8941035" y="1649741"/>
            <a:chExt cx="967013" cy="993314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8957336" y="2611019"/>
              <a:ext cx="843891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957336" y="1911530"/>
              <a:ext cx="0" cy="69949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9434775" y="2058280"/>
              <a:ext cx="47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941035" y="1649741"/>
              <a:ext cx="36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01" name="Curved Up Arrow 100"/>
          <p:cNvSpPr/>
          <p:nvPr/>
        </p:nvSpPr>
        <p:spPr>
          <a:xfrm rot="5400000">
            <a:off x="7472621" y="5265673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6744324" y="6665011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443079" y="6111013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79" y="6111013"/>
                <a:ext cx="38299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777703" y="2104889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55896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7608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687279" y="3908798"/>
            <a:ext cx="6475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2687279" y="3204177"/>
            <a:ext cx="0" cy="70462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85083" y="2784865"/>
            <a:ext cx="502196" cy="688142"/>
            <a:chOff x="3215680" y="1876762"/>
            <a:chExt cx="502196" cy="688142"/>
          </a:xfrm>
        </p:grpSpPr>
        <p:sp>
          <p:nvSpPr>
            <p:cNvPr id="81" name="TextBox 80"/>
            <p:cNvSpPr txBox="1"/>
            <p:nvPr/>
          </p:nvSpPr>
          <p:spPr>
            <a:xfrm>
              <a:off x="3287688" y="1980129"/>
              <a:ext cx="430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15680" y="1876762"/>
              <a:ext cx="413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Q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3839249" y="2238562"/>
            <a:ext cx="288032" cy="288032"/>
          </a:xfrm>
          <a:prstGeom prst="ellipse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62389" y="2737426"/>
            <a:ext cx="790658" cy="707876"/>
            <a:chOff x="4295800" y="3670258"/>
            <a:chExt cx="790658" cy="707876"/>
          </a:xfrm>
        </p:grpSpPr>
        <p:grpSp>
          <p:nvGrpSpPr>
            <p:cNvPr id="13" name="Group 12"/>
            <p:cNvGrpSpPr/>
            <p:nvPr/>
          </p:nvGrpSpPr>
          <p:grpSpPr>
            <a:xfrm>
              <a:off x="4295800" y="3670258"/>
              <a:ext cx="538630" cy="665582"/>
              <a:chOff x="4746565" y="3204177"/>
              <a:chExt cx="538630" cy="66558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4871864" y="3284984"/>
                <a:ext cx="4133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746565" y="3204177"/>
                <a:ext cx="3413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Q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4582402" y="3978024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t</a:t>
              </a:r>
            </a:p>
          </p:txBody>
        </p:sp>
      </p:grpSp>
      <p:cxnSp>
        <p:nvCxnSpPr>
          <p:cNvPr id="18" name="Straight Arrow Connector 17"/>
          <p:cNvCxnSpPr>
            <a:stCxn id="74" idx="7"/>
          </p:cNvCxnSpPr>
          <p:nvPr/>
        </p:nvCxnSpPr>
        <p:spPr>
          <a:xfrm flipV="1">
            <a:off x="2699017" y="2526594"/>
            <a:ext cx="1138787" cy="132627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286038" y="3591037"/>
            <a:ext cx="502196" cy="688142"/>
            <a:chOff x="3215680" y="1876762"/>
            <a:chExt cx="502196" cy="688142"/>
          </a:xfrm>
        </p:grpSpPr>
        <p:sp>
          <p:nvSpPr>
            <p:cNvPr id="123" name="TextBox 122"/>
            <p:cNvSpPr txBox="1"/>
            <p:nvPr/>
          </p:nvSpPr>
          <p:spPr>
            <a:xfrm>
              <a:off x="3287688" y="1980129"/>
              <a:ext cx="430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15680" y="1876762"/>
              <a:ext cx="413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3992" y="2427808"/>
            <a:ext cx="2119158" cy="2326458"/>
            <a:chOff x="6816080" y="3232699"/>
            <a:chExt cx="2119158" cy="2326458"/>
          </a:xfrm>
        </p:grpSpPr>
        <p:sp>
          <p:nvSpPr>
            <p:cNvPr id="136" name="Rectangle 135"/>
            <p:cNvSpPr/>
            <p:nvPr/>
          </p:nvSpPr>
          <p:spPr>
            <a:xfrm>
              <a:off x="6816080" y="4744585"/>
              <a:ext cx="1224136" cy="339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>
              <a:off x="7405078" y="4918305"/>
              <a:ext cx="1427226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7388562" y="3403008"/>
              <a:ext cx="16516" cy="151529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6816080" y="3232699"/>
              <a:ext cx="502196" cy="688142"/>
              <a:chOff x="3215680" y="1876762"/>
              <a:chExt cx="502196" cy="688142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3287688" y="1980129"/>
                <a:ext cx="430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Z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215680" y="1876762"/>
                <a:ext cx="413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Q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8433042" y="4205902"/>
              <a:ext cx="502196" cy="688142"/>
              <a:chOff x="3215680" y="1876762"/>
              <a:chExt cx="502196" cy="68814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3287688" y="1980129"/>
                <a:ext cx="430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215680" y="1876762"/>
                <a:ext cx="413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Q</a:t>
                </a: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208906" y="4607764"/>
              <a:ext cx="359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7492276" y="4983093"/>
              <a:ext cx="1329829" cy="57606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7396331" y="3524574"/>
              <a:ext cx="650729" cy="139373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 rot="3730232">
              <a:off x="7867168" y="4751255"/>
              <a:ext cx="508025" cy="690972"/>
            </a:xfrm>
            <a:prstGeom prst="arc">
              <a:avLst/>
            </a:prstGeom>
            <a:ln w="9525"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Arc 147"/>
            <p:cNvSpPr/>
            <p:nvPr/>
          </p:nvSpPr>
          <p:spPr>
            <a:xfrm rot="20326999">
              <a:off x="7293260" y="3761090"/>
              <a:ext cx="508025" cy="690972"/>
            </a:xfrm>
            <a:prstGeom prst="arc">
              <a:avLst/>
            </a:prstGeom>
            <a:ln w="9525"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666911" y="4003049"/>
            <a:ext cx="1224136" cy="288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10255909" y="4159082"/>
            <a:ext cx="142722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0239393" y="2643785"/>
            <a:ext cx="16516" cy="15152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0195672" y="2380430"/>
            <a:ext cx="502196" cy="688142"/>
            <a:chOff x="3215680" y="1876762"/>
            <a:chExt cx="502196" cy="688142"/>
          </a:xfrm>
        </p:grpSpPr>
        <p:sp>
          <p:nvSpPr>
            <p:cNvPr id="162" name="TextBox 161"/>
            <p:cNvSpPr txBox="1"/>
            <p:nvPr/>
          </p:nvSpPr>
          <p:spPr>
            <a:xfrm>
              <a:off x="3287688" y="1980129"/>
              <a:ext cx="430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215680" y="1876762"/>
              <a:ext cx="413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Q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1521391" y="4128447"/>
            <a:ext cx="502196" cy="688142"/>
            <a:chOff x="3215680" y="1876762"/>
            <a:chExt cx="502196" cy="688142"/>
          </a:xfrm>
        </p:grpSpPr>
        <p:sp>
          <p:nvSpPr>
            <p:cNvPr id="160" name="TextBox 159"/>
            <p:cNvSpPr txBox="1"/>
            <p:nvPr/>
          </p:nvSpPr>
          <p:spPr>
            <a:xfrm>
              <a:off x="3287688" y="1980129"/>
              <a:ext cx="430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15680" y="1876762"/>
              <a:ext cx="413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Q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rot="17934760">
            <a:off x="9583380" y="2350377"/>
            <a:ext cx="1425774" cy="2034583"/>
            <a:chOff x="9636046" y="2753448"/>
            <a:chExt cx="1425774" cy="2034583"/>
          </a:xfrm>
        </p:grpSpPr>
        <p:cxnSp>
          <p:nvCxnSpPr>
            <p:cNvPr id="156" name="Straight Arrow Connector 155"/>
            <p:cNvCxnSpPr/>
            <p:nvPr/>
          </p:nvCxnSpPr>
          <p:spPr>
            <a:xfrm>
              <a:off x="9731991" y="4211967"/>
              <a:ext cx="1329829" cy="57606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9636046" y="2753448"/>
              <a:ext cx="650729" cy="139373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Arc 157"/>
          <p:cNvSpPr/>
          <p:nvPr/>
        </p:nvSpPr>
        <p:spPr>
          <a:xfrm rot="17869768" flipV="1">
            <a:off x="10575325" y="3578827"/>
            <a:ext cx="546410" cy="76717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Arc 158"/>
          <p:cNvSpPr/>
          <p:nvPr/>
        </p:nvSpPr>
        <p:spPr>
          <a:xfrm rot="1273001" flipH="1">
            <a:off x="9859934" y="3280310"/>
            <a:ext cx="508025" cy="690972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/>
          <p:cNvSpPr/>
          <p:nvPr/>
        </p:nvSpPr>
        <p:spPr>
          <a:xfrm>
            <a:off x="10189152" y="4059089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6366568" y="4533578"/>
                <a:ext cx="563039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2000" dirty="0">
                    <a:latin typeface="Arial" pitchFamily="34" charset="0"/>
                    <a:cs typeface="Arial" pitchFamily="34" charset="0"/>
                  </a:rPr>
                  <a:t>pitch</a:t>
                </a: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68" y="4533578"/>
                <a:ext cx="563039" cy="800219"/>
              </a:xfrm>
              <a:prstGeom prst="rect">
                <a:avLst/>
              </a:prstGeom>
              <a:blipFill>
                <a:blip r:embed="rId2"/>
                <a:stretch>
                  <a:fillRect l="-26882" r="-23656" b="-190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10014194" y="4567961"/>
                <a:ext cx="529569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𝜓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2000" dirty="0">
                    <a:latin typeface="Arial" pitchFamily="34" charset="0"/>
                    <a:cs typeface="Arial" pitchFamily="34" charset="0"/>
                  </a:rPr>
                  <a:t>roll</a:t>
                </a: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194" y="4567961"/>
                <a:ext cx="529569" cy="800219"/>
              </a:xfrm>
              <a:prstGeom prst="rect">
                <a:avLst/>
              </a:prstGeom>
              <a:blipFill>
                <a:blip r:embed="rId3"/>
                <a:stretch>
                  <a:fillRect l="-29885" b="-189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Up Arrow 30"/>
          <p:cNvSpPr/>
          <p:nvPr/>
        </p:nvSpPr>
        <p:spPr>
          <a:xfrm rot="1535108">
            <a:off x="7191896" y="2163147"/>
            <a:ext cx="465036" cy="504056"/>
          </a:xfrm>
          <a:prstGeom prst="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Up Arrow 167"/>
          <p:cNvSpPr/>
          <p:nvPr/>
        </p:nvSpPr>
        <p:spPr>
          <a:xfrm rot="19541522" flipH="1">
            <a:off x="8943973" y="2407176"/>
            <a:ext cx="465036" cy="504056"/>
          </a:xfrm>
          <a:prstGeom prst="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3887" y="178047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Arial" pitchFamily="34" charset="0"/>
                <a:cs typeface="Arial" pitchFamily="34" charset="0"/>
              </a:rPr>
              <a:t>force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1288" y="203850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Arial" pitchFamily="34" charset="0"/>
                <a:cs typeface="Arial" pitchFamily="34" charset="0"/>
              </a:rPr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880861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20103053">
            <a:off x="5673336" y="2490955"/>
            <a:ext cx="1930922" cy="1966188"/>
            <a:chOff x="1632111" y="1498596"/>
            <a:chExt cx="1930922" cy="196618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16509" y="43199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{B}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24471" y="2805508"/>
            <a:ext cx="1930922" cy="1966188"/>
            <a:chOff x="1632111" y="1498596"/>
            <a:chExt cx="1930922" cy="1966188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2187" y="43970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</p:spTree>
    <p:extLst>
      <p:ext uri="{BB962C8B-B14F-4D97-AF65-F5344CB8AC3E}">
        <p14:creationId xmlns:p14="http://schemas.microsoft.com/office/powerpoint/2010/main" val="3509721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20103053">
            <a:off x="5324733" y="2490955"/>
            <a:ext cx="1930922" cy="1966188"/>
            <a:chOff x="1632111" y="1498596"/>
            <a:chExt cx="1930922" cy="196618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67906" y="43199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{B}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24471" y="2805508"/>
            <a:ext cx="1930922" cy="1966188"/>
            <a:chOff x="1632111" y="1498596"/>
            <a:chExt cx="1930922" cy="1966188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2187" y="43970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43234" y="2860287"/>
            <a:ext cx="1930922" cy="1966188"/>
            <a:chOff x="1632111" y="1498596"/>
            <a:chExt cx="1930922" cy="1966188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066502" y="44571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  <p:grpSp>
        <p:nvGrpSpPr>
          <p:cNvPr id="34" name="Group 33"/>
          <p:cNvGrpSpPr/>
          <p:nvPr/>
        </p:nvGrpSpPr>
        <p:grpSpPr>
          <a:xfrm rot="20103053">
            <a:off x="8939558" y="2640198"/>
            <a:ext cx="1930922" cy="1966188"/>
            <a:chOff x="1632111" y="1498596"/>
            <a:chExt cx="1930922" cy="1966188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95709" y="36082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{B}</a:t>
            </a:r>
          </a:p>
        </p:txBody>
      </p:sp>
    </p:spTree>
    <p:extLst>
      <p:ext uri="{BB962C8B-B14F-4D97-AF65-F5344CB8AC3E}">
        <p14:creationId xmlns:p14="http://schemas.microsoft.com/office/powerpoint/2010/main" val="2947640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AU" dirty="0"/>
              <a:t>DC MOTOR images: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83895"/>
            <a:ext cx="112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web(</a:t>
            </a:r>
            <a:r>
              <a:rPr lang="en-AU" dirty="0" err="1"/>
              <a:t>fullfile</a:t>
            </a:r>
            <a:r>
              <a:rPr lang="en-AU" dirty="0"/>
              <a:t>(</a:t>
            </a:r>
            <a:r>
              <a:rPr lang="en-AU" dirty="0" err="1"/>
              <a:t>docroot</a:t>
            </a:r>
            <a:r>
              <a:rPr lang="en-AU" dirty="0"/>
              <a:t>, 'ident/examples/represent-nonlinear-dynamics-using-matlab-file-for-grey-box-estimation.html'))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767012"/>
            <a:ext cx="40671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7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95" y="172620"/>
            <a:ext cx="10515600" cy="886159"/>
          </a:xfrm>
        </p:spPr>
        <p:txBody>
          <a:bodyPr/>
          <a:lstStyle/>
          <a:p>
            <a:r>
              <a:rPr lang="en-AU" dirty="0"/>
              <a:t>Scope/Probe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66" y="4068178"/>
            <a:ext cx="1828800" cy="1924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6263" y="1247092"/>
            <a:ext cx="480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/>
              <a:t>web(fullfile(docroot, 'simulink/slref/scope.html'))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822726" y="1859359"/>
            <a:ext cx="759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https://www.mathworks.com/help/releases/R2016b/simulink/slref/scope.html</a:t>
            </a:r>
          </a:p>
        </p:txBody>
      </p:sp>
    </p:spTree>
    <p:extLst>
      <p:ext uri="{BB962C8B-B14F-4D97-AF65-F5344CB8AC3E}">
        <p14:creationId xmlns:p14="http://schemas.microsoft.com/office/powerpoint/2010/main" val="3250084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2005012"/>
            <a:ext cx="5819775" cy="28479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9390022">
            <a:off x="6472991" y="2611868"/>
            <a:ext cx="585536" cy="841960"/>
          </a:xfrm>
          <a:prstGeom prst="downArrow">
            <a:avLst/>
          </a:prstGeom>
          <a:solidFill>
            <a:srgbClr val="00FF00"/>
          </a:solidFill>
          <a:effectLst>
            <a:glow rad="1397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Down Arrow 6"/>
          <p:cNvSpPr/>
          <p:nvPr/>
        </p:nvSpPr>
        <p:spPr>
          <a:xfrm rot="2864717">
            <a:off x="4699791" y="2599186"/>
            <a:ext cx="585536" cy="841960"/>
          </a:xfrm>
          <a:prstGeom prst="downArrow">
            <a:avLst/>
          </a:prstGeom>
          <a:solidFill>
            <a:srgbClr val="00FF00"/>
          </a:solidFill>
          <a:effectLst>
            <a:glow rad="1397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4" y="2005012"/>
            <a:ext cx="2743142" cy="24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35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31" y="2408835"/>
            <a:ext cx="5316781" cy="2646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89" y="2408835"/>
            <a:ext cx="2743142" cy="248225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9221216">
            <a:off x="6442868" y="2102154"/>
            <a:ext cx="585536" cy="841960"/>
          </a:xfrm>
          <a:prstGeom prst="downArrow">
            <a:avLst/>
          </a:prstGeom>
          <a:solidFill>
            <a:srgbClr val="00FF00"/>
          </a:solidFill>
          <a:effectLst>
            <a:glow rad="1397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52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4491161" y="1220558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855640" y="908720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1538672" y="317884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048032" y="2746540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3230491" y="301082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2449566" y="2688399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5130072" y="2769762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9884321">
            <a:off x="3937548" y="2791790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9972" y="118595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4398012" y="1242539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 flipV="1">
            <a:off x="2933989" y="1257959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4815823" y="208539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48" idx="0"/>
          </p:cNvCxnSpPr>
          <p:nvPr/>
        </p:nvCxnSpPr>
        <p:spPr>
          <a:xfrm flipV="1">
            <a:off x="2417154" y="1295300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9884321">
            <a:off x="2379197" y="245961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82902" y="2899848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4328764" y="1362271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929618" y="2148018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893790" y="3771787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416" y="1095922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6316" y="69615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26003" y="337070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61504" y="3773202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26940" y="3771787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86814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41431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06867" y="3771787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879838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045274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19857856">
            <a:off x="2806079" y="2917141"/>
            <a:ext cx="1257350" cy="100387"/>
            <a:chOff x="3126331" y="4341782"/>
            <a:chExt cx="1257350" cy="100387"/>
          </a:xfrm>
        </p:grpSpPr>
        <p:sp>
          <p:nvSpPr>
            <p:cNvPr id="50" name="Oval 49"/>
            <p:cNvSpPr/>
            <p:nvPr/>
          </p:nvSpPr>
          <p:spPr>
            <a:xfrm>
              <a:off x="312633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94045" y="434319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45948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61935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73972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39408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12379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7781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3159" y="2963600"/>
            <a:ext cx="971485" cy="565454"/>
            <a:chOff x="4608661" y="4479776"/>
            <a:chExt cx="971485" cy="565454"/>
          </a:xfrm>
        </p:grpSpPr>
        <p:sp>
          <p:nvSpPr>
            <p:cNvPr id="59" name="Oval 58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91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57300"/>
            <a:ext cx="6858000" cy="43434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676941">
            <a:off x="5447612" y="1067245"/>
            <a:ext cx="990644" cy="1163169"/>
          </a:xfrm>
          <a:prstGeom prst="downArrow">
            <a:avLst/>
          </a:prstGeom>
          <a:solidFill>
            <a:srgbClr val="00FF00"/>
          </a:solidFill>
          <a:effectLst>
            <a:glow rad="1397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" y="2353701"/>
            <a:ext cx="2743142" cy="24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12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6" y="2474678"/>
            <a:ext cx="4654038" cy="20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6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33825" y="657208"/>
            <a:ext cx="1930922" cy="1966188"/>
            <a:chOff x="1632111" y="1498596"/>
            <a:chExt cx="1930922" cy="196618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63817" y="9682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559012" y="3920092"/>
            <a:ext cx="3011470" cy="1665288"/>
            <a:chOff x="3559012" y="3920092"/>
            <a:chExt cx="3011470" cy="1665288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3559012" y="3920092"/>
              <a:ext cx="3011470" cy="1665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736" y="4645901"/>
              <a:ext cx="397011" cy="42328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604108" y="788288"/>
            <a:ext cx="412816" cy="3547621"/>
            <a:chOff x="7404627" y="288667"/>
            <a:chExt cx="412816" cy="3547621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7140149">
              <a:off x="5837224" y="1856070"/>
              <a:ext cx="3547621" cy="41281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9661" y="1823353"/>
              <a:ext cx="284349" cy="303166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>
            <a:off x="4769963" y="3904615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5166974" y="4643259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1316" y="186130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m </a:t>
            </a:r>
          </a:p>
        </p:txBody>
      </p:sp>
    </p:spTree>
    <p:extLst>
      <p:ext uri="{BB962C8B-B14F-4D97-AF65-F5344CB8AC3E}">
        <p14:creationId xmlns:p14="http://schemas.microsoft.com/office/powerpoint/2010/main" val="2044350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3010" y="4796738"/>
            <a:ext cx="1762812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95" y="5126960"/>
            <a:ext cx="291242" cy="310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06936" y="5949434"/>
                <a:ext cx="5902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36" y="5949434"/>
                <a:ext cx="59022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103010" y="5956520"/>
            <a:ext cx="1762812" cy="234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723336" y="4796738"/>
            <a:ext cx="7854" cy="97096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47201" y="4945033"/>
                <a:ext cx="5766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201" y="4945033"/>
                <a:ext cx="57669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803542" y="4092112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5855931" y="842051"/>
            <a:ext cx="292231" cy="33747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57875" y="1264022"/>
            <a:ext cx="1930922" cy="1966188"/>
            <a:chOff x="864937" y="2069771"/>
            <a:chExt cx="1930922" cy="1966188"/>
          </a:xfrm>
        </p:grpSpPr>
        <p:grpSp>
          <p:nvGrpSpPr>
            <p:cNvPr id="18" name="Group 17"/>
            <p:cNvGrpSpPr/>
            <p:nvPr/>
          </p:nvGrpSpPr>
          <p:grpSpPr>
            <a:xfrm>
              <a:off x="864937" y="2069771"/>
              <a:ext cx="1930922" cy="1966188"/>
              <a:chOff x="1632111" y="1498596"/>
              <a:chExt cx="1930922" cy="1966188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40509" y="309545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32111" y="149859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408282" y="26835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{G}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613705" y="4216847"/>
            <a:ext cx="8126" cy="84622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59125" y="4205567"/>
                <a:ext cx="502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125" y="4205567"/>
                <a:ext cx="50218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760074" y="4796737"/>
            <a:ext cx="705439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71" y="5126960"/>
            <a:ext cx="291242" cy="310516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763051" y="5948113"/>
            <a:ext cx="70543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76237" y="2522324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762213" y="1206750"/>
            <a:ext cx="1930922" cy="1966188"/>
            <a:chOff x="9704651" y="1567364"/>
            <a:chExt cx="1930922" cy="1966188"/>
          </a:xfrm>
        </p:grpSpPr>
        <p:grpSp>
          <p:nvGrpSpPr>
            <p:cNvPr id="35" name="Group 34"/>
            <p:cNvGrpSpPr/>
            <p:nvPr/>
          </p:nvGrpSpPr>
          <p:grpSpPr>
            <a:xfrm>
              <a:off x="9704651" y="1567364"/>
              <a:ext cx="1930922" cy="1966188"/>
              <a:chOff x="864937" y="2069771"/>
              <a:chExt cx="1930922" cy="196618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64937" y="2069771"/>
                <a:ext cx="1930922" cy="1966188"/>
                <a:chOff x="1632111" y="1498596"/>
                <a:chExt cx="1930922" cy="1966188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954635" y="1753299"/>
                  <a:ext cx="0" cy="134223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954635" y="3095452"/>
                  <a:ext cx="1312440" cy="8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3240509" y="3095452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Y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632111" y="1498596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408282" y="2683533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{G}</a:t>
                </a:r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9950196" y="3076244"/>
              <a:ext cx="153955" cy="1759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15944" y="5956520"/>
                <a:ext cx="5902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44" y="5956520"/>
                <a:ext cx="59022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8904521" y="4158857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8974285" y="883270"/>
            <a:ext cx="292231" cy="33747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611254" y="842051"/>
            <a:ext cx="9523" cy="337479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809519" y="2029881"/>
                <a:ext cx="5205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19" y="2029881"/>
                <a:ext cx="52059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5838390" y="701618"/>
            <a:ext cx="362163" cy="757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803542" y="154363"/>
                <a:ext cx="534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42" y="154363"/>
                <a:ext cx="53412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>
            <a:off x="8962971" y="763028"/>
            <a:ext cx="362163" cy="757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910085" y="139440"/>
                <a:ext cx="534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085" y="139440"/>
                <a:ext cx="53412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9106344" y="4483082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979702" y="4371942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13" y="2412464"/>
            <a:ext cx="284349" cy="30316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55" y="2346751"/>
            <a:ext cx="284349" cy="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07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375235" y="4845377"/>
            <a:ext cx="1762812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20" y="5175599"/>
            <a:ext cx="291242" cy="310516"/>
          </a:xfrm>
          <a:prstGeom prst="rect">
            <a:avLst/>
          </a:prstGeom>
        </p:spPr>
      </p:pic>
      <p:sp>
        <p:nvSpPr>
          <p:cNvPr id="68" name="Oval 67"/>
          <p:cNvSpPr/>
          <p:nvPr/>
        </p:nvSpPr>
        <p:spPr>
          <a:xfrm>
            <a:off x="2076660" y="4152884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0" name="Group 69"/>
          <p:cNvGrpSpPr/>
          <p:nvPr/>
        </p:nvGrpSpPr>
        <p:grpSpPr>
          <a:xfrm>
            <a:off x="1972915" y="2714078"/>
            <a:ext cx="1930922" cy="1966188"/>
            <a:chOff x="864937" y="2069771"/>
            <a:chExt cx="1930922" cy="1966188"/>
          </a:xfrm>
        </p:grpSpPr>
        <p:grpSp>
          <p:nvGrpSpPr>
            <p:cNvPr id="71" name="Group 70"/>
            <p:cNvGrpSpPr/>
            <p:nvPr/>
          </p:nvGrpSpPr>
          <p:grpSpPr>
            <a:xfrm>
              <a:off x="864937" y="2069771"/>
              <a:ext cx="1930922" cy="1966188"/>
              <a:chOff x="1632111" y="1498596"/>
              <a:chExt cx="1930922" cy="1966188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240509" y="309545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632111" y="149859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408282" y="26835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2266219" y="4330015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715521" y="4819703"/>
            <a:ext cx="1762812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06" y="5149925"/>
            <a:ext cx="291242" cy="310516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5592213" y="4394907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355080" y="4819702"/>
            <a:ext cx="705439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977" y="5149925"/>
            <a:ext cx="291242" cy="310516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9701350" y="4506047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rot="1281198">
            <a:off x="5800829" y="1221369"/>
            <a:ext cx="1930922" cy="3609738"/>
            <a:chOff x="5274386" y="865016"/>
            <a:chExt cx="1930922" cy="3609738"/>
          </a:xfrm>
        </p:grpSpPr>
        <p:grpSp>
          <p:nvGrpSpPr>
            <p:cNvPr id="2" name="Group 1"/>
            <p:cNvGrpSpPr/>
            <p:nvPr/>
          </p:nvGrpSpPr>
          <p:grpSpPr>
            <a:xfrm>
              <a:off x="5416053" y="865016"/>
              <a:ext cx="397011" cy="3609738"/>
              <a:chOff x="5416053" y="865016"/>
              <a:chExt cx="397011" cy="360973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5416053" y="4115077"/>
                <a:ext cx="397011" cy="35967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468442" y="865016"/>
                <a:ext cx="292231" cy="33747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dirty="0"/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6324" y="2435429"/>
                <a:ext cx="284349" cy="303166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274386" y="1010857"/>
              <a:ext cx="1930922" cy="1966188"/>
              <a:chOff x="864937" y="2069771"/>
              <a:chExt cx="1930922" cy="1966188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864937" y="2069771"/>
                <a:ext cx="1930922" cy="1966188"/>
                <a:chOff x="1632111" y="1498596"/>
                <a:chExt cx="1930922" cy="1966188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954635" y="1753299"/>
                  <a:ext cx="0" cy="1342239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1954635" y="3095452"/>
                  <a:ext cx="1312440" cy="86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3240509" y="3095452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632111" y="1498596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1408282" y="2683533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{P}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 rot="20108873">
            <a:off x="8622089" y="884283"/>
            <a:ext cx="1930922" cy="3609738"/>
            <a:chOff x="5274386" y="865016"/>
            <a:chExt cx="1930922" cy="3609738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16053" y="865016"/>
              <a:ext cx="397011" cy="3609738"/>
              <a:chOff x="5416053" y="865016"/>
              <a:chExt cx="397011" cy="3609738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5416053" y="4115077"/>
                <a:ext cx="397011" cy="35967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468442" y="865016"/>
                <a:ext cx="292231" cy="33747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dirty="0"/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6324" y="2435429"/>
                <a:ext cx="284349" cy="303166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5274386" y="1010857"/>
              <a:ext cx="1930922" cy="1966188"/>
              <a:chOff x="864937" y="2069771"/>
              <a:chExt cx="1930922" cy="196618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864937" y="2069771"/>
                <a:ext cx="1930922" cy="1966188"/>
                <a:chOff x="1632111" y="1498596"/>
                <a:chExt cx="1930922" cy="1966188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1954635" y="1753299"/>
                  <a:ext cx="0" cy="1342239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1954635" y="3095452"/>
                  <a:ext cx="1312440" cy="86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3240509" y="3095452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632111" y="1498596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1408282" y="2683533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{P}</a:t>
                </a: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5261236" y="2734515"/>
            <a:ext cx="1930922" cy="1966188"/>
            <a:chOff x="864937" y="2069771"/>
            <a:chExt cx="1930922" cy="19661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864937" y="2069771"/>
              <a:ext cx="1930922" cy="1966188"/>
              <a:chOff x="1632111" y="1498596"/>
              <a:chExt cx="1930922" cy="1966188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240509" y="309545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632111" y="149859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408282" y="26835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04103" y="3989341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385326" y="2795796"/>
            <a:ext cx="1930922" cy="1966188"/>
            <a:chOff x="864937" y="2069771"/>
            <a:chExt cx="1930922" cy="1966188"/>
          </a:xfrm>
        </p:grpSpPr>
        <p:grpSp>
          <p:nvGrpSpPr>
            <p:cNvPr id="121" name="Group 120"/>
            <p:cNvGrpSpPr/>
            <p:nvPr/>
          </p:nvGrpSpPr>
          <p:grpSpPr>
            <a:xfrm>
              <a:off x="864937" y="2069771"/>
              <a:ext cx="1930922" cy="1966188"/>
              <a:chOff x="1632111" y="1498596"/>
              <a:chExt cx="1930922" cy="1966188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3240509" y="309545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632111" y="149859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408282" y="26835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9624133" y="4298576"/>
            <a:ext cx="154434" cy="1623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36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4715521" y="4819703"/>
            <a:ext cx="1762812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06" y="5149925"/>
            <a:ext cx="291242" cy="310516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5592213" y="4394907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1281198">
            <a:off x="5985420" y="993690"/>
            <a:ext cx="397011" cy="3609738"/>
            <a:chOff x="5416053" y="865016"/>
            <a:chExt cx="397011" cy="3609738"/>
          </a:xfrm>
        </p:grpSpPr>
        <p:sp>
          <p:nvSpPr>
            <p:cNvPr id="82" name="Oval 81"/>
            <p:cNvSpPr/>
            <p:nvPr/>
          </p:nvSpPr>
          <p:spPr>
            <a:xfrm>
              <a:off x="5416053" y="4115077"/>
              <a:ext cx="397011" cy="35967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468442" y="865016"/>
              <a:ext cx="292231" cy="337479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6324" y="2435429"/>
              <a:ext cx="284349" cy="303166"/>
            </a:xfrm>
            <a:prstGeom prst="rect">
              <a:avLst/>
            </a:prstGeom>
          </p:spPr>
        </p:pic>
      </p:grpSp>
      <p:sp>
        <p:nvSpPr>
          <p:cNvPr id="77" name="TextBox 76"/>
          <p:cNvSpPr txBox="1"/>
          <p:nvPr/>
        </p:nvSpPr>
        <p:spPr>
          <a:xfrm>
            <a:off x="5404103" y="3989341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grpSp>
        <p:nvGrpSpPr>
          <p:cNvPr id="60" name="Group 59"/>
          <p:cNvGrpSpPr/>
          <p:nvPr/>
        </p:nvGrpSpPr>
        <p:grpSpPr>
          <a:xfrm rot="1326027">
            <a:off x="5371462" y="3549770"/>
            <a:ext cx="1285263" cy="1044434"/>
            <a:chOff x="863288" y="2781671"/>
            <a:chExt cx="1285263" cy="1044434"/>
          </a:xfrm>
        </p:grpSpPr>
        <p:grpSp>
          <p:nvGrpSpPr>
            <p:cNvPr id="61" name="Group 60"/>
            <p:cNvGrpSpPr/>
            <p:nvPr/>
          </p:nvGrpSpPr>
          <p:grpSpPr>
            <a:xfrm>
              <a:off x="863288" y="2781671"/>
              <a:ext cx="1285263" cy="1044434"/>
              <a:chOff x="1630462" y="2210496"/>
              <a:chExt cx="1285263" cy="1044434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rot="20273973" flipV="1">
                <a:off x="1826208" y="2437920"/>
                <a:ext cx="273839" cy="629222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rot="20273973">
                <a:off x="1985779" y="2942092"/>
                <a:ext cx="754147" cy="312838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593201" y="271917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30462" y="221049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243124" y="286530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{P}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219855" y="5270722"/>
            <a:ext cx="5379396" cy="735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88254" y="4643421"/>
            <a:ext cx="1930922" cy="1966188"/>
            <a:chOff x="1632111" y="1498596"/>
            <a:chExt cx="1930922" cy="1966188"/>
          </a:xfrm>
        </p:grpSpPr>
        <p:cxnSp>
          <p:nvCxnSpPr>
            <p:cNvPr id="86" name="Straight Arrow Connector 85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107144" y="47558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31121" y="5901723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Arial" pitchFamily="34" charset="0"/>
                <a:cs typeface="Arial" pitchFamily="34" charset="0"/>
              </a:rPr>
              <a:t>x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4574613" y="4459337"/>
            <a:ext cx="8126" cy="84622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20033" y="4448057"/>
                <a:ext cx="502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33" y="4448057"/>
                <a:ext cx="502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/>
          <p:cNvCxnSpPr/>
          <p:nvPr/>
        </p:nvCxnSpPr>
        <p:spPr>
          <a:xfrm flipH="1">
            <a:off x="4814852" y="850544"/>
            <a:ext cx="1212159" cy="313747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821270" y="1968393"/>
                <a:ext cx="5205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70" y="1968393"/>
                <a:ext cx="5205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104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64526" y="2015328"/>
            <a:ext cx="2987555" cy="3928622"/>
            <a:chOff x="5519938" y="2007650"/>
            <a:chExt cx="3160403" cy="4031370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5084455" y="2443133"/>
              <a:ext cx="4031370" cy="3160403"/>
              <a:chOff x="1504281" y="319456"/>
              <a:chExt cx="4734211" cy="345343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Arc 39"/>
              <p:cNvSpPr/>
              <p:nvPr/>
            </p:nvSpPr>
            <p:spPr>
              <a:xfrm rot="2746793">
                <a:off x="3457837" y="2403950"/>
                <a:ext cx="1137119" cy="1159720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 rot="19421591">
                <a:off x="1504281" y="1341575"/>
                <a:ext cx="1441400" cy="14175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18136" y="2048219"/>
            <a:ext cx="3873196" cy="3210429"/>
            <a:chOff x="322320" y="1997289"/>
            <a:chExt cx="4097283" cy="3294394"/>
          </a:xfrm>
        </p:grpSpPr>
        <p:grpSp>
          <p:nvGrpSpPr>
            <p:cNvPr id="4" name="Group 3"/>
            <p:cNvGrpSpPr/>
            <p:nvPr/>
          </p:nvGrpSpPr>
          <p:grpSpPr>
            <a:xfrm>
              <a:off x="322320" y="1997289"/>
              <a:ext cx="4097283" cy="3294394"/>
              <a:chOff x="1543570" y="320002"/>
              <a:chExt cx="4811615" cy="359985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Arc 25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672538" y="3094624"/>
                    <a:ext cx="682647" cy="552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8" y="3094624"/>
                    <a:ext cx="682647" cy="5521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16984" y="356753"/>
                    <a:ext cx="686072" cy="552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686072" cy="5521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8221054" y="2113770"/>
            <a:ext cx="3778419" cy="3177653"/>
            <a:chOff x="325515" y="2030922"/>
            <a:chExt cx="3997023" cy="3260761"/>
          </a:xfrm>
        </p:grpSpPr>
        <p:grpSp>
          <p:nvGrpSpPr>
            <p:cNvPr id="58" name="Group 57"/>
            <p:cNvGrpSpPr/>
            <p:nvPr/>
          </p:nvGrpSpPr>
          <p:grpSpPr>
            <a:xfrm>
              <a:off x="325515" y="2030922"/>
              <a:ext cx="3997023" cy="3260761"/>
              <a:chOff x="1547321" y="356753"/>
              <a:chExt cx="4693876" cy="356310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 rot="19855211">
                <a:off x="1547321" y="392946"/>
                <a:ext cx="3772059" cy="3364189"/>
                <a:chOff x="2128617" y="839789"/>
                <a:chExt cx="3772059" cy="3364189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rot="1744789" flipV="1">
                  <a:off x="3027486" y="2574774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1744789" flipH="1" flipV="1">
                  <a:off x="2128617" y="83978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Arc 62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403400" y="1185056"/>
                    <a:ext cx="681533" cy="552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81533" cy="55217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634814" y="434230"/>
                    <a:ext cx="646724" cy="552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46724" cy="55217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Arc 67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39586" y="1242907"/>
                <a:ext cx="1481175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𝑽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𝒂</m:t>
                      </m:r>
                    </m:oMath>
                  </m:oMathPara>
                </a14:m>
                <a:endParaRPr lang="en-AU" sz="36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" y="1242907"/>
                <a:ext cx="148117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368421" y="1226736"/>
                <a:ext cx="1404231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𝒂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𝒄</m:t>
                      </m:r>
                    </m:oMath>
                  </m:oMathPara>
                </a14:m>
                <a:endParaRPr lang="en-AU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21" y="1226736"/>
                <a:ext cx="1404231" cy="55399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573183" y="1242907"/>
                <a:ext cx="1450718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𝒄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𝑷</m:t>
                      </m:r>
                    </m:oMath>
                  </m:oMathPara>
                </a14:m>
                <a:endParaRPr lang="en-AU" sz="3600" b="1" dirty="0">
                  <a:solidFill>
                    <a:srgbClr val="33CC3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183" y="1242907"/>
                <a:ext cx="1450718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477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18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01004" y="4362455"/>
            <a:ext cx="360040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08583" y="4383124"/>
            <a:ext cx="1213834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20525" y="3567681"/>
            <a:ext cx="5151" cy="72008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71051" y="2882571"/>
                <a:ext cx="5301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051" y="2882571"/>
                <a:ext cx="5301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46064" y="4403975"/>
                <a:ext cx="6607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064" y="4403975"/>
                <a:ext cx="6607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92500" y="4383124"/>
                <a:ext cx="5604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00" y="4383124"/>
                <a:ext cx="5604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53713" y="3020778"/>
                <a:ext cx="6774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13" y="3020778"/>
                <a:ext cx="6774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2226420" y="1718830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494401" y="1127685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01" y="1127685"/>
                <a:ext cx="54983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3387362" y="3513221"/>
            <a:ext cx="1537233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1712624" y="3714790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3328" y="3499653"/>
            <a:ext cx="7200" cy="56259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9104947" y="3522664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117849" y="4287762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10224295" y="3627398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237430" y="4182994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624392" y="1484784"/>
            <a:ext cx="142178" cy="1957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11700" y="1119456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9678398" y="935757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228348" y="873451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272751" y="1582642"/>
            <a:ext cx="336083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766571" y="1593567"/>
            <a:ext cx="361877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751628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79867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6395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60045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6908236" y="4875567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994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1781477" y="550233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776399" y="326657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12767" y="436557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8631" y="4113551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91354" y="4237188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20679" y="2385360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6453" y="436557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9716" y="4270216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03952" y="6201784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483906" y="4349611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03806" y="438884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80734" y="264063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5954" y="454897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05256" y="5557414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641978" y="4090607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470217" y="2230223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36745" y="4100044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450395" y="6036189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8362614" y="4450235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641116" y="458990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60436" y="4584762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1076595" y="4219434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11243293" y="4035735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0793243" y="3973429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627504" y="4219434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794202" y="4035735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6344152" y="3973429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932770" y="4563468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45996" y="329669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994921" y="327843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47" name="Oval 146"/>
          <p:cNvSpPr/>
          <p:nvPr/>
        </p:nvSpPr>
        <p:spPr>
          <a:xfrm>
            <a:off x="8785916" y="3486448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8838213" y="601924"/>
            <a:ext cx="292419" cy="29997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8803339" y="471837"/>
            <a:ext cx="362163" cy="757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9248786" y="225615"/>
                <a:ext cx="534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86" y="225615"/>
                <a:ext cx="53412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12" y="1976587"/>
            <a:ext cx="284349" cy="303166"/>
          </a:xfrm>
          <a:prstGeom prst="rect">
            <a:avLst/>
          </a:prstGeom>
        </p:spPr>
      </p:pic>
      <p:cxnSp>
        <p:nvCxnSpPr>
          <p:cNvPr id="152" name="Straight Connector 151"/>
          <p:cNvCxnSpPr/>
          <p:nvPr/>
        </p:nvCxnSpPr>
        <p:spPr>
          <a:xfrm>
            <a:off x="9000320" y="3574611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999143" y="3592987"/>
            <a:ext cx="910746" cy="1076756"/>
            <a:chOff x="7219329" y="5386298"/>
            <a:chExt cx="910746" cy="1076756"/>
          </a:xfrm>
        </p:grpSpPr>
        <p:cxnSp>
          <p:nvCxnSpPr>
            <p:cNvPr id="154" name="Straight Arrow Connector 153"/>
            <p:cNvCxnSpPr/>
            <p:nvPr/>
          </p:nvCxnSpPr>
          <p:spPr>
            <a:xfrm>
              <a:off x="7219329" y="6439364"/>
              <a:ext cx="84389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7219329" y="5386298"/>
              <a:ext cx="0" cy="105306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834423" y="5878279"/>
              <a:ext cx="295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244252" y="5419480"/>
              <a:ext cx="125820" cy="275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8600760" y="3814075"/>
            <a:ext cx="8126" cy="84622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8046180" y="3802795"/>
                <a:ext cx="502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180" y="3802795"/>
                <a:ext cx="50218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/>
          <p:cNvCxnSpPr/>
          <p:nvPr/>
        </p:nvCxnSpPr>
        <p:spPr>
          <a:xfrm>
            <a:off x="8581132" y="601924"/>
            <a:ext cx="5179" cy="3134653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7982249" y="1882044"/>
                <a:ext cx="5205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249" y="1882044"/>
                <a:ext cx="52059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/>
          <p:cNvGrpSpPr/>
          <p:nvPr/>
        </p:nvGrpSpPr>
        <p:grpSpPr>
          <a:xfrm>
            <a:off x="2025407" y="2927006"/>
            <a:ext cx="2009611" cy="1707366"/>
            <a:chOff x="2300864" y="1412776"/>
            <a:chExt cx="4442319" cy="2548972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300864" y="1450624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2548448" y="3336031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{B}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501282" y="3614838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{B}</a:t>
            </a: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08" y="4293502"/>
            <a:ext cx="291242" cy="310516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198" y="4474998"/>
            <a:ext cx="291242" cy="3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6521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375235" y="5146672"/>
            <a:ext cx="1739266" cy="334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20" y="5175599"/>
            <a:ext cx="291242" cy="310516"/>
          </a:xfrm>
          <a:prstGeom prst="rect">
            <a:avLst/>
          </a:prstGeom>
        </p:spPr>
      </p:pic>
      <p:sp>
        <p:nvSpPr>
          <p:cNvPr id="68" name="Oval 67"/>
          <p:cNvSpPr/>
          <p:nvPr/>
        </p:nvSpPr>
        <p:spPr>
          <a:xfrm>
            <a:off x="2076660" y="4152884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0" name="Group 69"/>
          <p:cNvGrpSpPr/>
          <p:nvPr/>
        </p:nvGrpSpPr>
        <p:grpSpPr>
          <a:xfrm>
            <a:off x="1828895" y="2833106"/>
            <a:ext cx="2121430" cy="1939493"/>
            <a:chOff x="720917" y="2188799"/>
            <a:chExt cx="2121430" cy="1939493"/>
          </a:xfrm>
        </p:grpSpPr>
        <p:grpSp>
          <p:nvGrpSpPr>
            <p:cNvPr id="71" name="Group 70"/>
            <p:cNvGrpSpPr/>
            <p:nvPr/>
          </p:nvGrpSpPr>
          <p:grpSpPr>
            <a:xfrm>
              <a:off x="720917" y="2212819"/>
              <a:ext cx="2121430" cy="1915473"/>
              <a:chOff x="1488091" y="1641644"/>
              <a:chExt cx="2121430" cy="1915473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240509" y="3095452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488091" y="1641644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307162" y="2188799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2266219" y="4330015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740108" y="5141211"/>
            <a:ext cx="1687301" cy="31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06" y="5149925"/>
            <a:ext cx="291242" cy="310516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5592213" y="4394907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78094" y="5149804"/>
            <a:ext cx="866724" cy="28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977" y="5149925"/>
            <a:ext cx="291242" cy="310516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9701351" y="4506047"/>
            <a:ext cx="6499" cy="79832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rot="1281198">
            <a:off x="5606211" y="1189060"/>
            <a:ext cx="2154876" cy="3609738"/>
            <a:chOff x="5073677" y="865016"/>
            <a:chExt cx="2154876" cy="3609738"/>
          </a:xfrm>
        </p:grpSpPr>
        <p:grpSp>
          <p:nvGrpSpPr>
            <p:cNvPr id="2" name="Group 1"/>
            <p:cNvGrpSpPr/>
            <p:nvPr/>
          </p:nvGrpSpPr>
          <p:grpSpPr>
            <a:xfrm>
              <a:off x="5416053" y="865016"/>
              <a:ext cx="397011" cy="3609738"/>
              <a:chOff x="5416053" y="865016"/>
              <a:chExt cx="397011" cy="360973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5416053" y="4115077"/>
                <a:ext cx="397011" cy="35967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468442" y="865016"/>
                <a:ext cx="292231" cy="33747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dirty="0"/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6324" y="2435429"/>
                <a:ext cx="284349" cy="303166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073677" y="1203165"/>
              <a:ext cx="2154876" cy="1820047"/>
              <a:chOff x="664228" y="2262079"/>
              <a:chExt cx="2154876" cy="182004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64228" y="2262079"/>
                <a:ext cx="2154876" cy="1820047"/>
                <a:chOff x="1431402" y="1690904"/>
                <a:chExt cx="2154876" cy="1820047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954635" y="1753299"/>
                  <a:ext cx="0" cy="1342239"/>
                </a:xfrm>
                <a:prstGeom prst="straightConnector1">
                  <a:avLst/>
                </a:prstGeom>
                <a:ln w="635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1954635" y="3095452"/>
                  <a:ext cx="1312440" cy="86"/>
                </a:xfrm>
                <a:prstGeom prst="straightConnector1">
                  <a:avLst/>
                </a:prstGeom>
                <a:ln w="635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3217266" y="3049286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431402" y="1690904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1338552" y="2637367"/>
                <a:ext cx="737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{P}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 rot="20108873">
            <a:off x="8487157" y="908892"/>
            <a:ext cx="2094520" cy="3609738"/>
            <a:chOff x="5134032" y="865016"/>
            <a:chExt cx="2094520" cy="3609738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16053" y="865016"/>
              <a:ext cx="397011" cy="3609738"/>
              <a:chOff x="5416053" y="865016"/>
              <a:chExt cx="397011" cy="3609738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5416053" y="4115077"/>
                <a:ext cx="397011" cy="35967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468442" y="865016"/>
                <a:ext cx="292231" cy="33747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dirty="0"/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6324" y="2435429"/>
                <a:ext cx="284349" cy="303166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5134032" y="1181860"/>
              <a:ext cx="2094520" cy="1841352"/>
              <a:chOff x="724583" y="2240774"/>
              <a:chExt cx="2094520" cy="184135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24583" y="2240774"/>
                <a:ext cx="2094520" cy="1841352"/>
                <a:chOff x="1491757" y="1669599"/>
                <a:chExt cx="2094520" cy="1841352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1954635" y="1753299"/>
                  <a:ext cx="0" cy="1342239"/>
                </a:xfrm>
                <a:prstGeom prst="straightConnector1">
                  <a:avLst/>
                </a:prstGeom>
                <a:ln w="635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1954635" y="3095452"/>
                  <a:ext cx="1312440" cy="86"/>
                </a:xfrm>
                <a:prstGeom prst="straightConnector1">
                  <a:avLst/>
                </a:prstGeom>
                <a:ln w="635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3217265" y="3049286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491757" y="1669599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1338552" y="2637367"/>
                <a:ext cx="737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{P}</a:t>
                </a: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4805855" y="2796782"/>
            <a:ext cx="2432791" cy="1996254"/>
            <a:chOff x="409556" y="2132038"/>
            <a:chExt cx="2432791" cy="1996254"/>
          </a:xfrm>
        </p:grpSpPr>
        <p:grpSp>
          <p:nvGrpSpPr>
            <p:cNvPr id="114" name="Group 113"/>
            <p:cNvGrpSpPr/>
            <p:nvPr/>
          </p:nvGrpSpPr>
          <p:grpSpPr>
            <a:xfrm>
              <a:off x="720917" y="2132038"/>
              <a:ext cx="2121430" cy="1996254"/>
              <a:chOff x="1488091" y="1560863"/>
              <a:chExt cx="2121430" cy="1996254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240509" y="3095452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88091" y="1560863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409556" y="2676262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04103" y="3989341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707850" y="2885287"/>
            <a:ext cx="1654886" cy="1969030"/>
            <a:chOff x="1187461" y="2159262"/>
            <a:chExt cx="1654886" cy="1969030"/>
          </a:xfrm>
        </p:grpSpPr>
        <p:grpSp>
          <p:nvGrpSpPr>
            <p:cNvPr id="121" name="Group 120"/>
            <p:cNvGrpSpPr/>
            <p:nvPr/>
          </p:nvGrpSpPr>
          <p:grpSpPr>
            <a:xfrm>
              <a:off x="1187461" y="2159262"/>
              <a:ext cx="1654886" cy="1969030"/>
              <a:chOff x="1954635" y="1588087"/>
              <a:chExt cx="1654886" cy="1969030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3240509" y="3095452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066161" y="1588087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99148" y="2728696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9624133" y="4298576"/>
            <a:ext cx="154434" cy="1623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3" name="Group 62"/>
          <p:cNvGrpSpPr/>
          <p:nvPr/>
        </p:nvGrpSpPr>
        <p:grpSpPr>
          <a:xfrm>
            <a:off x="1818625" y="4343708"/>
            <a:ext cx="1287173" cy="1699601"/>
            <a:chOff x="6776047" y="5386298"/>
            <a:chExt cx="1287173" cy="1699601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7219329" y="6439364"/>
              <a:ext cx="84389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7219329" y="5386298"/>
              <a:ext cx="0" cy="105306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688768" y="6501124"/>
              <a:ext cx="295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76047" y="5545484"/>
              <a:ext cx="349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293149" y="4623248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{B}</a:t>
            </a:r>
          </a:p>
        </p:txBody>
      </p:sp>
    </p:spTree>
    <p:extLst>
      <p:ext uri="{BB962C8B-B14F-4D97-AF65-F5344CB8AC3E}">
        <p14:creationId xmlns:p14="http://schemas.microsoft.com/office/powerpoint/2010/main" val="9212597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24740" y="5170735"/>
            <a:ext cx="1739266" cy="334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25" y="5199662"/>
            <a:ext cx="291242" cy="310516"/>
          </a:xfrm>
          <a:prstGeom prst="rect">
            <a:avLst/>
          </a:prstGeom>
        </p:spPr>
      </p:pic>
      <p:sp>
        <p:nvSpPr>
          <p:cNvPr id="68" name="Oval 67"/>
          <p:cNvSpPr/>
          <p:nvPr/>
        </p:nvSpPr>
        <p:spPr>
          <a:xfrm>
            <a:off x="1126165" y="4176947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0" name="Group 69"/>
          <p:cNvGrpSpPr/>
          <p:nvPr/>
        </p:nvGrpSpPr>
        <p:grpSpPr>
          <a:xfrm>
            <a:off x="878400" y="2857169"/>
            <a:ext cx="2121430" cy="1939493"/>
            <a:chOff x="720917" y="2188799"/>
            <a:chExt cx="2121430" cy="1939493"/>
          </a:xfrm>
        </p:grpSpPr>
        <p:grpSp>
          <p:nvGrpSpPr>
            <p:cNvPr id="71" name="Group 70"/>
            <p:cNvGrpSpPr/>
            <p:nvPr/>
          </p:nvGrpSpPr>
          <p:grpSpPr>
            <a:xfrm>
              <a:off x="720917" y="2212819"/>
              <a:ext cx="2121430" cy="1915473"/>
              <a:chOff x="1488091" y="1641644"/>
              <a:chExt cx="2121430" cy="1915473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240509" y="3095452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488091" y="1641644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307162" y="2188799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1315724" y="4354078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789613" y="5165274"/>
            <a:ext cx="1687301" cy="31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11" y="5173988"/>
            <a:ext cx="291242" cy="310516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4641718" y="4418970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327599" y="5173867"/>
            <a:ext cx="866724" cy="28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482" y="5173988"/>
            <a:ext cx="291242" cy="310516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8750856" y="4530110"/>
            <a:ext cx="6499" cy="79832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rot="1281198">
            <a:off x="4655716" y="1213123"/>
            <a:ext cx="2154876" cy="3609738"/>
            <a:chOff x="5073677" y="865016"/>
            <a:chExt cx="2154876" cy="3609738"/>
          </a:xfrm>
        </p:grpSpPr>
        <p:grpSp>
          <p:nvGrpSpPr>
            <p:cNvPr id="2" name="Group 1"/>
            <p:cNvGrpSpPr/>
            <p:nvPr/>
          </p:nvGrpSpPr>
          <p:grpSpPr>
            <a:xfrm>
              <a:off x="5416053" y="865016"/>
              <a:ext cx="397011" cy="3609738"/>
              <a:chOff x="5416053" y="865016"/>
              <a:chExt cx="397011" cy="360973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5416053" y="4115077"/>
                <a:ext cx="397011" cy="35967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468442" y="865016"/>
                <a:ext cx="292231" cy="33747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dirty="0"/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6324" y="2435429"/>
                <a:ext cx="284349" cy="303166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073677" y="1203165"/>
              <a:ext cx="2154876" cy="1820047"/>
              <a:chOff x="664228" y="2262079"/>
              <a:chExt cx="2154876" cy="182004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64228" y="2262079"/>
                <a:ext cx="2154876" cy="1820047"/>
                <a:chOff x="1431402" y="1690904"/>
                <a:chExt cx="2154876" cy="1820047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954635" y="1753299"/>
                  <a:ext cx="0" cy="1342239"/>
                </a:xfrm>
                <a:prstGeom prst="straightConnector1">
                  <a:avLst/>
                </a:prstGeom>
                <a:ln w="635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1954635" y="3095452"/>
                  <a:ext cx="1312440" cy="86"/>
                </a:xfrm>
                <a:prstGeom prst="straightConnector1">
                  <a:avLst/>
                </a:prstGeom>
                <a:ln w="635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3217266" y="3049286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431402" y="1690904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1338552" y="2637367"/>
                <a:ext cx="737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{P}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 rot="20108873">
            <a:off x="7536662" y="932955"/>
            <a:ext cx="2094520" cy="3609738"/>
            <a:chOff x="5134032" y="865016"/>
            <a:chExt cx="2094520" cy="3609738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16053" y="865016"/>
              <a:ext cx="397011" cy="3609738"/>
              <a:chOff x="5416053" y="865016"/>
              <a:chExt cx="397011" cy="3609738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5416053" y="4115077"/>
                <a:ext cx="397011" cy="35967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468442" y="865016"/>
                <a:ext cx="292231" cy="33747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dirty="0"/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6324" y="2435429"/>
                <a:ext cx="284349" cy="303166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5134032" y="1181860"/>
              <a:ext cx="2094520" cy="1841352"/>
              <a:chOff x="724583" y="2240774"/>
              <a:chExt cx="2094520" cy="184135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24583" y="2240774"/>
                <a:ext cx="2094520" cy="1841352"/>
                <a:chOff x="1491757" y="1669599"/>
                <a:chExt cx="2094520" cy="1841352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1954635" y="1753299"/>
                  <a:ext cx="0" cy="1342239"/>
                </a:xfrm>
                <a:prstGeom prst="straightConnector1">
                  <a:avLst/>
                </a:prstGeom>
                <a:ln w="635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1954635" y="3095452"/>
                  <a:ext cx="1312440" cy="86"/>
                </a:xfrm>
                <a:prstGeom prst="straightConnector1">
                  <a:avLst/>
                </a:prstGeom>
                <a:ln w="635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3217265" y="3049286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491757" y="1669599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1338552" y="2637367"/>
                <a:ext cx="737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{P}</a:t>
                </a: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3855360" y="2820845"/>
            <a:ext cx="2432791" cy="1996254"/>
            <a:chOff x="409556" y="2132038"/>
            <a:chExt cx="2432791" cy="1996254"/>
          </a:xfrm>
        </p:grpSpPr>
        <p:grpSp>
          <p:nvGrpSpPr>
            <p:cNvPr id="114" name="Group 113"/>
            <p:cNvGrpSpPr/>
            <p:nvPr/>
          </p:nvGrpSpPr>
          <p:grpSpPr>
            <a:xfrm>
              <a:off x="720917" y="2132038"/>
              <a:ext cx="2121430" cy="1996254"/>
              <a:chOff x="1488091" y="1560863"/>
              <a:chExt cx="2121430" cy="1996254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240509" y="3095452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88091" y="1560863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409556" y="2676262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53608" y="4013404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757355" y="2909350"/>
            <a:ext cx="1654886" cy="1969030"/>
            <a:chOff x="1187461" y="2159262"/>
            <a:chExt cx="1654886" cy="1969030"/>
          </a:xfrm>
        </p:grpSpPr>
        <p:grpSp>
          <p:nvGrpSpPr>
            <p:cNvPr id="121" name="Group 120"/>
            <p:cNvGrpSpPr/>
            <p:nvPr/>
          </p:nvGrpSpPr>
          <p:grpSpPr>
            <a:xfrm>
              <a:off x="1187461" y="2159262"/>
              <a:ext cx="1654886" cy="1969030"/>
              <a:chOff x="1954635" y="1588087"/>
              <a:chExt cx="1654886" cy="1969030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3240509" y="3095452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066161" y="1588087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99148" y="2728696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8673638" y="4322639"/>
            <a:ext cx="154434" cy="1623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3" name="Group 62"/>
          <p:cNvGrpSpPr/>
          <p:nvPr/>
        </p:nvGrpSpPr>
        <p:grpSpPr>
          <a:xfrm>
            <a:off x="868130" y="4367771"/>
            <a:ext cx="1287173" cy="1699601"/>
            <a:chOff x="6776047" y="5386298"/>
            <a:chExt cx="1287173" cy="1699601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7219329" y="6439364"/>
              <a:ext cx="84389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7219329" y="5386298"/>
              <a:ext cx="0" cy="105306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688768" y="6501124"/>
              <a:ext cx="295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76047" y="5545484"/>
              <a:ext cx="349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42654" y="464731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{B}</a:t>
            </a:r>
          </a:p>
        </p:txBody>
      </p:sp>
    </p:spTree>
    <p:extLst>
      <p:ext uri="{BB962C8B-B14F-4D97-AF65-F5344CB8AC3E}">
        <p14:creationId xmlns:p14="http://schemas.microsoft.com/office/powerpoint/2010/main" val="39840406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24740" y="5170735"/>
            <a:ext cx="1739266" cy="334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25" y="5199662"/>
            <a:ext cx="291242" cy="310516"/>
          </a:xfrm>
          <a:prstGeom prst="rect">
            <a:avLst/>
          </a:prstGeom>
        </p:spPr>
      </p:pic>
      <p:sp>
        <p:nvSpPr>
          <p:cNvPr id="68" name="Oval 67"/>
          <p:cNvSpPr/>
          <p:nvPr/>
        </p:nvSpPr>
        <p:spPr>
          <a:xfrm>
            <a:off x="1126165" y="4176947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0" name="Group 69"/>
          <p:cNvGrpSpPr/>
          <p:nvPr/>
        </p:nvGrpSpPr>
        <p:grpSpPr>
          <a:xfrm>
            <a:off x="878400" y="2857169"/>
            <a:ext cx="2121430" cy="1939493"/>
            <a:chOff x="720917" y="2188799"/>
            <a:chExt cx="2121430" cy="1939493"/>
          </a:xfrm>
        </p:grpSpPr>
        <p:grpSp>
          <p:nvGrpSpPr>
            <p:cNvPr id="71" name="Group 70"/>
            <p:cNvGrpSpPr/>
            <p:nvPr/>
          </p:nvGrpSpPr>
          <p:grpSpPr>
            <a:xfrm>
              <a:off x="720917" y="2212819"/>
              <a:ext cx="2121430" cy="1915473"/>
              <a:chOff x="1488091" y="1641644"/>
              <a:chExt cx="2121430" cy="1915473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240509" y="3095452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488091" y="1641644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307162" y="2188799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1315724" y="4354078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789613" y="5165274"/>
            <a:ext cx="1687301" cy="31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11" y="5173988"/>
            <a:ext cx="291242" cy="310516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4641718" y="4418970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327599" y="5173867"/>
            <a:ext cx="866724" cy="28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482" y="5173988"/>
            <a:ext cx="291242" cy="310516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8750856" y="4530110"/>
            <a:ext cx="6499" cy="79832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rot="1281198">
            <a:off x="4923073" y="1269433"/>
            <a:ext cx="1843821" cy="3951344"/>
            <a:chOff x="5416053" y="865016"/>
            <a:chExt cx="1843821" cy="3951344"/>
          </a:xfrm>
        </p:grpSpPr>
        <p:grpSp>
          <p:nvGrpSpPr>
            <p:cNvPr id="2" name="Group 1"/>
            <p:cNvGrpSpPr/>
            <p:nvPr/>
          </p:nvGrpSpPr>
          <p:grpSpPr>
            <a:xfrm>
              <a:off x="5416053" y="865016"/>
              <a:ext cx="397011" cy="3609738"/>
              <a:chOff x="5416053" y="865016"/>
              <a:chExt cx="397011" cy="360973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5416053" y="4115077"/>
                <a:ext cx="397011" cy="35967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468442" y="865016"/>
                <a:ext cx="292231" cy="33747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dirty="0"/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6324" y="2435429"/>
                <a:ext cx="284349" cy="303166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647926" y="2751577"/>
              <a:ext cx="1611948" cy="2064783"/>
              <a:chOff x="1238477" y="3810491"/>
              <a:chExt cx="1611948" cy="206478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238477" y="3944206"/>
                <a:ext cx="1611948" cy="1931068"/>
                <a:chOff x="2005651" y="3373031"/>
                <a:chExt cx="1611948" cy="1931068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005651" y="3438594"/>
                  <a:ext cx="0" cy="1342239"/>
                </a:xfrm>
                <a:prstGeom prst="straightConnector1">
                  <a:avLst/>
                </a:prstGeom>
                <a:ln w="635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2116435" y="4816179"/>
                  <a:ext cx="1312440" cy="86"/>
                </a:xfrm>
                <a:prstGeom prst="straightConnector1">
                  <a:avLst/>
                </a:prstGeom>
                <a:ln w="635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3248587" y="4842434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075116" y="3373031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1706358" y="3810491"/>
                <a:ext cx="9220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{P2}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 rot="20108873">
            <a:off x="7028843" y="1021370"/>
            <a:ext cx="2737737" cy="3652214"/>
            <a:chOff x="4597372" y="865016"/>
            <a:chExt cx="2737737" cy="3652214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16053" y="865016"/>
              <a:ext cx="397011" cy="3609738"/>
              <a:chOff x="5416053" y="865016"/>
              <a:chExt cx="397011" cy="3609738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5416053" y="4115077"/>
                <a:ext cx="397011" cy="35967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468442" y="865016"/>
                <a:ext cx="292231" cy="33747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dirty="0"/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6324" y="2435429"/>
                <a:ext cx="284349" cy="303166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4597372" y="2860664"/>
              <a:ext cx="2737737" cy="1656566"/>
              <a:chOff x="187923" y="3919578"/>
              <a:chExt cx="2737737" cy="1656566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44671" y="3919578"/>
                <a:ext cx="2180989" cy="1656566"/>
                <a:chOff x="1511845" y="3348403"/>
                <a:chExt cx="2180989" cy="1656566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1972301" y="3455555"/>
                  <a:ext cx="0" cy="1342239"/>
                </a:xfrm>
                <a:prstGeom prst="straightConnector1">
                  <a:avLst/>
                </a:prstGeom>
                <a:ln w="635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054952" y="4731727"/>
                  <a:ext cx="1312440" cy="86"/>
                </a:xfrm>
                <a:prstGeom prst="straightConnector1">
                  <a:avLst/>
                </a:prstGeom>
                <a:ln w="635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3323822" y="4543304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511845" y="3348403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187923" y="4257147"/>
                <a:ext cx="9220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{P2}</a:t>
                </a: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3855360" y="2820845"/>
            <a:ext cx="2432791" cy="1996254"/>
            <a:chOff x="409556" y="2132038"/>
            <a:chExt cx="2432791" cy="1996254"/>
          </a:xfrm>
        </p:grpSpPr>
        <p:grpSp>
          <p:nvGrpSpPr>
            <p:cNvPr id="114" name="Group 113"/>
            <p:cNvGrpSpPr/>
            <p:nvPr/>
          </p:nvGrpSpPr>
          <p:grpSpPr>
            <a:xfrm>
              <a:off x="720917" y="2132038"/>
              <a:ext cx="2121430" cy="1996254"/>
              <a:chOff x="1488091" y="1560863"/>
              <a:chExt cx="2121430" cy="1996254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240509" y="3095452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88091" y="1560863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409556" y="2676262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53608" y="4013404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757355" y="2909350"/>
            <a:ext cx="1654886" cy="1969030"/>
            <a:chOff x="1187461" y="2159262"/>
            <a:chExt cx="1654886" cy="1969030"/>
          </a:xfrm>
        </p:grpSpPr>
        <p:grpSp>
          <p:nvGrpSpPr>
            <p:cNvPr id="121" name="Group 120"/>
            <p:cNvGrpSpPr/>
            <p:nvPr/>
          </p:nvGrpSpPr>
          <p:grpSpPr>
            <a:xfrm>
              <a:off x="1187461" y="2159262"/>
              <a:ext cx="1654886" cy="1969030"/>
              <a:chOff x="1954635" y="1588087"/>
              <a:chExt cx="1654886" cy="1969030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635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3240509" y="3095452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066161" y="1588087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99148" y="2728696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8673638" y="4322639"/>
            <a:ext cx="154434" cy="1623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3" name="Group 62"/>
          <p:cNvGrpSpPr/>
          <p:nvPr/>
        </p:nvGrpSpPr>
        <p:grpSpPr>
          <a:xfrm>
            <a:off x="868130" y="4367771"/>
            <a:ext cx="1287173" cy="1699601"/>
            <a:chOff x="6776047" y="5386298"/>
            <a:chExt cx="1287173" cy="1699601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7219329" y="6439364"/>
              <a:ext cx="84389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7219329" y="5386298"/>
              <a:ext cx="0" cy="105306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688768" y="6501124"/>
              <a:ext cx="295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76047" y="5545484"/>
              <a:ext cx="349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42654" y="464731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{B}</a:t>
            </a:r>
          </a:p>
        </p:txBody>
      </p:sp>
    </p:spTree>
    <p:extLst>
      <p:ext uri="{BB962C8B-B14F-4D97-AF65-F5344CB8AC3E}">
        <p14:creationId xmlns:p14="http://schemas.microsoft.com/office/powerpoint/2010/main" val="14784593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33825" y="657208"/>
            <a:ext cx="1930922" cy="1966188"/>
            <a:chOff x="1632111" y="1498596"/>
            <a:chExt cx="1930922" cy="196618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63817" y="9682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04108" y="788288"/>
            <a:ext cx="412816" cy="3547621"/>
            <a:chOff x="7404627" y="288667"/>
            <a:chExt cx="412816" cy="3547621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7140149">
              <a:off x="5837224" y="1856070"/>
              <a:ext cx="3547621" cy="41281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9661" y="1823353"/>
              <a:ext cx="284349" cy="303166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>
            <a:off x="4769963" y="3904615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5801316" y="186130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m </a:t>
            </a:r>
          </a:p>
        </p:txBody>
      </p:sp>
    </p:spTree>
    <p:extLst>
      <p:ext uri="{BB962C8B-B14F-4D97-AF65-F5344CB8AC3E}">
        <p14:creationId xmlns:p14="http://schemas.microsoft.com/office/powerpoint/2010/main" val="16947941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3010" y="4796738"/>
            <a:ext cx="1762812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95" y="5126960"/>
            <a:ext cx="291242" cy="310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06936" y="5949434"/>
                <a:ext cx="5902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36" y="5949434"/>
                <a:ext cx="59022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103010" y="5956520"/>
            <a:ext cx="1762812" cy="234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723336" y="4796738"/>
            <a:ext cx="7854" cy="97096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47201" y="4945033"/>
                <a:ext cx="5766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201" y="4945033"/>
                <a:ext cx="57669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803542" y="4092112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5855931" y="842051"/>
            <a:ext cx="292231" cy="33747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57875" y="1264022"/>
            <a:ext cx="1930922" cy="1966188"/>
            <a:chOff x="864937" y="2069771"/>
            <a:chExt cx="1930922" cy="1966188"/>
          </a:xfrm>
        </p:grpSpPr>
        <p:grpSp>
          <p:nvGrpSpPr>
            <p:cNvPr id="18" name="Group 17"/>
            <p:cNvGrpSpPr/>
            <p:nvPr/>
          </p:nvGrpSpPr>
          <p:grpSpPr>
            <a:xfrm>
              <a:off x="864937" y="2069771"/>
              <a:ext cx="1930922" cy="1966188"/>
              <a:chOff x="1632111" y="1498596"/>
              <a:chExt cx="1930922" cy="1966188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954635" y="1753299"/>
                <a:ext cx="0" cy="13422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954635" y="3095452"/>
                <a:ext cx="1312440" cy="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40509" y="309545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32111" y="149859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408282" y="26835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{G}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613705" y="4216847"/>
            <a:ext cx="8126" cy="84622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59125" y="4205567"/>
                <a:ext cx="502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125" y="4205567"/>
                <a:ext cx="50218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760074" y="4796737"/>
            <a:ext cx="705439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71" y="5126960"/>
            <a:ext cx="291242" cy="310516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763051" y="5948113"/>
            <a:ext cx="70543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76237" y="2522324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762213" y="1206750"/>
            <a:ext cx="1930922" cy="1966188"/>
            <a:chOff x="9704651" y="1567364"/>
            <a:chExt cx="1930922" cy="1966188"/>
          </a:xfrm>
        </p:grpSpPr>
        <p:grpSp>
          <p:nvGrpSpPr>
            <p:cNvPr id="35" name="Group 34"/>
            <p:cNvGrpSpPr/>
            <p:nvPr/>
          </p:nvGrpSpPr>
          <p:grpSpPr>
            <a:xfrm>
              <a:off x="9704651" y="1567364"/>
              <a:ext cx="1930922" cy="1966188"/>
              <a:chOff x="864937" y="2069771"/>
              <a:chExt cx="1930922" cy="196618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64937" y="2069771"/>
                <a:ext cx="1930922" cy="1966188"/>
                <a:chOff x="1632111" y="1498596"/>
                <a:chExt cx="1930922" cy="1966188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954635" y="1753299"/>
                  <a:ext cx="0" cy="134223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954635" y="3095452"/>
                  <a:ext cx="1312440" cy="8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3240509" y="3095452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Y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632111" y="1498596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408282" y="2683533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{G}</a:t>
                </a:r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9950196" y="3076244"/>
              <a:ext cx="153955" cy="1759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15944" y="5956520"/>
                <a:ext cx="5902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44" y="5956520"/>
                <a:ext cx="59022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8904521" y="4158857"/>
            <a:ext cx="397011" cy="3596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8974285" y="883270"/>
            <a:ext cx="292231" cy="33747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611254" y="842051"/>
            <a:ext cx="9523" cy="337479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809519" y="2029881"/>
                <a:ext cx="5205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19" y="2029881"/>
                <a:ext cx="52059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5838390" y="701618"/>
            <a:ext cx="362163" cy="757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803542" y="154363"/>
                <a:ext cx="534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42" y="154363"/>
                <a:ext cx="53412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>
            <a:off x="8962971" y="763028"/>
            <a:ext cx="362163" cy="757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910085" y="139440"/>
                <a:ext cx="534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085" y="139440"/>
                <a:ext cx="53412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9106344" y="4483082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979702" y="4371942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13" y="2412464"/>
            <a:ext cx="284349" cy="30316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55" y="2346751"/>
            <a:ext cx="284349" cy="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82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4715521" y="4819703"/>
            <a:ext cx="1762812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06" y="5149925"/>
            <a:ext cx="291242" cy="310516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5592213" y="4394907"/>
            <a:ext cx="9427" cy="9743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rot="1281198">
            <a:off x="5800829" y="1221369"/>
            <a:ext cx="1930922" cy="3609738"/>
            <a:chOff x="5274386" y="865016"/>
            <a:chExt cx="1930922" cy="3609738"/>
          </a:xfrm>
        </p:grpSpPr>
        <p:grpSp>
          <p:nvGrpSpPr>
            <p:cNvPr id="2" name="Group 1"/>
            <p:cNvGrpSpPr/>
            <p:nvPr/>
          </p:nvGrpSpPr>
          <p:grpSpPr>
            <a:xfrm>
              <a:off x="5416053" y="865016"/>
              <a:ext cx="397011" cy="3609738"/>
              <a:chOff x="5416053" y="865016"/>
              <a:chExt cx="397011" cy="360973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5416053" y="4115077"/>
                <a:ext cx="397011" cy="35967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468442" y="865016"/>
                <a:ext cx="292231" cy="33747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dirty="0"/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6324" y="2435429"/>
                <a:ext cx="284349" cy="303166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274386" y="1010857"/>
              <a:ext cx="1930922" cy="1966188"/>
              <a:chOff x="864937" y="2069771"/>
              <a:chExt cx="1930922" cy="1966188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864937" y="2069771"/>
                <a:ext cx="1930922" cy="1966188"/>
                <a:chOff x="1632111" y="1498596"/>
                <a:chExt cx="1930922" cy="1966188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954635" y="1753299"/>
                  <a:ext cx="0" cy="1342239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1954635" y="3095452"/>
                  <a:ext cx="1312440" cy="86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3240509" y="3095452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632111" y="1498596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Z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1408282" y="2683533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{P}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5404103" y="3989341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grpSp>
        <p:nvGrpSpPr>
          <p:cNvPr id="60" name="Group 59"/>
          <p:cNvGrpSpPr/>
          <p:nvPr/>
        </p:nvGrpSpPr>
        <p:grpSpPr>
          <a:xfrm rot="1326027">
            <a:off x="5371462" y="3549770"/>
            <a:ext cx="1285263" cy="1044434"/>
            <a:chOff x="863288" y="2781671"/>
            <a:chExt cx="1285263" cy="1044434"/>
          </a:xfrm>
        </p:grpSpPr>
        <p:grpSp>
          <p:nvGrpSpPr>
            <p:cNvPr id="61" name="Group 60"/>
            <p:cNvGrpSpPr/>
            <p:nvPr/>
          </p:nvGrpSpPr>
          <p:grpSpPr>
            <a:xfrm>
              <a:off x="863288" y="2781671"/>
              <a:ext cx="1285263" cy="1044434"/>
              <a:chOff x="1630462" y="2210496"/>
              <a:chExt cx="1285263" cy="1044434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rot="20273973" flipV="1">
                <a:off x="1826208" y="2437920"/>
                <a:ext cx="273839" cy="629222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rot="20273973">
                <a:off x="1985779" y="2942092"/>
                <a:ext cx="754147" cy="312838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593201" y="271917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30462" y="221049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243124" y="286530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{P}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219855" y="5270722"/>
            <a:ext cx="5379396" cy="735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88254" y="4643421"/>
            <a:ext cx="1930922" cy="1966188"/>
            <a:chOff x="1632111" y="1498596"/>
            <a:chExt cx="1930922" cy="1966188"/>
          </a:xfrm>
        </p:grpSpPr>
        <p:cxnSp>
          <p:nvCxnSpPr>
            <p:cNvPr id="86" name="Straight Arrow Connector 85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107144" y="47558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31121" y="5901723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Arial" pitchFamily="34" charset="0"/>
                <a:cs typeface="Arial" pitchFamily="34" charset="0"/>
              </a:rPr>
              <a:t>x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4574613" y="4459337"/>
            <a:ext cx="8126" cy="84622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20033" y="4448057"/>
                <a:ext cx="502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33" y="4448057"/>
                <a:ext cx="502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/>
          <p:cNvCxnSpPr/>
          <p:nvPr/>
        </p:nvCxnSpPr>
        <p:spPr>
          <a:xfrm flipH="1">
            <a:off x="4814852" y="850544"/>
            <a:ext cx="1212159" cy="313747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821270" y="1968393"/>
                <a:ext cx="5205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70" y="1968393"/>
                <a:ext cx="5205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8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4715521" y="4819703"/>
            <a:ext cx="1762812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06" y="5149925"/>
            <a:ext cx="291242" cy="3105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672548" y="5268422"/>
            <a:ext cx="3888000" cy="735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667845" y="4477347"/>
            <a:ext cx="1930922" cy="1966188"/>
            <a:chOff x="1632111" y="1498596"/>
            <a:chExt cx="1930922" cy="1966188"/>
          </a:xfrm>
        </p:grpSpPr>
        <p:cxnSp>
          <p:nvCxnSpPr>
            <p:cNvPr id="86" name="Straight Arrow Connector 85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086735" y="4589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10712" y="5735649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Arial" pitchFamily="34" charset="0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82459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084150" y="3529931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13475" y="1678103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72512" y="3562959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96748" y="5494527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6472" y="334429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46413" y="146165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62319" y="328841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43448" y="525282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134774" y="3383350"/>
            <a:ext cx="567583" cy="655223"/>
            <a:chOff x="3258743" y="1954178"/>
            <a:chExt cx="2720376" cy="3906593"/>
          </a:xfrm>
        </p:grpSpPr>
        <p:sp>
          <p:nvSpPr>
            <p:cNvPr id="53" name="Rectangle 5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63013" y="1522966"/>
            <a:ext cx="567583" cy="655223"/>
            <a:chOff x="3258743" y="1954178"/>
            <a:chExt cx="2720376" cy="3906593"/>
          </a:xfrm>
        </p:grpSpPr>
        <p:sp>
          <p:nvSpPr>
            <p:cNvPr id="57" name="Rectangle 5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9541" y="3392787"/>
            <a:ext cx="567583" cy="655223"/>
            <a:chOff x="3258743" y="1954178"/>
            <a:chExt cx="2720376" cy="3906593"/>
          </a:xfrm>
        </p:grpSpPr>
        <p:sp>
          <p:nvSpPr>
            <p:cNvPr id="61" name="Rectangle 6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43191" y="5328932"/>
            <a:ext cx="567583" cy="655223"/>
            <a:chOff x="3258743" y="1954178"/>
            <a:chExt cx="2720376" cy="3906593"/>
          </a:xfrm>
        </p:grpSpPr>
        <p:sp>
          <p:nvSpPr>
            <p:cNvPr id="65" name="Rectangle 6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Curved Up Arrow 67"/>
          <p:cNvSpPr/>
          <p:nvPr/>
        </p:nvSpPr>
        <p:spPr>
          <a:xfrm rot="16200000">
            <a:off x="4934691" y="3350549"/>
            <a:ext cx="1404046" cy="669730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urved Up Arrow 68"/>
          <p:cNvSpPr/>
          <p:nvPr/>
        </p:nvSpPr>
        <p:spPr>
          <a:xfrm rot="5400000">
            <a:off x="4098319" y="3434053"/>
            <a:ext cx="1404046" cy="669730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Curved Up Arrow 70"/>
          <p:cNvSpPr/>
          <p:nvPr/>
        </p:nvSpPr>
        <p:spPr>
          <a:xfrm rot="16200000">
            <a:off x="662962" y="3307489"/>
            <a:ext cx="1404046" cy="669730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Curved Up Arrow 71"/>
          <p:cNvSpPr/>
          <p:nvPr/>
        </p:nvSpPr>
        <p:spPr>
          <a:xfrm rot="5400000">
            <a:off x="-155049" y="3397400"/>
            <a:ext cx="1404046" cy="669730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urved Up Arrow 72"/>
          <p:cNvSpPr/>
          <p:nvPr/>
        </p:nvSpPr>
        <p:spPr>
          <a:xfrm rot="5400000" flipH="1">
            <a:off x="2030177" y="1489935"/>
            <a:ext cx="1404046" cy="66973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Curved Up Arrow 73"/>
          <p:cNvSpPr/>
          <p:nvPr/>
        </p:nvSpPr>
        <p:spPr>
          <a:xfrm rot="5400000" flipV="1">
            <a:off x="2813447" y="1564232"/>
            <a:ext cx="1404046" cy="66973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Curved Up Arrow 76"/>
          <p:cNvSpPr/>
          <p:nvPr/>
        </p:nvSpPr>
        <p:spPr>
          <a:xfrm rot="5400000" flipH="1">
            <a:off x="2016663" y="5279068"/>
            <a:ext cx="1404046" cy="66973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Curved Up Arrow 77"/>
          <p:cNvSpPr/>
          <p:nvPr/>
        </p:nvSpPr>
        <p:spPr>
          <a:xfrm rot="5400000" flipV="1">
            <a:off x="2808515" y="5347065"/>
            <a:ext cx="1404046" cy="66973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800342" y="4377440"/>
                <a:ext cx="882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42" y="4377440"/>
                <a:ext cx="88267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764788" y="2591155"/>
                <a:ext cx="882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88" y="2591155"/>
                <a:ext cx="88267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42629" y="4438215"/>
                <a:ext cx="882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9" y="4438215"/>
                <a:ext cx="88267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472136" y="6219252"/>
                <a:ext cx="882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36" y="6219252"/>
                <a:ext cx="88267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094676" y="629511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Arial" pitchFamily="34" charset="0"/>
                <a:cs typeface="Arial" pitchFamily="34" charset="0"/>
              </a:rPr>
              <a:t>Motor speeds</a:t>
            </a:r>
          </a:p>
        </p:txBody>
      </p:sp>
      <p:sp>
        <p:nvSpPr>
          <p:cNvPr id="111" name="Oval 110"/>
          <p:cNvSpPr/>
          <p:nvPr/>
        </p:nvSpPr>
        <p:spPr>
          <a:xfrm>
            <a:off x="8958434" y="3676512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9009058" y="3529931"/>
            <a:ext cx="567583" cy="655223"/>
            <a:chOff x="3258743" y="1954178"/>
            <a:chExt cx="2720376" cy="3906593"/>
          </a:xfrm>
        </p:grpSpPr>
        <p:sp>
          <p:nvSpPr>
            <p:cNvPr id="114" name="Rectangle 113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8" name="Curved Up Arrow 147"/>
          <p:cNvSpPr/>
          <p:nvPr/>
        </p:nvSpPr>
        <p:spPr>
          <a:xfrm rot="16200000">
            <a:off x="8808975" y="3497130"/>
            <a:ext cx="1404046" cy="669730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Curved Up Arrow 148"/>
          <p:cNvSpPr/>
          <p:nvPr/>
        </p:nvSpPr>
        <p:spPr>
          <a:xfrm rot="5400000">
            <a:off x="7972603" y="3580634"/>
            <a:ext cx="1404046" cy="669730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803315" y="5670985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8849758" y="5505390"/>
            <a:ext cx="567583" cy="655223"/>
            <a:chOff x="3258743" y="1954178"/>
            <a:chExt cx="2720376" cy="3906593"/>
          </a:xfrm>
        </p:grpSpPr>
        <p:sp>
          <p:nvSpPr>
            <p:cNvPr id="154" name="Rectangle 153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7" name="Curved Up Arrow 156"/>
          <p:cNvSpPr/>
          <p:nvPr/>
        </p:nvSpPr>
        <p:spPr>
          <a:xfrm rot="5400000" flipH="1">
            <a:off x="7923230" y="5455526"/>
            <a:ext cx="1404046" cy="66973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Curved Up Arrow 157"/>
          <p:cNvSpPr/>
          <p:nvPr/>
        </p:nvSpPr>
        <p:spPr>
          <a:xfrm rot="5400000" flipV="1">
            <a:off x="8715082" y="5523523"/>
            <a:ext cx="1404046" cy="66973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0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44" y="2060848"/>
            <a:ext cx="4939967" cy="3452892"/>
            <a:chOff x="1354394" y="320002"/>
            <a:chExt cx="4939967" cy="3452892"/>
          </a:xfrm>
        </p:grpSpPr>
        <p:grpSp>
          <p:nvGrpSpPr>
            <p:cNvPr id="9" name="Group 8"/>
            <p:cNvGrpSpPr/>
            <p:nvPr/>
          </p:nvGrpSpPr>
          <p:grpSpPr>
            <a:xfrm>
              <a:off x="2855640" y="908720"/>
              <a:ext cx="2808312" cy="2520280"/>
              <a:chOff x="2855640" y="908720"/>
              <a:chExt cx="2808312" cy="252028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2855640" y="3429000"/>
                <a:ext cx="280831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855640" y="908720"/>
                <a:ext cx="8384" cy="252028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 rot="19855211">
              <a:off x="1543570" y="320002"/>
              <a:ext cx="3806598" cy="3452892"/>
              <a:chOff x="2137059" y="777019"/>
              <a:chExt cx="3806598" cy="3452892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rot="1744789" flipV="1">
                <a:off x="3070467" y="2600707"/>
                <a:ext cx="2873190" cy="1629204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744789" flipH="1" flipV="1">
                <a:off x="2137059" y="777019"/>
                <a:ext cx="1414787" cy="2463437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/>
            <p:cNvSpPr/>
            <p:nvPr/>
          </p:nvSpPr>
          <p:spPr>
            <a:xfrm rot="2746793">
              <a:off x="3389596" y="2636894"/>
              <a:ext cx="797806" cy="937810"/>
            </a:xfrm>
            <a:prstGeom prst="arc">
              <a:avLst/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672538" y="3094624"/>
                  <a:ext cx="5536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538" y="3094624"/>
                  <a:ext cx="553613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16984" y="356753"/>
                  <a:ext cx="5536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984" y="356753"/>
                  <a:ext cx="553613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40748" y="1462412"/>
                  <a:ext cx="5536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48" y="1462412"/>
                  <a:ext cx="55361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354394" y="442662"/>
                  <a:ext cx="51892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394" y="442662"/>
                  <a:ext cx="518924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/>
            <p:cNvSpPr/>
            <p:nvPr/>
          </p:nvSpPr>
          <p:spPr>
            <a:xfrm rot="16356732">
              <a:off x="2404891" y="1823692"/>
              <a:ext cx="829489" cy="1043400"/>
            </a:xfrm>
            <a:prstGeom prst="arc">
              <a:avLst/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464043" y="2099170"/>
                  <a:ext cx="3999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𝜑</m:t>
                        </m:r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043" y="2099170"/>
                  <a:ext cx="39998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646355" y="2885983"/>
                  <a:ext cx="3999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𝜑</m:t>
                        </m:r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355" y="2885983"/>
                  <a:ext cx="39998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53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20613" y="2020658"/>
            <a:ext cx="3160403" cy="4031370"/>
            <a:chOff x="5519938" y="2007650"/>
            <a:chExt cx="3160403" cy="4031370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5084455" y="2443133"/>
              <a:ext cx="4031370" cy="3160403"/>
              <a:chOff x="1504281" y="319456"/>
              <a:chExt cx="4734211" cy="345343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Arc 39"/>
              <p:cNvSpPr/>
              <p:nvPr/>
            </p:nvSpPr>
            <p:spPr>
              <a:xfrm rot="2746793">
                <a:off x="3457837" y="2403950"/>
                <a:ext cx="1137119" cy="1159720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 rot="19421591">
                <a:off x="1504281" y="1341575"/>
                <a:ext cx="1441400" cy="14175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18136" y="2048219"/>
            <a:ext cx="3987405" cy="3294394"/>
            <a:chOff x="322320" y="1997289"/>
            <a:chExt cx="3987405" cy="3294394"/>
          </a:xfrm>
        </p:grpSpPr>
        <p:grpSp>
          <p:nvGrpSpPr>
            <p:cNvPr id="4" name="Group 3"/>
            <p:cNvGrpSpPr/>
            <p:nvPr/>
          </p:nvGrpSpPr>
          <p:grpSpPr>
            <a:xfrm>
              <a:off x="322320" y="1997289"/>
              <a:ext cx="3987405" cy="3294394"/>
              <a:chOff x="1543570" y="320002"/>
              <a:chExt cx="4682581" cy="359985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Arc 25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95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95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8211851" y="2092998"/>
            <a:ext cx="4000217" cy="3294394"/>
            <a:chOff x="322320" y="1997289"/>
            <a:chExt cx="4000217" cy="3294394"/>
          </a:xfrm>
        </p:grpSpPr>
        <p:grpSp>
          <p:nvGrpSpPr>
            <p:cNvPr id="58" name="Group 57"/>
            <p:cNvGrpSpPr/>
            <p:nvPr/>
          </p:nvGrpSpPr>
          <p:grpSpPr>
            <a:xfrm>
              <a:off x="322320" y="1997289"/>
              <a:ext cx="4000217" cy="3294394"/>
              <a:chOff x="1543570" y="320002"/>
              <a:chExt cx="4697627" cy="359985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Arc 62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Arc 67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04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9734</TotalTime>
  <Words>1001</Words>
  <Application>Microsoft Office PowerPoint</Application>
  <PresentationFormat>Widescreen</PresentationFormat>
  <Paragraphs>746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DC MOTOR images:</vt:lpstr>
      <vt:lpstr>Scope/Probe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72</cp:revision>
  <dcterms:created xsi:type="dcterms:W3CDTF">2016-06-08T06:09:52Z</dcterms:created>
  <dcterms:modified xsi:type="dcterms:W3CDTF">2021-11-15T20:57:34Z</dcterms:modified>
</cp:coreProperties>
</file>