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C8F8-92AB-46D5-8B39-3573D888E0CF}" type="datetimeFigureOut">
              <a:rPr lang="en-AU" smtClean="0"/>
              <a:t>27/06/2016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87A-BD20-4250-8AD4-1B6FA7199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77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C8F8-92AB-46D5-8B39-3573D888E0CF}" type="datetimeFigureOut">
              <a:rPr lang="en-AU" smtClean="0"/>
              <a:t>27/06/2016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87A-BD20-4250-8AD4-1B6FA7199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9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C8F8-92AB-46D5-8B39-3573D888E0CF}" type="datetimeFigureOut">
              <a:rPr lang="en-AU" smtClean="0"/>
              <a:t>27/06/2016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87A-BD20-4250-8AD4-1B6FA7199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74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C8F8-92AB-46D5-8B39-3573D888E0CF}" type="datetimeFigureOut">
              <a:rPr lang="en-AU" smtClean="0"/>
              <a:t>27/06/2016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87A-BD20-4250-8AD4-1B6FA7199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3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C8F8-92AB-46D5-8B39-3573D888E0CF}" type="datetimeFigureOut">
              <a:rPr lang="en-AU" smtClean="0"/>
              <a:t>27/06/2016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87A-BD20-4250-8AD4-1B6FA7199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04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C8F8-92AB-46D5-8B39-3573D888E0CF}" type="datetimeFigureOut">
              <a:rPr lang="en-AU" smtClean="0"/>
              <a:t>27/06/2016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87A-BD20-4250-8AD4-1B6FA7199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2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C8F8-92AB-46D5-8B39-3573D888E0CF}" type="datetimeFigureOut">
              <a:rPr lang="en-AU" smtClean="0"/>
              <a:t>27/06/2016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87A-BD20-4250-8AD4-1B6FA7199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700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C8F8-92AB-46D5-8B39-3573D888E0CF}" type="datetimeFigureOut">
              <a:rPr lang="en-AU" smtClean="0"/>
              <a:t>27/06/2016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87A-BD20-4250-8AD4-1B6FA7199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357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C8F8-92AB-46D5-8B39-3573D888E0CF}" type="datetimeFigureOut">
              <a:rPr lang="en-AU" smtClean="0"/>
              <a:t>27/06/2016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87A-BD20-4250-8AD4-1B6FA7199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038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C8F8-92AB-46D5-8B39-3573D888E0CF}" type="datetimeFigureOut">
              <a:rPr lang="en-AU" smtClean="0"/>
              <a:t>27/06/2016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87A-BD20-4250-8AD4-1B6FA7199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52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C8F8-92AB-46D5-8B39-3573D888E0CF}" type="datetimeFigureOut">
              <a:rPr lang="en-AU" smtClean="0"/>
              <a:t>27/06/2016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87A-BD20-4250-8AD4-1B6FA7199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577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C8F8-92AB-46D5-8B39-3573D888E0CF}" type="datetimeFigureOut">
              <a:rPr lang="en-AU" smtClean="0"/>
              <a:t>27/06/2016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C87A-BD20-4250-8AD4-1B6FA7199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50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5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464526" y="2015328"/>
            <a:ext cx="2987555" cy="3928622"/>
            <a:chOff x="5519938" y="2007650"/>
            <a:chExt cx="3160403" cy="4031370"/>
          </a:xfrm>
        </p:grpSpPr>
        <p:grpSp>
          <p:nvGrpSpPr>
            <p:cNvPr id="37" name="Group 36"/>
            <p:cNvGrpSpPr/>
            <p:nvPr/>
          </p:nvGrpSpPr>
          <p:grpSpPr>
            <a:xfrm rot="16200000">
              <a:off x="5084455" y="2443133"/>
              <a:ext cx="4031370" cy="3160403"/>
              <a:chOff x="1504281" y="319456"/>
              <a:chExt cx="4734211" cy="345343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 rot="19855211">
                <a:off x="1543570" y="320002"/>
                <a:ext cx="3806598" cy="3452892"/>
                <a:chOff x="2137059" y="777019"/>
                <a:chExt cx="3806598" cy="3452892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744789" flipV="1">
                  <a:off x="3070467" y="2600707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744789" flipH="1" flipV="1">
                  <a:off x="2137059" y="77701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Arc 39"/>
              <p:cNvSpPr/>
              <p:nvPr/>
            </p:nvSpPr>
            <p:spPr>
              <a:xfrm rot="2746793">
                <a:off x="3457837" y="2403950"/>
                <a:ext cx="1137119" cy="1159720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 rot="5400000">
                    <a:off x="5668241" y="3037894"/>
                    <a:ext cx="562205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668241" y="3037894"/>
                    <a:ext cx="562205" cy="57829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 rot="5400000">
                    <a:off x="2598884" y="325212"/>
                    <a:ext cx="589810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2598884" y="325212"/>
                    <a:ext cx="589810" cy="57829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282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 rot="5400000">
                    <a:off x="5393522" y="1146712"/>
                    <a:ext cx="524299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393522" y="1146712"/>
                    <a:ext cx="524299" cy="57829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 rot="5400000">
                    <a:off x="1593789" y="425827"/>
                    <a:ext cx="551905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593789" y="425827"/>
                    <a:ext cx="551905" cy="57829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266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Arc 46"/>
              <p:cNvSpPr/>
              <p:nvPr/>
            </p:nvSpPr>
            <p:spPr>
              <a:xfrm rot="19421591">
                <a:off x="1504281" y="1341575"/>
                <a:ext cx="1441400" cy="14175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7840570" y="3542704"/>
                  <a:ext cx="534121" cy="5312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570" y="3542704"/>
                  <a:ext cx="534121" cy="5312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52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698577" y="4987133"/>
                  <a:ext cx="534121" cy="5312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577" y="4987133"/>
                  <a:ext cx="534121" cy="5312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52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18136" y="2048219"/>
            <a:ext cx="3769327" cy="3210429"/>
            <a:chOff x="322320" y="1997289"/>
            <a:chExt cx="3987405" cy="3294394"/>
          </a:xfrm>
        </p:grpSpPr>
        <p:grpSp>
          <p:nvGrpSpPr>
            <p:cNvPr id="4" name="Group 3"/>
            <p:cNvGrpSpPr/>
            <p:nvPr/>
          </p:nvGrpSpPr>
          <p:grpSpPr>
            <a:xfrm>
              <a:off x="322320" y="1997289"/>
              <a:ext cx="3987405" cy="3294394"/>
              <a:chOff x="1543570" y="320002"/>
              <a:chExt cx="4682581" cy="359985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 rot="19855211">
                <a:off x="1543570" y="320002"/>
                <a:ext cx="3806598" cy="3452892"/>
                <a:chOff x="2137059" y="777019"/>
                <a:chExt cx="3806598" cy="3452892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rot="1744789" flipV="1">
                  <a:off x="3070467" y="2600707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1744789" flipH="1" flipV="1">
                  <a:off x="2137059" y="77701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Arc 25"/>
              <p:cNvSpPr/>
              <p:nvPr/>
            </p:nvSpPr>
            <p:spPr>
              <a:xfrm rot="1115088">
                <a:off x="3594009" y="2589558"/>
                <a:ext cx="1218703" cy="1330297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5672538" y="3094624"/>
                    <a:ext cx="553613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2538" y="3094624"/>
                    <a:ext cx="553613" cy="49244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16984" y="356753"/>
                    <a:ext cx="553613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984" y="356753"/>
                    <a:ext cx="553613" cy="492443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403400" y="1185056"/>
                    <a:ext cx="633867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3400" y="1185056"/>
                    <a:ext cx="633867" cy="53810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282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34814" y="434230"/>
                    <a:ext cx="609396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4814" y="434230"/>
                    <a:ext cx="609396" cy="53810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Arc 34"/>
              <p:cNvSpPr/>
              <p:nvPr/>
            </p:nvSpPr>
            <p:spPr>
              <a:xfrm rot="19558337">
                <a:off x="1578536" y="1619312"/>
                <a:ext cx="1365627" cy="10607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73078" y="3281383"/>
                  <a:ext cx="5574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78" y="3281383"/>
                  <a:ext cx="557460" cy="49244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6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369341" y="4232222"/>
                  <a:ext cx="5574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341" y="4232222"/>
                  <a:ext cx="557460" cy="49244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6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8221054" y="2113770"/>
            <a:ext cx="3778419" cy="3177653"/>
            <a:chOff x="325515" y="2030922"/>
            <a:chExt cx="3997023" cy="3260761"/>
          </a:xfrm>
        </p:grpSpPr>
        <p:grpSp>
          <p:nvGrpSpPr>
            <p:cNvPr id="58" name="Group 57"/>
            <p:cNvGrpSpPr/>
            <p:nvPr/>
          </p:nvGrpSpPr>
          <p:grpSpPr>
            <a:xfrm>
              <a:off x="325515" y="2030922"/>
              <a:ext cx="3997023" cy="3260761"/>
              <a:chOff x="1547321" y="356753"/>
              <a:chExt cx="4693876" cy="356310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 rot="19855211">
                <a:off x="1547321" y="392946"/>
                <a:ext cx="3772059" cy="3364189"/>
                <a:chOff x="2128617" y="839789"/>
                <a:chExt cx="3772059" cy="3364189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rot="1744789" flipV="1">
                  <a:off x="3027486" y="2574774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rgbClr val="33CC33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rot="1744789" flipH="1" flipV="1">
                  <a:off x="2128617" y="83978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rgbClr val="33CC33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Arc 62"/>
              <p:cNvSpPr/>
              <p:nvPr/>
            </p:nvSpPr>
            <p:spPr>
              <a:xfrm rot="1115088">
                <a:off x="3594009" y="2589558"/>
                <a:ext cx="1218703" cy="1330297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672539" y="3094623"/>
                    <a:ext cx="5686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2539" y="3094623"/>
                    <a:ext cx="568658" cy="53810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266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616984" y="356753"/>
                    <a:ext cx="5686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984" y="356753"/>
                    <a:ext cx="568658" cy="53810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403400" y="1185056"/>
                    <a:ext cx="6567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3400" y="1185056"/>
                    <a:ext cx="656758" cy="53810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266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634814" y="434230"/>
                    <a:ext cx="623853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4814" y="434230"/>
                    <a:ext cx="623853" cy="53810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1266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Arc 67"/>
              <p:cNvSpPr/>
              <p:nvPr/>
            </p:nvSpPr>
            <p:spPr>
              <a:xfrm rot="19558337">
                <a:off x="1578536" y="1619312"/>
                <a:ext cx="1365627" cy="10607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73078" y="3281383"/>
                  <a:ext cx="58772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78" y="3281383"/>
                  <a:ext cx="587725" cy="49244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369341" y="4232222"/>
                  <a:ext cx="58772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341" y="4232222"/>
                  <a:ext cx="587725" cy="492443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39586" y="1242907"/>
                <a:ext cx="1481175" cy="55399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𝑮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⇒</m:t>
                      </m:r>
                      <m:r>
                        <a:rPr lang="en-AU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𝒂</m:t>
                      </m:r>
                    </m:oMath>
                  </m:oMathPara>
                </a14:m>
                <a:endParaRPr lang="en-AU" sz="36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586" y="1242907"/>
                <a:ext cx="1481175" cy="553998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368421" y="1226736"/>
                <a:ext cx="1404231" cy="55399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𝒂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⇒</m:t>
                      </m:r>
                      <m:r>
                        <a:rPr lang="en-AU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𝒄</m:t>
                      </m:r>
                    </m:oMath>
                  </m:oMathPara>
                </a14:m>
                <a:endParaRPr lang="en-AU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421" y="1226736"/>
                <a:ext cx="1404231" cy="553998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9573183" y="1242907"/>
                <a:ext cx="1450718" cy="55399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𝒄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AU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⇒</m:t>
                      </m:r>
                      <m:r>
                        <a:rPr lang="en-AU" sz="3600" b="1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𝑩</m:t>
                      </m:r>
                    </m:oMath>
                  </m:oMathPara>
                </a14:m>
                <a:endParaRPr lang="en-AU" sz="3600" b="1" dirty="0">
                  <a:solidFill>
                    <a:srgbClr val="33CC3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183" y="1242907"/>
                <a:ext cx="1450718" cy="553998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25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52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32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matfree.com/wp-content/uploads/2014/07/ScreenHunter_188-Oct.-13-16.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420889"/>
            <a:ext cx="331042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503712" y="3645024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503712" y="1412776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16168" y="2281226"/>
            <a:ext cx="2363808" cy="136379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479" y="3376973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63021" y="1039670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48447" y="1944125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20725" y="4791311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725" y="4791311"/>
                <a:ext cx="5549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04133" y="3345884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133" y="3345884"/>
                <a:ext cx="55496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07252" y="4012325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252" y="4012325"/>
                <a:ext cx="55496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063552" y="4797152"/>
            <a:ext cx="2448272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703512" y="2963125"/>
            <a:ext cx="0" cy="1257963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771674" y="3826084"/>
            <a:ext cx="639475" cy="615385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64544" y="1308809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latin typeface="Arial" pitchFamily="34" charset="0"/>
                <a:cs typeface="Arial" pitchFamily="34" charset="0"/>
              </a:rPr>
              <a:t>BRICK</a:t>
            </a:r>
          </a:p>
        </p:txBody>
      </p:sp>
    </p:spTree>
    <p:extLst>
      <p:ext uri="{BB962C8B-B14F-4D97-AF65-F5344CB8AC3E}">
        <p14:creationId xmlns:p14="http://schemas.microsoft.com/office/powerpoint/2010/main" val="139298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multilevelmommy.files.wordpress.com/2010/11/cylind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28" y="2349146"/>
            <a:ext cx="2192872" cy="217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503712" y="3645024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503712" y="1412776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16168" y="2281226"/>
            <a:ext cx="2363808" cy="136379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479" y="3376973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63021" y="1039670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48447" y="1944125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79042" y="1880947"/>
                <a:ext cx="3871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042" y="1880947"/>
                <a:ext cx="38715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87632" y="3130751"/>
                <a:ext cx="4240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𝐻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632" y="3130751"/>
                <a:ext cx="424026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2739927" y="2560815"/>
            <a:ext cx="760283" cy="10542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441528" y="2580365"/>
            <a:ext cx="0" cy="1712731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8293" y="1148817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latin typeface="Arial" pitchFamily="34" charset="0"/>
                <a:cs typeface="Arial" pitchFamily="34" charset="0"/>
              </a:rPr>
              <a:t>CYLINDER</a:t>
            </a:r>
          </a:p>
          <a:p>
            <a:r>
              <a:rPr lang="en-AU" sz="3600" b="1" dirty="0">
                <a:latin typeface="Arial" pitchFamily="34" charset="0"/>
                <a:cs typeface="Arial" pitchFamily="34" charset="0"/>
              </a:rPr>
              <a:t>(VERT)</a:t>
            </a:r>
          </a:p>
        </p:txBody>
      </p:sp>
    </p:spTree>
    <p:extLst>
      <p:ext uri="{BB962C8B-B14F-4D97-AF65-F5344CB8AC3E}">
        <p14:creationId xmlns:p14="http://schemas.microsoft.com/office/powerpoint/2010/main" val="236051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multilevelmommy.files.wordpress.com/2010/11/cylind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16939" y="2557725"/>
            <a:ext cx="2192872" cy="217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503712" y="3645024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503712" y="1412776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16168" y="2281226"/>
            <a:ext cx="2363808" cy="136379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479" y="3376973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63021" y="1039670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48447" y="1944125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10247" y="3947021"/>
                <a:ext cx="3871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247" y="3947021"/>
                <a:ext cx="38715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53232" y="4780836"/>
                <a:ext cx="3402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𝐿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232" y="4780836"/>
                <a:ext cx="34022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4511824" y="3650420"/>
            <a:ext cx="0" cy="905462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83632" y="4741460"/>
            <a:ext cx="1800200" cy="1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8293" y="1148817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latin typeface="Arial" pitchFamily="34" charset="0"/>
                <a:cs typeface="Arial" pitchFamily="34" charset="0"/>
              </a:rPr>
              <a:t>CYLINDER</a:t>
            </a:r>
          </a:p>
          <a:p>
            <a:r>
              <a:rPr lang="en-AU" sz="3600" b="1" dirty="0">
                <a:latin typeface="Arial" pitchFamily="34" charset="0"/>
                <a:cs typeface="Arial" pitchFamily="34" charset="0"/>
              </a:rPr>
              <a:t>(HORZ)</a:t>
            </a:r>
          </a:p>
        </p:txBody>
      </p:sp>
    </p:spTree>
    <p:extLst>
      <p:ext uri="{BB962C8B-B14F-4D97-AF65-F5344CB8AC3E}">
        <p14:creationId xmlns:p14="http://schemas.microsoft.com/office/powerpoint/2010/main" val="527614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2018744" y="3604975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18744" y="1372727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31200" y="2241177"/>
            <a:ext cx="2363808" cy="136379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39511" y="3336924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8053" y="999621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3479" y="1904076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76240" y="4228656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240" y="4228656"/>
                <a:ext cx="5549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17871" y="2988490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71" y="2988490"/>
                <a:ext cx="5549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563269" y="4181039"/>
            <a:ext cx="2448272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195701" y="3273314"/>
            <a:ext cx="761480" cy="824147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79576" y="1268760"/>
            <a:ext cx="286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prstClr val="black"/>
                </a:solidFill>
                <a:cs typeface="Arial" pitchFamily="34" charset="0"/>
              </a:rPr>
              <a:t>THIN PLATE</a:t>
            </a:r>
          </a:p>
        </p:txBody>
      </p:sp>
      <p:sp>
        <p:nvSpPr>
          <p:cNvPr id="3" name="Flowchart: Data 2"/>
          <p:cNvSpPr/>
          <p:nvPr/>
        </p:nvSpPr>
        <p:spPr>
          <a:xfrm>
            <a:off x="556297" y="3205140"/>
            <a:ext cx="3168352" cy="725921"/>
          </a:xfrm>
          <a:prstGeom prst="flowChartInputOutpu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400514" y="3618428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400514" y="1386180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12970" y="2254630"/>
            <a:ext cx="2363808" cy="136379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221281" y="3350377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59823" y="1013074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45249" y="1917529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58010" y="4242109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010" y="4242109"/>
                <a:ext cx="55496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399641" y="3001943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641" y="3001943"/>
                <a:ext cx="55496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945039" y="4194492"/>
            <a:ext cx="2448272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577471" y="3286767"/>
            <a:ext cx="761480" cy="824147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661346" y="1282213"/>
            <a:ext cx="286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prstClr val="black"/>
                </a:solidFill>
                <a:cs typeface="Arial" pitchFamily="34" charset="0"/>
              </a:rPr>
              <a:t>THIN PLATE</a:t>
            </a:r>
          </a:p>
        </p:txBody>
      </p:sp>
      <p:sp>
        <p:nvSpPr>
          <p:cNvPr id="35" name="Flowchart: Data 34"/>
          <p:cNvSpPr/>
          <p:nvPr/>
        </p:nvSpPr>
        <p:spPr>
          <a:xfrm>
            <a:off x="6938067" y="3218593"/>
            <a:ext cx="3168352" cy="725921"/>
          </a:xfrm>
          <a:prstGeom prst="flowChartInputOutpu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297552" y="3415589"/>
            <a:ext cx="360040" cy="365881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17332" y="3350377"/>
            <a:ext cx="360040" cy="365881"/>
          </a:xfrm>
          <a:prstGeom prst="ellipse">
            <a:avLst/>
          </a:prstGeom>
          <a:solidFill>
            <a:srgbClr val="FF66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654294" y="3459246"/>
                <a:ext cx="4386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𝐺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294" y="3459246"/>
                <a:ext cx="438645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912025" y="2861591"/>
                <a:ext cx="4521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𝑂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025" y="2861591"/>
                <a:ext cx="452111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227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813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91344" y="620688"/>
            <a:ext cx="6228692" cy="5760639"/>
            <a:chOff x="1433482" y="692697"/>
            <a:chExt cx="6228692" cy="5760639"/>
          </a:xfrm>
        </p:grpSpPr>
        <p:sp>
          <p:nvSpPr>
            <p:cNvPr id="4" name="Rectangle 3"/>
            <p:cNvSpPr/>
            <p:nvPr/>
          </p:nvSpPr>
          <p:spPr>
            <a:xfrm>
              <a:off x="3935760" y="3573016"/>
              <a:ext cx="1224136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59896" y="3789040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032104" y="3681028"/>
              <a:ext cx="360040" cy="360040"/>
            </a:xfrm>
            <a:prstGeom prst="ellipse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3431704" y="2384884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67808" y="1340768"/>
              <a:ext cx="360040" cy="360040"/>
            </a:xfrm>
            <a:prstGeom prst="ellipse">
              <a:avLst/>
            </a:prstGeom>
            <a:solidFill>
              <a:srgbClr val="99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03512" y="3825044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703512" y="3729681"/>
              <a:ext cx="360040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3431704" y="5265204"/>
              <a:ext cx="223224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67808" y="6093296"/>
              <a:ext cx="360040" cy="36004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032104" y="4122350"/>
              <a:ext cx="360040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46062" y="4365103"/>
              <a:ext cx="1213834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658004" y="3549660"/>
              <a:ext cx="5151" cy="720081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159896" y="3429000"/>
              <a:ext cx="2052228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908530" y="2864550"/>
                  <a:ext cx="53014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530" y="2864550"/>
                  <a:ext cx="530145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47051" y="4149080"/>
                  <a:ext cx="6607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051" y="4149080"/>
                  <a:ext cx="66075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929979" y="4365103"/>
                  <a:ext cx="56047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979" y="4365103"/>
                  <a:ext cx="560473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091192" y="3002757"/>
                  <a:ext cx="6774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192" y="3002757"/>
                  <a:ext cx="677493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6762074" y="3815865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33482" y="3848314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97778" y="1472050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97778" y="6224578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063899" y="1196752"/>
              <a:ext cx="933979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239178" y="692697"/>
                  <a:ext cx="54983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178" y="692697"/>
                  <a:ext cx="549831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ectangle 36"/>
          <p:cNvSpPr/>
          <p:nvPr/>
        </p:nvSpPr>
        <p:spPr>
          <a:xfrm>
            <a:off x="8184232" y="3583498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462734" y="3704296"/>
            <a:ext cx="22322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12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472264" y="3927721"/>
            <a:ext cx="1278502" cy="38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9336" y="1127685"/>
            <a:ext cx="5246022" cy="4911625"/>
            <a:chOff x="714677" y="1037655"/>
            <a:chExt cx="5246022" cy="4911625"/>
          </a:xfrm>
        </p:grpSpPr>
        <p:sp>
          <p:nvSpPr>
            <p:cNvPr id="40" name="Rectangle 39"/>
            <p:cNvSpPr/>
            <p:nvPr/>
          </p:nvSpPr>
          <p:spPr>
            <a:xfrm rot="16200000">
              <a:off x="2486468" y="4889795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2481390" y="2654031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17758" y="3753035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693622" y="3501007"/>
              <a:ext cx="1224136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296345" y="3624644"/>
              <a:ext cx="360040" cy="360040"/>
            </a:xfrm>
            <a:prstGeom prst="ellipse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25670" y="1772816"/>
              <a:ext cx="360040" cy="360040"/>
            </a:xfrm>
            <a:prstGeom prst="ellipse">
              <a:avLst/>
            </a:prstGeom>
            <a:solidFill>
              <a:srgbClr val="99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91444" y="3753035"/>
              <a:ext cx="1602178" cy="120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84707" y="3657672"/>
              <a:ext cx="360040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108943" y="5589240"/>
              <a:ext cx="360040" cy="36004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296345" y="4077071"/>
              <a:ext cx="360040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03924" y="4293094"/>
              <a:ext cx="1213834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415866" y="3477651"/>
              <a:ext cx="5151" cy="720081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66392" y="2792541"/>
                  <a:ext cx="53014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392" y="2792541"/>
                  <a:ext cx="530145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299942" y="4186136"/>
                  <a:ext cx="6607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942" y="4186136"/>
                  <a:ext cx="66075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687841" y="4293094"/>
                  <a:ext cx="56047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41" y="4293094"/>
                  <a:ext cx="560473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849054" y="2930748"/>
                  <a:ext cx="6774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054" y="2930748"/>
                  <a:ext cx="677493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5026315" y="3759481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4677" y="3776305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55640" y="1904098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38913" y="5720522"/>
              <a:ext cx="900100" cy="974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21761" y="1628800"/>
              <a:ext cx="933979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089742" y="1037655"/>
                  <a:ext cx="54983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9742" y="1037655"/>
                  <a:ext cx="549831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>
              <a:off x="3982703" y="3423191"/>
              <a:ext cx="1537233" cy="0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750766" y="4067395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70086" y="4062248"/>
            <a:ext cx="1602178" cy="120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86245" y="3696920"/>
            <a:ext cx="333397" cy="36532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352943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902893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1712624" y="3714790"/>
            <a:ext cx="1" cy="377794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375031" y="4029944"/>
                <a:ext cx="6751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31" y="4029944"/>
                <a:ext cx="67518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6737154" y="3696920"/>
            <a:ext cx="333397" cy="365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903852" y="3513221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53802" y="3450915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533328" y="3499653"/>
            <a:ext cx="7200" cy="562595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601421" y="3276443"/>
                <a:ext cx="60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421" y="3276443"/>
                <a:ext cx="605935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9104947" y="3522664"/>
            <a:ext cx="13135" cy="41556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117849" y="4287762"/>
            <a:ext cx="0" cy="400319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824214" y="3007210"/>
                <a:ext cx="6165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214" y="3007210"/>
                <a:ext cx="616579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10224295" y="3627398"/>
            <a:ext cx="13135" cy="41556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0237430" y="4182994"/>
            <a:ext cx="0" cy="400319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0009679" y="4487921"/>
                <a:ext cx="586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679" y="4487921"/>
                <a:ext cx="586250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9624392" y="1484784"/>
            <a:ext cx="142178" cy="1957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511700" y="1119456"/>
            <a:ext cx="333397" cy="36532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9678398" y="935757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228348" y="873451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9272751" y="1582642"/>
            <a:ext cx="336083" cy="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9766571" y="1593567"/>
            <a:ext cx="361877" cy="0"/>
          </a:xfrm>
          <a:prstGeom prst="line">
            <a:avLst/>
          </a:prstGeom>
          <a:ln w="952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834207" y="1542878"/>
                <a:ext cx="6471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207" y="1542878"/>
                <a:ext cx="647165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/>
          <p:cNvSpPr/>
          <p:nvPr/>
        </p:nvSpPr>
        <p:spPr>
          <a:xfrm>
            <a:off x="2593556" y="3827097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9042420" y="4040954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98928" y="1116053"/>
            <a:ext cx="1465468" cy="1891157"/>
            <a:chOff x="3503712" y="1138390"/>
            <a:chExt cx="3239471" cy="2823358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16168" y="1138390"/>
              <a:ext cx="925561" cy="873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24093" y="4380399"/>
            <a:ext cx="973453" cy="1331923"/>
            <a:chOff x="3503712" y="1138390"/>
            <a:chExt cx="3239471" cy="2823358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13456" y="386633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90384" y="211812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5604" y="402645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0751" y="515969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44465" y="416035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6948" y="4276165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946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3705511" y="2124381"/>
            <a:ext cx="860699" cy="1667355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069990" y="1812543"/>
            <a:ext cx="2808312" cy="2520280"/>
            <a:chOff x="2855640" y="908720"/>
            <a:chExt cx="2808312" cy="252028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9855211">
            <a:off x="753022" y="1221707"/>
            <a:ext cx="3806598" cy="3452892"/>
            <a:chOff x="2137059" y="777019"/>
            <a:chExt cx="3806598" cy="3452892"/>
          </a:xfrm>
        </p:grpSpPr>
        <p:cxnSp>
          <p:nvCxnSpPr>
            <p:cNvPr id="11" name="Straight Arrow Connector 10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3262382" y="3650363"/>
            <a:ext cx="367325" cy="69616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67900" y="4025046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00" y="4025046"/>
                <a:ext cx="22230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847290" y="3683816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90" y="3683816"/>
                <a:ext cx="22230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>
            <a:off x="2444841" y="3914649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c 26"/>
          <p:cNvSpPr/>
          <p:nvPr/>
        </p:nvSpPr>
        <p:spPr>
          <a:xfrm rot="18526137">
            <a:off x="1663916" y="3592222"/>
            <a:ext cx="538692" cy="644855"/>
          </a:xfrm>
          <a:prstGeom prst="arc">
            <a:avLst>
              <a:gd name="adj1" fmla="val 16417212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rot="19911383">
            <a:off x="4344422" y="3673585"/>
            <a:ext cx="185965" cy="1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rot="19884321">
            <a:off x="3151898" y="3695613"/>
            <a:ext cx="160938" cy="1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04322" y="2089774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86888" y="3998447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888" y="3998447"/>
                <a:ext cx="55361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31334" y="1260576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334" y="1260576"/>
                <a:ext cx="55361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955098" y="2366235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98" y="2366235"/>
                <a:ext cx="55361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68744" y="1346485"/>
                <a:ext cx="5592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4" y="1346485"/>
                <a:ext cx="559256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endCxn id="16" idx="0"/>
          </p:cNvCxnSpPr>
          <p:nvPr/>
        </p:nvCxnSpPr>
        <p:spPr>
          <a:xfrm flipH="1">
            <a:off x="3612362" y="2146362"/>
            <a:ext cx="37391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" idx="3"/>
          </p:cNvCxnSpPr>
          <p:nvPr/>
        </p:nvCxnSpPr>
        <p:spPr>
          <a:xfrm flipH="1" flipV="1">
            <a:off x="2148339" y="2161782"/>
            <a:ext cx="1341001" cy="445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19884321">
            <a:off x="4030173" y="2989217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Connector 43"/>
          <p:cNvCxnSpPr>
            <a:stCxn id="48" idx="0"/>
          </p:cNvCxnSpPr>
          <p:nvPr/>
        </p:nvCxnSpPr>
        <p:spPr>
          <a:xfrm flipV="1">
            <a:off x="1631504" y="2199123"/>
            <a:ext cx="1985373" cy="1174493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19884321">
            <a:off x="1593547" y="3363437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3597252" y="3803671"/>
            <a:ext cx="957554" cy="50415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60881" y="2381706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881" y="2381706"/>
                <a:ext cx="22230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5000" r="-25000" b="-1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 rot="7280292">
            <a:off x="3543114" y="2266094"/>
            <a:ext cx="411350" cy="548539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497766" y="1999745"/>
            <a:ext cx="321453" cy="3240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60666" y="1599977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40353" y="4274524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rot="19857856">
            <a:off x="2008907" y="3848818"/>
            <a:ext cx="1257350" cy="100387"/>
            <a:chOff x="3126331" y="4341782"/>
            <a:chExt cx="1257350" cy="100387"/>
          </a:xfrm>
        </p:grpSpPr>
        <p:sp>
          <p:nvSpPr>
            <p:cNvPr id="50" name="Oval 49"/>
            <p:cNvSpPr/>
            <p:nvPr/>
          </p:nvSpPr>
          <p:spPr>
            <a:xfrm>
              <a:off x="3126331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294045" y="434319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459481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619355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773972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939408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112379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277815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23901" y="3841151"/>
            <a:ext cx="971485" cy="565454"/>
            <a:chOff x="4608661" y="4479776"/>
            <a:chExt cx="971485" cy="565454"/>
          </a:xfrm>
        </p:grpSpPr>
        <p:sp>
          <p:nvSpPr>
            <p:cNvPr id="59" name="Oval 58"/>
            <p:cNvSpPr/>
            <p:nvPr/>
          </p:nvSpPr>
          <p:spPr>
            <a:xfrm rot="19857856">
              <a:off x="4608661" y="4952054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 rot="19857856">
              <a:off x="4755983" y="4871891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 rot="19857856">
              <a:off x="4899940" y="4790358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19857856">
              <a:off x="5043220" y="471906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19857856">
              <a:off x="5178404" y="46440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 rot="19857856">
              <a:off x="5319548" y="45574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 rot="19857856">
              <a:off x="5474280" y="4479776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6" name="Straight Connector 125"/>
          <p:cNvCxnSpPr/>
          <p:nvPr/>
        </p:nvCxnSpPr>
        <p:spPr>
          <a:xfrm>
            <a:off x="9138376" y="2234860"/>
            <a:ext cx="860699" cy="1667355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7502855" y="1923022"/>
            <a:ext cx="2808312" cy="2520280"/>
            <a:chOff x="2855640" y="908720"/>
            <a:chExt cx="2808312" cy="2520280"/>
          </a:xfrm>
        </p:grpSpPr>
        <p:cxnSp>
          <p:nvCxnSpPr>
            <p:cNvPr id="128" name="Straight Arrow Connector 127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 rot="19855211">
            <a:off x="6185887" y="1332186"/>
            <a:ext cx="3806598" cy="3452892"/>
            <a:chOff x="2137059" y="777019"/>
            <a:chExt cx="3806598" cy="3452892"/>
          </a:xfrm>
        </p:grpSpPr>
        <p:cxnSp>
          <p:nvCxnSpPr>
            <p:cNvPr id="131" name="Straight Arrow Connector 130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/>
          <p:cNvCxnSpPr/>
          <p:nvPr/>
        </p:nvCxnSpPr>
        <p:spPr>
          <a:xfrm>
            <a:off x="8695247" y="3760842"/>
            <a:ext cx="367325" cy="69616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8000765" y="4135525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765" y="4135525"/>
                <a:ext cx="222305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7280155" y="3794295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155" y="3794295"/>
                <a:ext cx="222305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c 135"/>
          <p:cNvSpPr/>
          <p:nvPr/>
        </p:nvSpPr>
        <p:spPr>
          <a:xfrm>
            <a:off x="7877706" y="4025128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Arc 136"/>
          <p:cNvSpPr/>
          <p:nvPr/>
        </p:nvSpPr>
        <p:spPr>
          <a:xfrm rot="18526137">
            <a:off x="7096781" y="3702701"/>
            <a:ext cx="538692" cy="644855"/>
          </a:xfrm>
          <a:prstGeom prst="arc">
            <a:avLst>
              <a:gd name="adj1" fmla="val 16417212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 rot="19911383">
            <a:off x="9777287" y="3784064"/>
            <a:ext cx="185965" cy="1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 rot="19884321">
            <a:off x="8584763" y="3806092"/>
            <a:ext cx="160938" cy="1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437187" y="2200253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10319753" y="4108926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753" y="4108926"/>
                <a:ext cx="553613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7264199" y="1371055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99" y="1371055"/>
                <a:ext cx="553613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10387963" y="2476714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63" y="2476714"/>
                <a:ext cx="553613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6001609" y="1456964"/>
                <a:ext cx="5592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609" y="1456964"/>
                <a:ext cx="559256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Connector 144"/>
          <p:cNvCxnSpPr>
            <a:endCxn id="156" idx="0"/>
          </p:cNvCxnSpPr>
          <p:nvPr/>
        </p:nvCxnSpPr>
        <p:spPr>
          <a:xfrm flipH="1">
            <a:off x="9045227" y="2256841"/>
            <a:ext cx="37391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40" idx="3"/>
          </p:cNvCxnSpPr>
          <p:nvPr/>
        </p:nvCxnSpPr>
        <p:spPr>
          <a:xfrm flipH="1" flipV="1">
            <a:off x="7581204" y="2272261"/>
            <a:ext cx="1341001" cy="445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 rot="19884321">
            <a:off x="9463038" y="3099696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8" name="Straight Connector 147"/>
          <p:cNvCxnSpPr>
            <a:stCxn id="149" idx="0"/>
          </p:cNvCxnSpPr>
          <p:nvPr/>
        </p:nvCxnSpPr>
        <p:spPr>
          <a:xfrm flipV="1">
            <a:off x="7064369" y="2309602"/>
            <a:ext cx="1985373" cy="1174493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 rot="19884321">
            <a:off x="7026412" y="3473916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 flipH="1">
            <a:off x="9030117" y="3914150"/>
            <a:ext cx="957554" cy="50415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9093746" y="2492185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746" y="2492185"/>
                <a:ext cx="222305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25000" r="-25000" b="-1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Arc 151"/>
          <p:cNvSpPr/>
          <p:nvPr/>
        </p:nvSpPr>
        <p:spPr>
          <a:xfrm rot="7280292">
            <a:off x="8975979" y="2376573"/>
            <a:ext cx="411350" cy="548539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Rectangle 153"/>
          <p:cNvSpPr/>
          <p:nvPr/>
        </p:nvSpPr>
        <p:spPr>
          <a:xfrm>
            <a:off x="8930631" y="2110224"/>
            <a:ext cx="321453" cy="3240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193531" y="171045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973218" y="4385003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4160569" y="3053326"/>
            <a:ext cx="130584" cy="127044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85944" y="3452763"/>
            <a:ext cx="130584" cy="1270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9299049" y="2200253"/>
            <a:ext cx="853006" cy="1621062"/>
            <a:chOff x="863177" y="3356114"/>
            <a:chExt cx="853006" cy="1621062"/>
          </a:xfrm>
        </p:grpSpPr>
        <p:sp>
          <p:nvSpPr>
            <p:cNvPr id="70" name="Oval 69"/>
            <p:cNvSpPr/>
            <p:nvPr/>
          </p:nvSpPr>
          <p:spPr>
            <a:xfrm rot="3802047">
              <a:off x="856832" y="3362459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3802047">
              <a:off x="930747" y="3513013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 rot="3802047">
              <a:off x="1006172" y="3660262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 rot="3802047">
              <a:off x="1071392" y="3806405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 rot="3802047">
              <a:off x="1140702" y="3944617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 rot="3802047">
              <a:off x="1221307" y="4089268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 rot="3802047">
              <a:off x="1292398" y="4247119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 rot="3802047">
              <a:off x="1366558" y="4395003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 rot="3802047">
              <a:off x="1450541" y="4546389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 rot="3802047">
              <a:off x="1533472" y="4711763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 rot="3802047">
              <a:off x="1616662" y="4877655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784695" y="3678784"/>
            <a:ext cx="377046" cy="688024"/>
            <a:chOff x="501388" y="3441616"/>
            <a:chExt cx="377046" cy="688024"/>
          </a:xfrm>
        </p:grpSpPr>
        <p:sp>
          <p:nvSpPr>
            <p:cNvPr id="42" name="Oval 41"/>
            <p:cNvSpPr/>
            <p:nvPr/>
          </p:nvSpPr>
          <p:spPr>
            <a:xfrm rot="3802047">
              <a:off x="495043" y="3447961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 rot="3802047">
              <a:off x="568958" y="3598515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 rot="3802047">
              <a:off x="644383" y="3745764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 rot="3802047">
              <a:off x="709603" y="3891907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 rot="3802047">
              <a:off x="778913" y="4030119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05510" y="5185415"/>
                <a:ext cx="4966855" cy="715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AU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𝑷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𝑷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AU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𝑩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AU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  <m:r>
                                <m:rPr>
                                  <m:brk m:alnAt="7"/>
                                </m:rP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 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∗</m:t>
                        </m:r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AU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AU" sz="2400" dirty="0">
                    <a:latin typeface="Arial" pitchFamily="34" charset="0"/>
                    <a:cs typeface="Arial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510" y="5185415"/>
                <a:ext cx="4966855" cy="715965"/>
              </a:xfrm>
              <a:prstGeom prst="rect">
                <a:avLst/>
              </a:prstGeom>
              <a:blipFill rotWithShape="0">
                <a:blip r:embed="rId16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117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522838" y="3734088"/>
            <a:ext cx="333397" cy="36532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689536" y="3550389"/>
            <a:ext cx="0" cy="183699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39486" y="3488083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049217" y="3751958"/>
            <a:ext cx="1" cy="377794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711624" y="4067112"/>
                <a:ext cx="6751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4067112"/>
                <a:ext cx="67518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/>
          <p:nvPr/>
        </p:nvCxnSpPr>
        <p:spPr>
          <a:xfrm>
            <a:off x="2205607" y="3339691"/>
            <a:ext cx="933979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473588" y="2748546"/>
                <a:ext cx="5498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588" y="2748546"/>
                <a:ext cx="54983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81448" y="1941958"/>
            <a:ext cx="19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dirty="0">
                <a:latin typeface="Arial" pitchFamily="34" charset="0"/>
                <a:cs typeface="Arial" pitchFamily="34" charset="0"/>
              </a:rPr>
              <a:t>Complete</a:t>
            </a:r>
          </a:p>
          <a:p>
            <a:pPr algn="ctr"/>
            <a:r>
              <a:rPr lang="en-AU" sz="2000" dirty="0">
                <a:latin typeface="Arial" pitchFamily="34" charset="0"/>
                <a:cs typeface="Arial" pitchFamily="34" charset="0"/>
              </a:rPr>
              <a:t>Motor and Prop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465930" y="3550389"/>
            <a:ext cx="0" cy="579363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015880" y="3488083"/>
            <a:ext cx="900100" cy="97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982001" y="3339691"/>
            <a:ext cx="933979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49982" y="2748546"/>
                <a:ext cx="5498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982" y="2748546"/>
                <a:ext cx="54983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>
            <a:off x="5524897" y="3890492"/>
            <a:ext cx="391083" cy="4176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982001" y="3899465"/>
            <a:ext cx="430823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799813" y="3883530"/>
                <a:ext cx="5587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813" y="3883530"/>
                <a:ext cx="55874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4436926" y="1942456"/>
            <a:ext cx="2217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dirty="0">
                <a:latin typeface="Arial" pitchFamily="34" charset="0"/>
                <a:cs typeface="Arial" pitchFamily="34" charset="0"/>
              </a:rPr>
              <a:t>Just</a:t>
            </a:r>
          </a:p>
          <a:p>
            <a:pPr algn="ctr"/>
            <a:r>
              <a:rPr lang="en-AU" sz="2000" dirty="0">
                <a:latin typeface="Arial" pitchFamily="34" charset="0"/>
                <a:cs typeface="Arial" pitchFamily="34" charset="0"/>
              </a:rPr>
              <a:t>ROTOR and Prop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7152704" y="2971407"/>
            <a:ext cx="973453" cy="1331923"/>
            <a:chOff x="3503712" y="1138390"/>
            <a:chExt cx="3239471" cy="2823358"/>
          </a:xfrm>
        </p:grpSpPr>
        <p:cxnSp>
          <p:nvCxnSpPr>
            <p:cNvPr id="105" name="Straight Arrow Connector 104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16168" y="113839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109" name="Oval 108"/>
          <p:cNvSpPr/>
          <p:nvPr/>
        </p:nvSpPr>
        <p:spPr>
          <a:xfrm>
            <a:off x="5388952" y="3443626"/>
            <a:ext cx="153955" cy="1759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63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802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94483" y="2378278"/>
            <a:ext cx="3680162" cy="2922078"/>
            <a:chOff x="3063021" y="1039670"/>
            <a:chExt cx="3680162" cy="292207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516168" y="2281226"/>
              <a:ext cx="2363808" cy="136379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3021" y="103967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48447" y="1944125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6464683" y="3370058"/>
            <a:ext cx="280831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464683" y="1137810"/>
            <a:ext cx="0" cy="223224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477139" y="2006260"/>
            <a:ext cx="2363808" cy="1363799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317214" y="3160473"/>
            <a:ext cx="360040" cy="365881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39074" y="3563248"/>
                <a:ext cx="4386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𝐺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074" y="3563248"/>
                <a:ext cx="438645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1367609" y="4797995"/>
            <a:ext cx="360040" cy="365881"/>
          </a:xfrm>
          <a:prstGeom prst="ellipse">
            <a:avLst/>
          </a:prstGeom>
          <a:solidFill>
            <a:srgbClr val="FF66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13885" y="5163876"/>
                <a:ext cx="4521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𝑂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885" y="5163876"/>
                <a:ext cx="452111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>
          <a:xfrm rot="20523603">
            <a:off x="1604064" y="4005145"/>
            <a:ext cx="4747435" cy="35954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11095" y="4310435"/>
                <a:ext cx="910121" cy="676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sz="4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4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AU" sz="4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𝑟</m:t>
                              </m:r>
                            </m:sub>
                          </m:sSub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095" y="4310435"/>
                <a:ext cx="910121" cy="6762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4725552" y="3982065"/>
            <a:ext cx="864087" cy="648438"/>
          </a:xfrm>
          <a:custGeom>
            <a:avLst/>
            <a:gdLst>
              <a:gd name="connsiteX0" fmla="*/ 141416 w 864087"/>
              <a:gd name="connsiteY0" fmla="*/ 0 h 648438"/>
              <a:gd name="connsiteX1" fmla="*/ 215158 w 864087"/>
              <a:gd name="connsiteY1" fmla="*/ 250722 h 648438"/>
              <a:gd name="connsiteX2" fmla="*/ 229906 w 864087"/>
              <a:gd name="connsiteY2" fmla="*/ 294967 h 648438"/>
              <a:gd name="connsiteX3" fmla="*/ 244654 w 864087"/>
              <a:gd name="connsiteY3" fmla="*/ 634180 h 648438"/>
              <a:gd name="connsiteX4" fmla="*/ 362642 w 864087"/>
              <a:gd name="connsiteY4" fmla="*/ 619432 h 648438"/>
              <a:gd name="connsiteX5" fmla="*/ 421635 w 864087"/>
              <a:gd name="connsiteY5" fmla="*/ 604683 h 648438"/>
              <a:gd name="connsiteX6" fmla="*/ 510125 w 864087"/>
              <a:gd name="connsiteY6" fmla="*/ 575187 h 648438"/>
              <a:gd name="connsiteX7" fmla="*/ 554371 w 864087"/>
              <a:gd name="connsiteY7" fmla="*/ 545690 h 648438"/>
              <a:gd name="connsiteX8" fmla="*/ 805093 w 864087"/>
              <a:gd name="connsiteY8" fmla="*/ 545690 h 648438"/>
              <a:gd name="connsiteX9" fmla="*/ 849338 w 864087"/>
              <a:gd name="connsiteY9" fmla="*/ 560438 h 648438"/>
              <a:gd name="connsiteX10" fmla="*/ 864087 w 864087"/>
              <a:gd name="connsiteY10" fmla="*/ 604683 h 64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087" h="648438">
                <a:moveTo>
                  <a:pt x="141416" y="0"/>
                </a:moveTo>
                <a:cubicBezTo>
                  <a:pt x="-62182" y="361950"/>
                  <a:pt x="-53024" y="179207"/>
                  <a:pt x="215158" y="250722"/>
                </a:cubicBezTo>
                <a:cubicBezTo>
                  <a:pt x="230179" y="254728"/>
                  <a:pt x="224990" y="280219"/>
                  <a:pt x="229906" y="294967"/>
                </a:cubicBezTo>
                <a:cubicBezTo>
                  <a:pt x="234822" y="408038"/>
                  <a:pt x="201801" y="529429"/>
                  <a:pt x="244654" y="634180"/>
                </a:cubicBezTo>
                <a:cubicBezTo>
                  <a:pt x="259661" y="670864"/>
                  <a:pt x="323546" y="625948"/>
                  <a:pt x="362642" y="619432"/>
                </a:cubicBezTo>
                <a:cubicBezTo>
                  <a:pt x="382636" y="616100"/>
                  <a:pt x="402220" y="610507"/>
                  <a:pt x="421635" y="604683"/>
                </a:cubicBezTo>
                <a:cubicBezTo>
                  <a:pt x="451416" y="595749"/>
                  <a:pt x="510125" y="575187"/>
                  <a:pt x="510125" y="575187"/>
                </a:cubicBezTo>
                <a:cubicBezTo>
                  <a:pt x="524874" y="565355"/>
                  <a:pt x="538517" y="553617"/>
                  <a:pt x="554371" y="545690"/>
                </a:cubicBezTo>
                <a:cubicBezTo>
                  <a:pt x="632081" y="506835"/>
                  <a:pt x="725117" y="539977"/>
                  <a:pt x="805093" y="545690"/>
                </a:cubicBezTo>
                <a:cubicBezTo>
                  <a:pt x="819841" y="550606"/>
                  <a:pt x="838345" y="549445"/>
                  <a:pt x="849338" y="560438"/>
                </a:cubicBezTo>
                <a:cubicBezTo>
                  <a:pt x="860331" y="571431"/>
                  <a:pt x="864087" y="604683"/>
                  <a:pt x="864087" y="604683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80652" y="3447051"/>
                <a:ext cx="702949" cy="665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AU" sz="4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652" y="3447051"/>
                <a:ext cx="702949" cy="6656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825856" y="1506275"/>
                <a:ext cx="620554" cy="665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AU" sz="4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856" y="1506275"/>
                <a:ext cx="620554" cy="665695"/>
              </a:xfrm>
              <a:prstGeom prst="rect">
                <a:avLst/>
              </a:prstGeom>
              <a:blipFill rotWithShape="0">
                <a:blip r:embed="rId6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558396" y="757725"/>
                <a:ext cx="702949" cy="665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AU" sz="4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396" y="757725"/>
                <a:ext cx="702949" cy="6656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107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30465" y="917239"/>
            <a:ext cx="3680162" cy="2922078"/>
            <a:chOff x="3063021" y="1039670"/>
            <a:chExt cx="3680162" cy="292207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516168" y="2281226"/>
              <a:ext cx="2363808" cy="136379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3021" y="103967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48447" y="1944125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06152" y="5556831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52" y="5556831"/>
                <a:ext cx="5549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99374" y="5283754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4" y="5283754"/>
                <a:ext cx="5549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1559496" y="6237312"/>
            <a:ext cx="2448272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55440" y="4791311"/>
            <a:ext cx="0" cy="1257963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590890" y="5803052"/>
            <a:ext cx="639475" cy="615385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64683" y="3370058"/>
            <a:ext cx="280831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464683" y="1137810"/>
            <a:ext cx="0" cy="223224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477139" y="2006260"/>
            <a:ext cx="2363808" cy="1363799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41514" y="1137810"/>
                <a:ext cx="675121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6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𝑍</m:t>
                          </m:r>
                        </m:e>
                        <m:sup>
                          <m:r>
                            <a:rPr lang="en-AU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514" y="1137810"/>
                <a:ext cx="675121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853402" y="1887276"/>
                <a:ext cx="675121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6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p>
                          <m:r>
                            <a:rPr lang="en-AU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402" y="1887276"/>
                <a:ext cx="675121" cy="5558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715337" y="3561388"/>
                <a:ext cx="702115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6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AU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37" y="3561388"/>
                <a:ext cx="702115" cy="5558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317214" y="3160473"/>
            <a:ext cx="360040" cy="365881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39074" y="3563248"/>
                <a:ext cx="4386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𝐺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074" y="3563248"/>
                <a:ext cx="438645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397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5864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75720" y="476672"/>
            <a:ext cx="4001439" cy="3879913"/>
            <a:chOff x="3063021" y="1039670"/>
            <a:chExt cx="3680162" cy="292207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324479" y="3376973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63021" y="1039670"/>
              <a:ext cx="418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Y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030977" y="3645024"/>
            <a:ext cx="2137031" cy="55173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12056" y="4491705"/>
                <a:ext cx="55496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6" y="4491705"/>
                <a:ext cx="5549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4054883" y="4487779"/>
            <a:ext cx="2113125" cy="9767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97575" y="3182878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575" y="3182878"/>
                <a:ext cx="5549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6384032" y="3680322"/>
            <a:ext cx="0" cy="576065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4349647">
            <a:off x="2466096" y="2746825"/>
            <a:ext cx="2137031" cy="551738"/>
          </a:xfrm>
          <a:prstGeom prst="rect">
            <a:avLst/>
          </a:prstGeom>
          <a:solidFill>
            <a:srgbClr val="FF66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 rot="7250353" flipV="1">
            <a:off x="2485514" y="4516387"/>
            <a:ext cx="2137031" cy="551738"/>
          </a:xfrm>
          <a:prstGeom prst="rect">
            <a:avLst/>
          </a:prstGeom>
          <a:solidFill>
            <a:srgbClr val="00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723904" y="1737211"/>
            <a:ext cx="1351789" cy="217401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745303" y="3869772"/>
            <a:ext cx="1351789" cy="217401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>
            <a:off x="1224376" y="2189780"/>
            <a:ext cx="3705413" cy="3492522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Arc 25"/>
          <p:cNvSpPr/>
          <p:nvPr/>
        </p:nvSpPr>
        <p:spPr>
          <a:xfrm rot="13116330">
            <a:off x="3422222" y="2863034"/>
            <a:ext cx="1645677" cy="1877104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31237" y="2007496"/>
                <a:ext cx="2100768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120</m:t>
                          </m:r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237" y="2007496"/>
                <a:ext cx="2100768" cy="9251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692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07872" y="1916832"/>
            <a:ext cx="6352783" cy="5205630"/>
            <a:chOff x="-1007872" y="1916832"/>
            <a:chExt cx="6352783" cy="5205630"/>
          </a:xfrm>
        </p:grpSpPr>
        <p:grpSp>
          <p:nvGrpSpPr>
            <p:cNvPr id="4" name="Group 3"/>
            <p:cNvGrpSpPr/>
            <p:nvPr/>
          </p:nvGrpSpPr>
          <p:grpSpPr>
            <a:xfrm>
              <a:off x="1343472" y="1916832"/>
              <a:ext cx="4001439" cy="3879913"/>
              <a:chOff x="3063021" y="1039670"/>
              <a:chExt cx="3680162" cy="292207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503712" y="3645024"/>
                <a:ext cx="2808312" cy="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3503712" y="1412776"/>
                <a:ext cx="0" cy="2232248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324479" y="3376973"/>
                <a:ext cx="418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63021" y="1039670"/>
                <a:ext cx="418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Y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798729" y="5085184"/>
              <a:ext cx="2137031" cy="551738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79808" y="5931865"/>
                  <a:ext cx="55496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808" y="5931865"/>
                  <a:ext cx="554960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 flipV="1">
              <a:off x="1822635" y="5927939"/>
              <a:ext cx="2113125" cy="9767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165327" y="4623038"/>
                  <a:ext cx="5549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327" y="4623038"/>
                  <a:ext cx="554960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 flipV="1">
              <a:off x="4151784" y="5120482"/>
              <a:ext cx="0" cy="576065"/>
            </a:xfrm>
            <a:prstGeom prst="line">
              <a:avLst/>
            </a:prstGeom>
            <a:ln w="9525">
              <a:solidFill>
                <a:srgbClr val="0000FF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 rot="14349647">
              <a:off x="233848" y="4186985"/>
              <a:ext cx="2137031" cy="551738"/>
            </a:xfrm>
            <a:prstGeom prst="rect">
              <a:avLst/>
            </a:prstGeom>
            <a:solidFill>
              <a:srgbClr val="FF66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491656" y="3177371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/>
            <p:cNvSpPr/>
            <p:nvPr/>
          </p:nvSpPr>
          <p:spPr>
            <a:xfrm>
              <a:off x="-1007872" y="3629940"/>
              <a:ext cx="3705413" cy="3492522"/>
            </a:xfrm>
            <a:prstGeom prst="arc">
              <a:avLst/>
            </a:prstGeom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298989" y="3447656"/>
                  <a:ext cx="2100768" cy="9251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3</m:t>
                            </m:r>
                          </m:den>
                        </m:f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= </m:t>
                        </m:r>
                        <m:sSup>
                          <m:sSup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120</m:t>
                            </m:r>
                          </m:e>
                          <m:sup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989" y="3447656"/>
                  <a:ext cx="2100768" cy="9251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8334649" y="2441277"/>
            <a:ext cx="3053477" cy="2963962"/>
            <a:chOff x="3503712" y="1412776"/>
            <a:chExt cx="2808312" cy="2232248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8310743" y="5114222"/>
            <a:ext cx="2137031" cy="55173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4349647">
            <a:off x="6745862" y="4216023"/>
            <a:ext cx="2137031" cy="551738"/>
          </a:xfrm>
          <a:prstGeom prst="rect">
            <a:avLst/>
          </a:prstGeom>
          <a:solidFill>
            <a:srgbClr val="FF66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003670" y="3206409"/>
            <a:ext cx="1351789" cy="217401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375209" y="5365419"/>
            <a:ext cx="1938876" cy="127484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608303" y="2360444"/>
                <a:ext cx="7333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03" y="2360444"/>
                <a:ext cx="733342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960732" y="5775041"/>
                <a:ext cx="6509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732" y="5775041"/>
                <a:ext cx="650947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/>
          <p:cNvSpPr/>
          <p:nvPr/>
        </p:nvSpPr>
        <p:spPr>
          <a:xfrm rot="20452085">
            <a:off x="6680426" y="4148425"/>
            <a:ext cx="2990401" cy="2832735"/>
          </a:xfrm>
          <a:prstGeom prst="arc">
            <a:avLst/>
          </a:prstGeom>
          <a:ln w="254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967600" y="3629940"/>
                <a:ext cx="21696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−120</m:t>
                          </m:r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600" y="3629940"/>
                <a:ext cx="2169697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699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334649" y="2441277"/>
            <a:ext cx="3053477" cy="2963962"/>
            <a:chOff x="3503712" y="1412776"/>
            <a:chExt cx="2808312" cy="2232248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8310743" y="5114222"/>
            <a:ext cx="2137031" cy="55173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960732" y="2360444"/>
            <a:ext cx="2394727" cy="4279820"/>
            <a:chOff x="5960732" y="2360444"/>
            <a:chExt cx="2394727" cy="4279820"/>
          </a:xfrm>
        </p:grpSpPr>
        <p:sp>
          <p:nvSpPr>
            <p:cNvPr id="32" name="Rectangle 31"/>
            <p:cNvSpPr/>
            <p:nvPr/>
          </p:nvSpPr>
          <p:spPr>
            <a:xfrm rot="14349647">
              <a:off x="6745862" y="4216023"/>
              <a:ext cx="2137031" cy="551738"/>
            </a:xfrm>
            <a:prstGeom prst="rect">
              <a:avLst/>
            </a:prstGeom>
            <a:solidFill>
              <a:srgbClr val="FF66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7003670" y="3206409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6375209" y="5365419"/>
              <a:ext cx="1938876" cy="127484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/>
          <p:cNvSpPr/>
          <p:nvPr/>
        </p:nvSpPr>
        <p:spPr>
          <a:xfrm rot="20452085">
            <a:off x="6680426" y="4148425"/>
            <a:ext cx="2990401" cy="2832735"/>
          </a:xfrm>
          <a:prstGeom prst="arc">
            <a:avLst/>
          </a:prstGeom>
          <a:ln w="254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932952" y="3608505"/>
                <a:ext cx="21696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−120</m:t>
                          </m:r>
                        </m:e>
                        <m:sup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952" y="3608505"/>
                <a:ext cx="2169697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765776" y="2110774"/>
            <a:ext cx="2394727" cy="4279820"/>
            <a:chOff x="5960732" y="2360444"/>
            <a:chExt cx="2394727" cy="4279820"/>
          </a:xfrm>
        </p:grpSpPr>
        <p:cxnSp>
          <p:nvCxnSpPr>
            <p:cNvPr id="39" name="Straight Arrow Connector 38"/>
            <p:cNvCxnSpPr/>
            <p:nvPr/>
          </p:nvCxnSpPr>
          <p:spPr>
            <a:xfrm flipH="1" flipV="1">
              <a:off x="7003670" y="3206409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375209" y="5365419"/>
              <a:ext cx="1938876" cy="127484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 rot="14132035">
            <a:off x="2946184" y="4218170"/>
            <a:ext cx="1420871" cy="1334333"/>
            <a:chOff x="3243069" y="2905821"/>
            <a:chExt cx="1306789" cy="1004926"/>
          </a:xfrm>
        </p:grpSpPr>
        <p:cxnSp>
          <p:nvCxnSpPr>
            <p:cNvPr id="51" name="Straight Arrow Connector 50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789129" y="3616370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29" y="3616370"/>
                <a:ext cx="734945" cy="61555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286372" y="560983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372" y="5609838"/>
                <a:ext cx="652551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 rot="14349647">
            <a:off x="2529704" y="3945668"/>
            <a:ext cx="2137031" cy="551738"/>
          </a:xfrm>
          <a:prstGeom prst="rect">
            <a:avLst/>
          </a:prstGeom>
          <a:solidFill>
            <a:srgbClr val="FF66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290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334649" y="2441277"/>
            <a:ext cx="3053477" cy="2963962"/>
            <a:chOff x="3503712" y="1412776"/>
            <a:chExt cx="2808312" cy="2232248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8310743" y="5114222"/>
            <a:ext cx="2137031" cy="55173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960732" y="2360444"/>
            <a:ext cx="2394727" cy="4279820"/>
            <a:chOff x="5960732" y="2360444"/>
            <a:chExt cx="2394727" cy="4279820"/>
          </a:xfrm>
        </p:grpSpPr>
        <p:sp>
          <p:nvSpPr>
            <p:cNvPr id="32" name="Rectangle 31"/>
            <p:cNvSpPr/>
            <p:nvPr/>
          </p:nvSpPr>
          <p:spPr>
            <a:xfrm rot="14349647">
              <a:off x="6745862" y="4216023"/>
              <a:ext cx="2137031" cy="551738"/>
            </a:xfrm>
            <a:prstGeom prst="rect">
              <a:avLst/>
            </a:prstGeom>
            <a:solidFill>
              <a:srgbClr val="FF66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7003670" y="3206409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6375209" y="5365419"/>
              <a:ext cx="1938876" cy="127484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13914" y="5939032"/>
                <a:ext cx="18635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240</m:t>
                          </m:r>
                        </m:e>
                        <m:sup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914" y="5939032"/>
                <a:ext cx="186352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765776" y="2110774"/>
            <a:ext cx="2394727" cy="4279820"/>
            <a:chOff x="5960732" y="2360444"/>
            <a:chExt cx="2394727" cy="4279820"/>
          </a:xfrm>
        </p:grpSpPr>
        <p:cxnSp>
          <p:nvCxnSpPr>
            <p:cNvPr id="39" name="Straight Arrow Connector 38"/>
            <p:cNvCxnSpPr/>
            <p:nvPr/>
          </p:nvCxnSpPr>
          <p:spPr>
            <a:xfrm flipH="1" flipV="1">
              <a:off x="7003670" y="3206409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375209" y="5365419"/>
              <a:ext cx="1938876" cy="127484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 rot="14132035">
            <a:off x="2946184" y="4218170"/>
            <a:ext cx="1420871" cy="1334333"/>
            <a:chOff x="3243069" y="2905821"/>
            <a:chExt cx="1306789" cy="1004926"/>
          </a:xfrm>
        </p:grpSpPr>
        <p:cxnSp>
          <p:nvCxnSpPr>
            <p:cNvPr id="51" name="Straight Arrow Connector 50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789129" y="3616370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29" y="3616370"/>
                <a:ext cx="734945" cy="61555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286372" y="560983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372" y="5609838"/>
                <a:ext cx="652551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 rot="14349647">
            <a:off x="2529704" y="3945668"/>
            <a:ext cx="2137031" cy="551738"/>
          </a:xfrm>
          <a:prstGeom prst="rect">
            <a:avLst/>
          </a:prstGeom>
          <a:solidFill>
            <a:srgbClr val="FF66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059520" y="4345577"/>
            <a:ext cx="2403016" cy="2163043"/>
          </a:xfrm>
          <a:custGeom>
            <a:avLst/>
            <a:gdLst>
              <a:gd name="connsiteX0" fmla="*/ 630149 w 2403016"/>
              <a:gd name="connsiteY0" fmla="*/ 0 h 2163043"/>
              <a:gd name="connsiteX1" fmla="*/ 168594 w 2403016"/>
              <a:gd name="connsiteY1" fmla="*/ 313509 h 2163043"/>
              <a:gd name="connsiteX2" fmla="*/ 3131 w 2403016"/>
              <a:gd name="connsiteY2" fmla="*/ 844732 h 2163043"/>
              <a:gd name="connsiteX3" fmla="*/ 90217 w 2403016"/>
              <a:gd name="connsiteY3" fmla="*/ 1323703 h 2163043"/>
              <a:gd name="connsiteX4" fmla="*/ 438560 w 2403016"/>
              <a:gd name="connsiteY4" fmla="*/ 1907177 h 2163043"/>
              <a:gd name="connsiteX5" fmla="*/ 1013326 w 2403016"/>
              <a:gd name="connsiteY5" fmla="*/ 2124892 h 2163043"/>
              <a:gd name="connsiteX6" fmla="*/ 1640343 w 2403016"/>
              <a:gd name="connsiteY6" fmla="*/ 2151017 h 2163043"/>
              <a:gd name="connsiteX7" fmla="*/ 2014811 w 2403016"/>
              <a:gd name="connsiteY7" fmla="*/ 1994263 h 2163043"/>
              <a:gd name="connsiteX8" fmla="*/ 2258651 w 2403016"/>
              <a:gd name="connsiteY8" fmla="*/ 1802674 h 2163043"/>
              <a:gd name="connsiteX9" fmla="*/ 2345737 w 2403016"/>
              <a:gd name="connsiteY9" fmla="*/ 1524000 h 2163043"/>
              <a:gd name="connsiteX10" fmla="*/ 2397989 w 2403016"/>
              <a:gd name="connsiteY10" fmla="*/ 1158240 h 2163043"/>
              <a:gd name="connsiteX11" fmla="*/ 2397989 w 2403016"/>
              <a:gd name="connsiteY11" fmla="*/ 1071154 h 216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03016" h="2163043">
                <a:moveTo>
                  <a:pt x="630149" y="0"/>
                </a:moveTo>
                <a:cubicBezTo>
                  <a:pt x="451623" y="86360"/>
                  <a:pt x="273097" y="172720"/>
                  <a:pt x="168594" y="313509"/>
                </a:cubicBezTo>
                <a:cubicBezTo>
                  <a:pt x="64091" y="454298"/>
                  <a:pt x="16194" y="676366"/>
                  <a:pt x="3131" y="844732"/>
                </a:cubicBezTo>
                <a:cubicBezTo>
                  <a:pt x="-9932" y="1013098"/>
                  <a:pt x="17646" y="1146629"/>
                  <a:pt x="90217" y="1323703"/>
                </a:cubicBezTo>
                <a:cubicBezTo>
                  <a:pt x="162788" y="1500777"/>
                  <a:pt x="284709" y="1773646"/>
                  <a:pt x="438560" y="1907177"/>
                </a:cubicBezTo>
                <a:cubicBezTo>
                  <a:pt x="592411" y="2040708"/>
                  <a:pt x="813029" y="2084252"/>
                  <a:pt x="1013326" y="2124892"/>
                </a:cubicBezTo>
                <a:cubicBezTo>
                  <a:pt x="1213623" y="2165532"/>
                  <a:pt x="1473429" y="2172788"/>
                  <a:pt x="1640343" y="2151017"/>
                </a:cubicBezTo>
                <a:cubicBezTo>
                  <a:pt x="1807257" y="2129246"/>
                  <a:pt x="1911760" y="2052320"/>
                  <a:pt x="2014811" y="1994263"/>
                </a:cubicBezTo>
                <a:cubicBezTo>
                  <a:pt x="2117862" y="1936206"/>
                  <a:pt x="2203497" y="1881051"/>
                  <a:pt x="2258651" y="1802674"/>
                </a:cubicBezTo>
                <a:cubicBezTo>
                  <a:pt x="2313805" y="1724297"/>
                  <a:pt x="2322514" y="1631406"/>
                  <a:pt x="2345737" y="1524000"/>
                </a:cubicBezTo>
                <a:cubicBezTo>
                  <a:pt x="2368960" y="1416594"/>
                  <a:pt x="2389280" y="1233714"/>
                  <a:pt x="2397989" y="1158240"/>
                </a:cubicBezTo>
                <a:cubicBezTo>
                  <a:pt x="2406698" y="1082766"/>
                  <a:pt x="2402343" y="1076960"/>
                  <a:pt x="2397989" y="1071154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8071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334649" y="2441277"/>
            <a:ext cx="3053477" cy="2963962"/>
            <a:chOff x="3503712" y="1412776"/>
            <a:chExt cx="2808312" cy="2232248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960732" y="2360444"/>
            <a:ext cx="2394727" cy="4279820"/>
            <a:chOff x="5960732" y="2360444"/>
            <a:chExt cx="2394727" cy="4279820"/>
          </a:xfrm>
        </p:grpSpPr>
        <p:sp>
          <p:nvSpPr>
            <p:cNvPr id="32" name="Rectangle 31"/>
            <p:cNvSpPr/>
            <p:nvPr/>
          </p:nvSpPr>
          <p:spPr>
            <a:xfrm rot="14349647">
              <a:off x="6745862" y="4216023"/>
              <a:ext cx="2137031" cy="551738"/>
            </a:xfrm>
            <a:prstGeom prst="rect">
              <a:avLst/>
            </a:prstGeom>
            <a:solidFill>
              <a:srgbClr val="FF66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7003670" y="3206409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6375209" y="5365419"/>
              <a:ext cx="1938876" cy="127484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965" y="4612271"/>
                <a:ext cx="734945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214" y="1894834"/>
                <a:ext cx="652551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13914" y="5939032"/>
                <a:ext cx="18635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240</m:t>
                          </m:r>
                        </m:e>
                        <m:sup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914" y="5939032"/>
                <a:ext cx="186352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765776" y="2110774"/>
            <a:ext cx="2394727" cy="4279820"/>
            <a:chOff x="5960732" y="2360444"/>
            <a:chExt cx="2394727" cy="4279820"/>
          </a:xfrm>
        </p:grpSpPr>
        <p:cxnSp>
          <p:nvCxnSpPr>
            <p:cNvPr id="39" name="Straight Arrow Connector 38"/>
            <p:cNvCxnSpPr/>
            <p:nvPr/>
          </p:nvCxnSpPr>
          <p:spPr>
            <a:xfrm flipH="1" flipV="1">
              <a:off x="7003670" y="3206409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375209" y="5365419"/>
              <a:ext cx="1938876" cy="127484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303" y="2360444"/>
                  <a:ext cx="733342" cy="61555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4000" dirty="0">
                    <a:solidFill>
                      <a:prstClr val="black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732" y="5775041"/>
                  <a:ext cx="650947" cy="61555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 rot="14132035">
            <a:off x="2946184" y="4218170"/>
            <a:ext cx="1420871" cy="1334333"/>
            <a:chOff x="3243069" y="2905821"/>
            <a:chExt cx="1306789" cy="1004926"/>
          </a:xfrm>
        </p:grpSpPr>
        <p:cxnSp>
          <p:nvCxnSpPr>
            <p:cNvPr id="51" name="Straight Arrow Connector 50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789129" y="3616370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29" y="3616370"/>
                <a:ext cx="734945" cy="61555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286372" y="560983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372" y="5609838"/>
                <a:ext cx="652551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 rot="14349647">
            <a:off x="2529704" y="3945668"/>
            <a:ext cx="2137031" cy="551738"/>
          </a:xfrm>
          <a:prstGeom prst="rect">
            <a:avLst/>
          </a:prstGeom>
          <a:solidFill>
            <a:srgbClr val="FF66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059520" y="4345577"/>
            <a:ext cx="2403016" cy="2163043"/>
          </a:xfrm>
          <a:custGeom>
            <a:avLst/>
            <a:gdLst>
              <a:gd name="connsiteX0" fmla="*/ 630149 w 2403016"/>
              <a:gd name="connsiteY0" fmla="*/ 0 h 2163043"/>
              <a:gd name="connsiteX1" fmla="*/ 168594 w 2403016"/>
              <a:gd name="connsiteY1" fmla="*/ 313509 h 2163043"/>
              <a:gd name="connsiteX2" fmla="*/ 3131 w 2403016"/>
              <a:gd name="connsiteY2" fmla="*/ 844732 h 2163043"/>
              <a:gd name="connsiteX3" fmla="*/ 90217 w 2403016"/>
              <a:gd name="connsiteY3" fmla="*/ 1323703 h 2163043"/>
              <a:gd name="connsiteX4" fmla="*/ 438560 w 2403016"/>
              <a:gd name="connsiteY4" fmla="*/ 1907177 h 2163043"/>
              <a:gd name="connsiteX5" fmla="*/ 1013326 w 2403016"/>
              <a:gd name="connsiteY5" fmla="*/ 2124892 h 2163043"/>
              <a:gd name="connsiteX6" fmla="*/ 1640343 w 2403016"/>
              <a:gd name="connsiteY6" fmla="*/ 2151017 h 2163043"/>
              <a:gd name="connsiteX7" fmla="*/ 2014811 w 2403016"/>
              <a:gd name="connsiteY7" fmla="*/ 1994263 h 2163043"/>
              <a:gd name="connsiteX8" fmla="*/ 2258651 w 2403016"/>
              <a:gd name="connsiteY8" fmla="*/ 1802674 h 2163043"/>
              <a:gd name="connsiteX9" fmla="*/ 2345737 w 2403016"/>
              <a:gd name="connsiteY9" fmla="*/ 1524000 h 2163043"/>
              <a:gd name="connsiteX10" fmla="*/ 2397989 w 2403016"/>
              <a:gd name="connsiteY10" fmla="*/ 1158240 h 2163043"/>
              <a:gd name="connsiteX11" fmla="*/ 2397989 w 2403016"/>
              <a:gd name="connsiteY11" fmla="*/ 1071154 h 216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03016" h="2163043">
                <a:moveTo>
                  <a:pt x="630149" y="0"/>
                </a:moveTo>
                <a:cubicBezTo>
                  <a:pt x="451623" y="86360"/>
                  <a:pt x="273097" y="172720"/>
                  <a:pt x="168594" y="313509"/>
                </a:cubicBezTo>
                <a:cubicBezTo>
                  <a:pt x="64091" y="454298"/>
                  <a:pt x="16194" y="676366"/>
                  <a:pt x="3131" y="844732"/>
                </a:cubicBezTo>
                <a:cubicBezTo>
                  <a:pt x="-9932" y="1013098"/>
                  <a:pt x="17646" y="1146629"/>
                  <a:pt x="90217" y="1323703"/>
                </a:cubicBezTo>
                <a:cubicBezTo>
                  <a:pt x="162788" y="1500777"/>
                  <a:pt x="284709" y="1773646"/>
                  <a:pt x="438560" y="1907177"/>
                </a:cubicBezTo>
                <a:cubicBezTo>
                  <a:pt x="592411" y="2040708"/>
                  <a:pt x="813029" y="2084252"/>
                  <a:pt x="1013326" y="2124892"/>
                </a:cubicBezTo>
                <a:cubicBezTo>
                  <a:pt x="1213623" y="2165532"/>
                  <a:pt x="1473429" y="2172788"/>
                  <a:pt x="1640343" y="2151017"/>
                </a:cubicBezTo>
                <a:cubicBezTo>
                  <a:pt x="1807257" y="2129246"/>
                  <a:pt x="1911760" y="2052320"/>
                  <a:pt x="2014811" y="1994263"/>
                </a:cubicBezTo>
                <a:cubicBezTo>
                  <a:pt x="2117862" y="1936206"/>
                  <a:pt x="2203497" y="1881051"/>
                  <a:pt x="2258651" y="1802674"/>
                </a:cubicBezTo>
                <a:cubicBezTo>
                  <a:pt x="2313805" y="1724297"/>
                  <a:pt x="2322514" y="1631406"/>
                  <a:pt x="2345737" y="1524000"/>
                </a:cubicBezTo>
                <a:cubicBezTo>
                  <a:pt x="2368960" y="1416594"/>
                  <a:pt x="2389280" y="1233714"/>
                  <a:pt x="2397989" y="1158240"/>
                </a:cubicBezTo>
                <a:cubicBezTo>
                  <a:pt x="2406698" y="1082766"/>
                  <a:pt x="2402343" y="1076960"/>
                  <a:pt x="2397989" y="1071154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37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3682327" y="2146362"/>
            <a:ext cx="589305" cy="972651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069990" y="1812543"/>
            <a:ext cx="2808312" cy="2520280"/>
            <a:chOff x="2855640" y="908720"/>
            <a:chExt cx="2808312" cy="252028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9855211">
            <a:off x="753022" y="1221707"/>
            <a:ext cx="3806598" cy="3452892"/>
            <a:chOff x="2137059" y="777019"/>
            <a:chExt cx="3806598" cy="3452892"/>
          </a:xfrm>
        </p:grpSpPr>
        <p:cxnSp>
          <p:nvCxnSpPr>
            <p:cNvPr id="11" name="Straight Arrow Connector 10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12378459" y="4025046"/>
            <a:ext cx="367325" cy="69616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67900" y="4025046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00" y="4025046"/>
                <a:ext cx="22230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847290" y="3683816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90" y="3683816"/>
                <a:ext cx="22230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>
            <a:off x="2444841" y="3914649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c 26"/>
          <p:cNvSpPr/>
          <p:nvPr/>
        </p:nvSpPr>
        <p:spPr>
          <a:xfrm rot="18526137">
            <a:off x="1663916" y="3592222"/>
            <a:ext cx="538692" cy="644855"/>
          </a:xfrm>
          <a:prstGeom prst="arc">
            <a:avLst>
              <a:gd name="adj1" fmla="val 16417212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rot="19911383">
            <a:off x="12464712" y="3024253"/>
            <a:ext cx="185965" cy="1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11129" y="4171041"/>
            <a:ext cx="169089" cy="16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64446" y="3299208"/>
            <a:ext cx="144017" cy="14401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86888" y="3998447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888" y="3998447"/>
                <a:ext cx="55361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31334" y="1260576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334" y="1260576"/>
                <a:ext cx="55361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955098" y="2366235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98" y="2366235"/>
                <a:ext cx="55361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68744" y="1346485"/>
                <a:ext cx="5592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4" y="1346485"/>
                <a:ext cx="559256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13001079" y="2576823"/>
            <a:ext cx="37391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2078109" y="2178671"/>
            <a:ext cx="1541884" cy="222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19884321">
            <a:off x="12855422" y="3350055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537949" y="2199124"/>
            <a:ext cx="2078928" cy="1191329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2323363" y="3902654"/>
            <a:ext cx="957554" cy="50415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44115" y="2365085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15" y="2365085"/>
                <a:ext cx="22230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5000" r="-25000" b="-1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 rot="7280292">
            <a:off x="3525587" y="2217934"/>
            <a:ext cx="411350" cy="548539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3760666" y="1599977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</a:t>
            </a:r>
          </a:p>
        </p:txBody>
      </p:sp>
      <p:grpSp>
        <p:nvGrpSpPr>
          <p:cNvPr id="4" name="Group 3"/>
          <p:cNvGrpSpPr/>
          <p:nvPr/>
        </p:nvGrpSpPr>
        <p:grpSpPr>
          <a:xfrm rot="19857856">
            <a:off x="12238377" y="887120"/>
            <a:ext cx="1257350" cy="100387"/>
            <a:chOff x="3126331" y="4341782"/>
            <a:chExt cx="1257350" cy="100387"/>
          </a:xfrm>
        </p:grpSpPr>
        <p:sp>
          <p:nvSpPr>
            <p:cNvPr id="50" name="Oval 49"/>
            <p:cNvSpPr/>
            <p:nvPr/>
          </p:nvSpPr>
          <p:spPr>
            <a:xfrm>
              <a:off x="3126331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294045" y="434319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459481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619355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773972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939408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112379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277815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 rot="1758574">
            <a:off x="2157517" y="4235219"/>
            <a:ext cx="971485" cy="565454"/>
            <a:chOff x="4608661" y="4479776"/>
            <a:chExt cx="971485" cy="565454"/>
          </a:xfrm>
        </p:grpSpPr>
        <p:sp>
          <p:nvSpPr>
            <p:cNvPr id="59" name="Oval 58"/>
            <p:cNvSpPr/>
            <p:nvPr/>
          </p:nvSpPr>
          <p:spPr>
            <a:xfrm rot="19857856">
              <a:off x="4608661" y="4952054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 rot="19857856">
              <a:off x="4755983" y="4871891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 rot="19857856">
              <a:off x="4899940" y="4790358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19857856">
              <a:off x="5043220" y="471906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19857856">
              <a:off x="5178404" y="46440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 rot="19857856">
              <a:off x="5319548" y="45574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 rot="19857856">
              <a:off x="5474280" y="4479776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519087" y="1359173"/>
            <a:ext cx="377046" cy="688024"/>
            <a:chOff x="501388" y="3441616"/>
            <a:chExt cx="377046" cy="688024"/>
          </a:xfrm>
        </p:grpSpPr>
        <p:sp>
          <p:nvSpPr>
            <p:cNvPr id="42" name="Oval 41"/>
            <p:cNvSpPr/>
            <p:nvPr/>
          </p:nvSpPr>
          <p:spPr>
            <a:xfrm rot="3802047">
              <a:off x="495043" y="3447961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 rot="3802047">
              <a:off x="568958" y="3598515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 rot="3802047">
              <a:off x="644383" y="3745764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 rot="3802047">
              <a:off x="709603" y="3891907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 rot="3802047">
              <a:off x="778913" y="4030119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3" name="Straight Connector 102"/>
          <p:cNvCxnSpPr/>
          <p:nvPr/>
        </p:nvCxnSpPr>
        <p:spPr>
          <a:xfrm>
            <a:off x="4246363" y="3097032"/>
            <a:ext cx="33855" cy="1229519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 rot="19884321">
            <a:off x="12697835" y="3559024"/>
            <a:ext cx="160938" cy="1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617332" y="2233790"/>
            <a:ext cx="32270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633467" y="3072683"/>
            <a:ext cx="596895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632349" y="2908813"/>
            <a:ext cx="169089" cy="16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73987" y="3003655"/>
            <a:ext cx="144017" cy="14401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9135531" y="2121281"/>
            <a:ext cx="589305" cy="972651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7523194" y="1787462"/>
            <a:ext cx="2808312" cy="2520280"/>
            <a:chOff x="2855640" y="908720"/>
            <a:chExt cx="2808312" cy="2520280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 rot="19855211">
            <a:off x="6206226" y="1196626"/>
            <a:ext cx="3806598" cy="3452892"/>
            <a:chOff x="2137059" y="777019"/>
            <a:chExt cx="3806598" cy="3452892"/>
          </a:xfrm>
        </p:grpSpPr>
        <p:cxnSp>
          <p:nvCxnSpPr>
            <p:cNvPr id="173" name="Straight Arrow Connector 172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8021104" y="3999965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104" y="3999965"/>
                <a:ext cx="222305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25000" r="-25000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7300494" y="3658735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94" y="3658735"/>
                <a:ext cx="222305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5000" r="-25000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c 177"/>
          <p:cNvSpPr/>
          <p:nvPr/>
        </p:nvSpPr>
        <p:spPr>
          <a:xfrm>
            <a:off x="7898045" y="3889568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9" name="Arc 178"/>
          <p:cNvSpPr/>
          <p:nvPr/>
        </p:nvSpPr>
        <p:spPr>
          <a:xfrm rot="18526137">
            <a:off x="7117120" y="3567141"/>
            <a:ext cx="538692" cy="644855"/>
          </a:xfrm>
          <a:prstGeom prst="arc">
            <a:avLst>
              <a:gd name="adj1" fmla="val 16417212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Rectangle 179"/>
          <p:cNvSpPr/>
          <p:nvPr/>
        </p:nvSpPr>
        <p:spPr>
          <a:xfrm>
            <a:off x="9564333" y="4145960"/>
            <a:ext cx="169089" cy="16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6923661" y="3290569"/>
            <a:ext cx="144017" cy="14401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10340092" y="3973366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092" y="3973366"/>
                <a:ext cx="553613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7284538" y="1235495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538" y="1235495"/>
                <a:ext cx="553613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/>
              <p:cNvSpPr txBox="1"/>
              <p:nvPr/>
            </p:nvSpPr>
            <p:spPr>
              <a:xfrm>
                <a:off x="10408302" y="2341154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302" y="2341154"/>
                <a:ext cx="553613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6021948" y="1321404"/>
                <a:ext cx="5592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48" y="1321404"/>
                <a:ext cx="559256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Straight Connector 185"/>
          <p:cNvCxnSpPr/>
          <p:nvPr/>
        </p:nvCxnSpPr>
        <p:spPr>
          <a:xfrm flipH="1" flipV="1">
            <a:off x="7522799" y="2133229"/>
            <a:ext cx="1594977" cy="222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6991153" y="2174043"/>
            <a:ext cx="2078928" cy="1191329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9097319" y="2340004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319" y="2340004"/>
                <a:ext cx="222305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24324" r="-21622" b="-1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Arc 188"/>
          <p:cNvSpPr/>
          <p:nvPr/>
        </p:nvSpPr>
        <p:spPr>
          <a:xfrm rot="7280292">
            <a:off x="8978791" y="2192853"/>
            <a:ext cx="411350" cy="548539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TextBox 190"/>
          <p:cNvSpPr txBox="1"/>
          <p:nvPr/>
        </p:nvSpPr>
        <p:spPr>
          <a:xfrm>
            <a:off x="9213870" y="157489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</a:t>
            </a:r>
          </a:p>
        </p:txBody>
      </p:sp>
      <p:cxnSp>
        <p:nvCxnSpPr>
          <p:cNvPr id="192" name="Straight Connector 191"/>
          <p:cNvCxnSpPr/>
          <p:nvPr/>
        </p:nvCxnSpPr>
        <p:spPr>
          <a:xfrm>
            <a:off x="9699567" y="3071951"/>
            <a:ext cx="33855" cy="1229519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9070536" y="2208709"/>
            <a:ext cx="32270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9086671" y="3047602"/>
            <a:ext cx="596895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9085553" y="2883732"/>
            <a:ext cx="169089" cy="16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9627558" y="2995051"/>
            <a:ext cx="144017" cy="14401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7" name="Group 196"/>
          <p:cNvGrpSpPr/>
          <p:nvPr/>
        </p:nvGrpSpPr>
        <p:grpSpPr>
          <a:xfrm rot="1758574">
            <a:off x="3301218" y="4244924"/>
            <a:ext cx="971485" cy="565454"/>
            <a:chOff x="4608661" y="4479776"/>
            <a:chExt cx="971485" cy="565454"/>
          </a:xfrm>
        </p:grpSpPr>
        <p:sp>
          <p:nvSpPr>
            <p:cNvPr id="198" name="Oval 197"/>
            <p:cNvSpPr/>
            <p:nvPr/>
          </p:nvSpPr>
          <p:spPr>
            <a:xfrm rot="19857856">
              <a:off x="4608661" y="4952054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Oval 198"/>
            <p:cNvSpPr/>
            <p:nvPr/>
          </p:nvSpPr>
          <p:spPr>
            <a:xfrm rot="19857856">
              <a:off x="4755983" y="4871891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 rot="19857856">
              <a:off x="4899940" y="4790358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 rot="19857856">
              <a:off x="5043220" y="471906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 rot="19857856">
              <a:off x="5178404" y="46440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 rot="19857856">
              <a:off x="5319548" y="45574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 rot="19857856">
              <a:off x="5474280" y="4479776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48901" y="3138584"/>
            <a:ext cx="598850" cy="102743"/>
            <a:chOff x="3225220" y="5923240"/>
            <a:chExt cx="598850" cy="102743"/>
          </a:xfrm>
        </p:grpSpPr>
        <p:sp>
          <p:nvSpPr>
            <p:cNvPr id="206" name="Oval 205"/>
            <p:cNvSpPr/>
            <p:nvPr/>
          </p:nvSpPr>
          <p:spPr>
            <a:xfrm rot="16430">
              <a:off x="3225220" y="5923240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 rot="16430">
              <a:off x="3392925" y="592545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 rot="16430">
              <a:off x="3558367" y="592483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 rot="16430">
              <a:off x="3718204" y="593280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9850656" y="3099521"/>
            <a:ext cx="114713" cy="1153069"/>
            <a:chOff x="4487016" y="5635829"/>
            <a:chExt cx="114713" cy="1153069"/>
          </a:xfrm>
        </p:grpSpPr>
        <p:sp>
          <p:nvSpPr>
            <p:cNvPr id="218" name="Oval 217"/>
            <p:cNvSpPr/>
            <p:nvPr/>
          </p:nvSpPr>
          <p:spPr>
            <a:xfrm rot="5352972">
              <a:off x="4480671" y="5642174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 rot="5352972">
              <a:off x="4490144" y="5807496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 rot="5352972">
              <a:off x="4485299" y="5980549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 rot="5352972">
              <a:off x="4487563" y="6145970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 rot="5352972">
              <a:off x="4497139" y="6318826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 rot="5352972">
              <a:off x="4499670" y="6503812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 rot="5352972">
              <a:off x="4502208" y="6689377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8878250" y="2268874"/>
            <a:ext cx="98200" cy="753545"/>
            <a:chOff x="5991778" y="4533516"/>
            <a:chExt cx="98200" cy="753545"/>
          </a:xfrm>
        </p:grpSpPr>
        <p:sp>
          <p:nvSpPr>
            <p:cNvPr id="70" name="Oval 69"/>
            <p:cNvSpPr/>
            <p:nvPr/>
          </p:nvSpPr>
          <p:spPr>
            <a:xfrm rot="5352972">
              <a:off x="5985900" y="4539861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5352972">
              <a:off x="5986778" y="4707579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 rot="5352972">
              <a:off x="5990457" y="4872980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 rot="5352972">
              <a:off x="5985433" y="5032937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 rot="5352972">
              <a:off x="5987549" y="5187540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/>
              <p:cNvSpPr txBox="1"/>
              <p:nvPr/>
            </p:nvSpPr>
            <p:spPr>
              <a:xfrm>
                <a:off x="3616877" y="5151568"/>
                <a:ext cx="4987456" cy="715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AU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𝐺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AU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AU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  </m:t>
                        </m:r>
                        <m:r>
                          <a:rPr lang="en-A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∗</m:t>
                        </m:r>
                        <m:r>
                          <a:rPr lang="en-AU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AU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𝑷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AU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𝑷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AU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AU" sz="2400" dirty="0">
                    <a:latin typeface="Arial" pitchFamily="34" charset="0"/>
                    <a:cs typeface="Arial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877" y="5151568"/>
                <a:ext cx="4987456" cy="7159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497766" y="1999745"/>
            <a:ext cx="321453" cy="324073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950970" y="1974664"/>
            <a:ext cx="321453" cy="324073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88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92590" y="2649566"/>
            <a:ext cx="2808312" cy="2520280"/>
            <a:chOff x="2855640" y="908720"/>
            <a:chExt cx="2808312" cy="252028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9855211">
            <a:off x="380520" y="2060848"/>
            <a:ext cx="3806598" cy="3452892"/>
            <a:chOff x="2137059" y="777019"/>
            <a:chExt cx="3806598" cy="3452892"/>
          </a:xfrm>
        </p:grpSpPr>
        <p:cxnSp>
          <p:nvCxnSpPr>
            <p:cNvPr id="11" name="Straight Arrow Connector 10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/>
          <p:cNvSpPr/>
          <p:nvPr/>
        </p:nvSpPr>
        <p:spPr>
          <a:xfrm rot="2746793">
            <a:off x="2226546" y="4377740"/>
            <a:ext cx="797806" cy="937810"/>
          </a:xfrm>
          <a:prstGeom prst="arc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09488" y="4835470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488" y="4835470"/>
                <a:ext cx="55361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53934" y="2097599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934" y="2097599"/>
                <a:ext cx="55361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77698" y="3203258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698" y="3203258"/>
                <a:ext cx="55361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91344" y="2183508"/>
                <a:ext cx="5592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2183508"/>
                <a:ext cx="55925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 rot="16356732">
            <a:off x="1241841" y="3564538"/>
            <a:ext cx="829489" cy="1043400"/>
          </a:xfrm>
          <a:prstGeom prst="arc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300993" y="3840016"/>
                <a:ext cx="3999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𝜑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93" y="3840016"/>
                <a:ext cx="39998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83305" y="4626829"/>
                <a:ext cx="3999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𝜑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305" y="4626829"/>
                <a:ext cx="39998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3071664" y="2276872"/>
            <a:ext cx="288032" cy="313170"/>
          </a:xfrm>
          <a:prstGeom prst="ellipse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endCxn id="2" idx="3"/>
          </p:cNvCxnSpPr>
          <p:nvPr/>
        </p:nvCxnSpPr>
        <p:spPr>
          <a:xfrm flipV="1">
            <a:off x="1700974" y="2544179"/>
            <a:ext cx="1412871" cy="257509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90374" y="2880974"/>
                <a:ext cx="47981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sz="44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AU" sz="4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AU" sz="4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374" y="2880974"/>
                <a:ext cx="479810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405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rot="7250353" flipV="1">
            <a:off x="2411073" y="4453054"/>
            <a:ext cx="2137031" cy="551738"/>
          </a:xfrm>
          <a:prstGeom prst="rect">
            <a:avLst/>
          </a:prstGeom>
          <a:solidFill>
            <a:srgbClr val="00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53075" y="2276871"/>
            <a:ext cx="3339469" cy="4015948"/>
            <a:chOff x="3278161" y="1844823"/>
            <a:chExt cx="3339469" cy="4015948"/>
          </a:xfrm>
        </p:grpSpPr>
        <p:grpSp>
          <p:nvGrpSpPr>
            <p:cNvPr id="4" name="Group 3"/>
            <p:cNvGrpSpPr/>
            <p:nvPr/>
          </p:nvGrpSpPr>
          <p:grpSpPr>
            <a:xfrm>
              <a:off x="4054882" y="1844823"/>
              <a:ext cx="2562748" cy="2091217"/>
              <a:chOff x="3503711" y="2070066"/>
              <a:chExt cx="2356984" cy="157495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3503712" y="3642922"/>
                <a:ext cx="2356983" cy="2102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3503711" y="2070066"/>
                <a:ext cx="1" cy="1574958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/>
            <p:cNvSpPr/>
            <p:nvPr/>
          </p:nvSpPr>
          <p:spPr>
            <a:xfrm rot="7250353" flipV="1">
              <a:off x="2485514" y="4516387"/>
              <a:ext cx="2137031" cy="551738"/>
            </a:xfrm>
            <a:prstGeom prst="rect">
              <a:avLst/>
            </a:prstGeom>
            <a:solidFill>
              <a:srgbClr val="00FF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264722" y="5461060"/>
                <a:ext cx="2145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+120</m:t>
                          </m:r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722" y="5461060"/>
                <a:ext cx="214545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 rot="16200000">
            <a:off x="3578550" y="2938498"/>
            <a:ext cx="1944056" cy="3276032"/>
            <a:chOff x="3061794" y="3065469"/>
            <a:chExt cx="1944056" cy="3276032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3480198" y="4167490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3061794" y="3065469"/>
              <a:ext cx="1770194" cy="1099978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 rot="12604174">
              <a:off x="3584979" y="3551160"/>
              <a:ext cx="1420871" cy="1334333"/>
              <a:chOff x="3243069" y="2905821"/>
              <a:chExt cx="1306789" cy="1004926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rot="7467965" flipH="1" flipV="1">
                <a:off x="3820145" y="3181034"/>
                <a:ext cx="503253" cy="956173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7467965" flipH="1">
                <a:off x="3176893" y="2971997"/>
                <a:ext cx="673000" cy="54064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74568" y="4864231"/>
                <a:ext cx="6509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68" y="4864231"/>
                <a:ext cx="65094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008314" y="5250270"/>
                <a:ext cx="7333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14" y="5250270"/>
                <a:ext cx="733342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39646" y="354619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646" y="3546198"/>
                <a:ext cx="652551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494531" y="4519586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531" y="4519586"/>
                <a:ext cx="734945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8429796" y="4307238"/>
            <a:ext cx="2274716" cy="122484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544272" y="2173489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72" y="2173489"/>
                <a:ext cx="652551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581272" y="3620789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272" y="3620789"/>
                <a:ext cx="734945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439394" y="5865696"/>
                <a:ext cx="7333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394" y="5865696"/>
                <a:ext cx="733342" cy="61555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72497" y="4874657"/>
                <a:ext cx="6509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497" y="4874657"/>
                <a:ext cx="650947" cy="61555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H="1">
            <a:off x="7130171" y="4307238"/>
            <a:ext cx="1351789" cy="217401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 41"/>
          <p:cNvSpPr/>
          <p:nvPr/>
        </p:nvSpPr>
        <p:spPr>
          <a:xfrm rot="1147915" flipV="1">
            <a:off x="6878306" y="2489902"/>
            <a:ext cx="2990401" cy="2832735"/>
          </a:xfrm>
          <a:prstGeom prst="arc">
            <a:avLst/>
          </a:prstGeom>
          <a:ln w="254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 rot="7204174">
            <a:off x="1943020" y="1134989"/>
            <a:ext cx="1420871" cy="1334333"/>
            <a:chOff x="3243069" y="2905821"/>
            <a:chExt cx="1306789" cy="1004926"/>
          </a:xfrm>
        </p:grpSpPr>
        <p:cxnSp>
          <p:nvCxnSpPr>
            <p:cNvPr id="47" name="Straight Arrow Connector 46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7998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90912" y="980728"/>
            <a:ext cx="4137755" cy="4306572"/>
            <a:chOff x="1447835" y="928336"/>
            <a:chExt cx="4137755" cy="4306572"/>
          </a:xfrm>
        </p:grpSpPr>
        <p:grpSp>
          <p:nvGrpSpPr>
            <p:cNvPr id="4" name="Group 3"/>
            <p:cNvGrpSpPr/>
            <p:nvPr/>
          </p:nvGrpSpPr>
          <p:grpSpPr>
            <a:xfrm>
              <a:off x="2902755" y="1155176"/>
              <a:ext cx="2682835" cy="2521328"/>
              <a:chOff x="3503712" y="1872723"/>
              <a:chExt cx="2467429" cy="1898887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503712" y="3645024"/>
                <a:ext cx="2340820" cy="2433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3503712" y="1958267"/>
                <a:ext cx="0" cy="168675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552437" y="3186835"/>
                <a:ext cx="418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03712" y="1872723"/>
                <a:ext cx="418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Y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9382102">
              <a:off x="1447835" y="928336"/>
              <a:ext cx="3964023" cy="4306572"/>
              <a:chOff x="2723904" y="1737211"/>
              <a:chExt cx="3964023" cy="430657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0977" y="3645024"/>
                <a:ext cx="2137031" cy="551738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4349647">
                <a:off x="2466096" y="2746825"/>
                <a:ext cx="2137031" cy="551738"/>
              </a:xfrm>
              <a:prstGeom prst="rect">
                <a:avLst/>
              </a:prstGeom>
              <a:solidFill>
                <a:srgbClr val="FF66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7250353" flipV="1">
                <a:off x="2485514" y="4516387"/>
                <a:ext cx="2137031" cy="551738"/>
              </a:xfrm>
              <a:prstGeom prst="rect">
                <a:avLst/>
              </a:prstGeom>
              <a:solidFill>
                <a:srgbClr val="00FF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2723904" y="1737211"/>
                <a:ext cx="1351789" cy="21740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2745303" y="3869772"/>
                <a:ext cx="1351789" cy="21740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4091556" y="3890042"/>
                <a:ext cx="2596371" cy="2118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 rot="19382102">
            <a:off x="7331526" y="939295"/>
            <a:ext cx="3964023" cy="4306572"/>
            <a:chOff x="2723904" y="1737211"/>
            <a:chExt cx="3964023" cy="4306572"/>
          </a:xfrm>
        </p:grpSpPr>
        <p:cxnSp>
          <p:nvCxnSpPr>
            <p:cNvPr id="31" name="Straight Arrow Connector 30"/>
            <p:cNvCxnSpPr/>
            <p:nvPr/>
          </p:nvCxnSpPr>
          <p:spPr>
            <a:xfrm flipH="1" flipV="1">
              <a:off x="2723904" y="1737211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745303" y="3869772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091556" y="3890042"/>
              <a:ext cx="2596371" cy="2118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780496" y="1241512"/>
            <a:ext cx="2545173" cy="2271978"/>
            <a:chOff x="3503712" y="1958267"/>
            <a:chExt cx="2340820" cy="1711094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503712" y="3645024"/>
              <a:ext cx="2340820" cy="243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503712" y="1958267"/>
              <a:ext cx="0" cy="168675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rc 38"/>
          <p:cNvSpPr/>
          <p:nvPr/>
        </p:nvSpPr>
        <p:spPr>
          <a:xfrm rot="20452085">
            <a:off x="12573621" y="2216077"/>
            <a:ext cx="2990401" cy="2832735"/>
          </a:xfrm>
          <a:prstGeom prst="arc">
            <a:avLst/>
          </a:prstGeom>
          <a:ln w="254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rot="7204174">
            <a:off x="12433366" y="4214997"/>
            <a:ext cx="1420871" cy="1334333"/>
            <a:chOff x="3243069" y="2905821"/>
            <a:chExt cx="1306789" cy="1004926"/>
          </a:xfrm>
        </p:grpSpPr>
        <p:cxnSp>
          <p:nvCxnSpPr>
            <p:cNvPr id="41" name="Straight Arrow Connector 40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22388" y="111598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388" y="1115988"/>
                <a:ext cx="652551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41595" y="2759678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595" y="2759678"/>
                <a:ext cx="734945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 rot="279534" flipV="1">
            <a:off x="8352623" y="2842316"/>
            <a:ext cx="1136741" cy="1199614"/>
          </a:xfrm>
          <a:prstGeom prst="arc">
            <a:avLst/>
          </a:prstGeom>
          <a:ln w="25400">
            <a:solidFill>
              <a:srgbClr val="00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349648" y="3647411"/>
                <a:ext cx="3731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</m:oMath>
                  </m:oMathPara>
                </a14:m>
                <a:endParaRPr lang="en-AU" sz="3200" dirty="0">
                  <a:solidFill>
                    <a:srgbClr val="00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648" y="3647411"/>
                <a:ext cx="373114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16898" y="4619011"/>
                <a:ext cx="2445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𝛽</m:t>
                      </m:r>
                      <m:r>
                        <a:rPr lang="en-AU" sz="3200" b="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AU" sz="32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+120</m:t>
                          </m:r>
                        </m:e>
                        <m:sup>
                          <m:r>
                            <a:rPr lang="en-AU" sz="32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898" y="4619011"/>
                <a:ext cx="244541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8140201" y="3331029"/>
            <a:ext cx="2130264" cy="1353050"/>
          </a:xfrm>
          <a:custGeom>
            <a:avLst/>
            <a:gdLst>
              <a:gd name="connsiteX0" fmla="*/ 241799 w 2130264"/>
              <a:gd name="connsiteY0" fmla="*/ 0 h 1353050"/>
              <a:gd name="connsiteX1" fmla="*/ 24085 w 2130264"/>
              <a:gd name="connsiteY1" fmla="*/ 555171 h 1353050"/>
              <a:gd name="connsiteX2" fmla="*/ 45856 w 2130264"/>
              <a:gd name="connsiteY2" fmla="*/ 947057 h 1353050"/>
              <a:gd name="connsiteX3" fmla="*/ 383313 w 2130264"/>
              <a:gd name="connsiteY3" fmla="*/ 1251857 h 1353050"/>
              <a:gd name="connsiteX4" fmla="*/ 873170 w 2130264"/>
              <a:gd name="connsiteY4" fmla="*/ 1349828 h 1353050"/>
              <a:gd name="connsiteX5" fmla="*/ 1254170 w 2130264"/>
              <a:gd name="connsiteY5" fmla="*/ 1317171 h 1353050"/>
              <a:gd name="connsiteX6" fmla="*/ 1700485 w 2130264"/>
              <a:gd name="connsiteY6" fmla="*/ 1197428 h 1353050"/>
              <a:gd name="connsiteX7" fmla="*/ 2070599 w 2130264"/>
              <a:gd name="connsiteY7" fmla="*/ 859971 h 1353050"/>
              <a:gd name="connsiteX8" fmla="*/ 2125028 w 2130264"/>
              <a:gd name="connsiteY8" fmla="*/ 468085 h 1353050"/>
              <a:gd name="connsiteX9" fmla="*/ 2125028 w 2130264"/>
              <a:gd name="connsiteY9" fmla="*/ 195942 h 135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264" h="1353050">
                <a:moveTo>
                  <a:pt x="241799" y="0"/>
                </a:moveTo>
                <a:cubicBezTo>
                  <a:pt x="149270" y="198664"/>
                  <a:pt x="56742" y="397328"/>
                  <a:pt x="24085" y="555171"/>
                </a:cubicBezTo>
                <a:cubicBezTo>
                  <a:pt x="-8572" y="713014"/>
                  <a:pt x="-14015" y="830943"/>
                  <a:pt x="45856" y="947057"/>
                </a:cubicBezTo>
                <a:cubicBezTo>
                  <a:pt x="105727" y="1063171"/>
                  <a:pt x="245427" y="1184729"/>
                  <a:pt x="383313" y="1251857"/>
                </a:cubicBezTo>
                <a:cubicBezTo>
                  <a:pt x="521199" y="1318985"/>
                  <a:pt x="728027" y="1338942"/>
                  <a:pt x="873170" y="1349828"/>
                </a:cubicBezTo>
                <a:cubicBezTo>
                  <a:pt x="1018313" y="1360714"/>
                  <a:pt x="1116284" y="1342571"/>
                  <a:pt x="1254170" y="1317171"/>
                </a:cubicBezTo>
                <a:cubicBezTo>
                  <a:pt x="1392056" y="1291771"/>
                  <a:pt x="1564413" y="1273628"/>
                  <a:pt x="1700485" y="1197428"/>
                </a:cubicBezTo>
                <a:cubicBezTo>
                  <a:pt x="1836557" y="1121228"/>
                  <a:pt x="1999842" y="981528"/>
                  <a:pt x="2070599" y="859971"/>
                </a:cubicBezTo>
                <a:cubicBezTo>
                  <a:pt x="2141356" y="738414"/>
                  <a:pt x="2115957" y="578756"/>
                  <a:pt x="2125028" y="468085"/>
                </a:cubicBezTo>
                <a:cubicBezTo>
                  <a:pt x="2134099" y="357414"/>
                  <a:pt x="2129563" y="276678"/>
                  <a:pt x="2125028" y="195942"/>
                </a:cubicBezTo>
              </a:path>
            </a:pathLst>
          </a:custGeom>
          <a:noFill/>
          <a:ln>
            <a:solidFill>
              <a:srgbClr val="FF66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Freeform 48"/>
          <p:cNvSpPr/>
          <p:nvPr/>
        </p:nvSpPr>
        <p:spPr>
          <a:xfrm>
            <a:off x="7080122" y="1883504"/>
            <a:ext cx="3873325" cy="3615411"/>
          </a:xfrm>
          <a:custGeom>
            <a:avLst/>
            <a:gdLst>
              <a:gd name="connsiteX0" fmla="*/ 3337507 w 3873325"/>
              <a:gd name="connsiteY0" fmla="*/ 369839 h 3615411"/>
              <a:gd name="connsiteX1" fmla="*/ 2695249 w 3873325"/>
              <a:gd name="connsiteY1" fmla="*/ 32382 h 3615411"/>
              <a:gd name="connsiteX2" fmla="*/ 1530478 w 3873325"/>
              <a:gd name="connsiteY2" fmla="*/ 54153 h 3615411"/>
              <a:gd name="connsiteX3" fmla="*/ 768478 w 3873325"/>
              <a:gd name="connsiteY3" fmla="*/ 391610 h 3615411"/>
              <a:gd name="connsiteX4" fmla="*/ 420135 w 3873325"/>
              <a:gd name="connsiteY4" fmla="*/ 837925 h 3615411"/>
              <a:gd name="connsiteX5" fmla="*/ 126221 w 3873325"/>
              <a:gd name="connsiteY5" fmla="*/ 1403982 h 3615411"/>
              <a:gd name="connsiteX6" fmla="*/ 28249 w 3873325"/>
              <a:gd name="connsiteY6" fmla="*/ 2035353 h 3615411"/>
              <a:gd name="connsiteX7" fmla="*/ 17364 w 3873325"/>
              <a:gd name="connsiteY7" fmla="*/ 2840896 h 3615411"/>
              <a:gd name="connsiteX8" fmla="*/ 245964 w 3873325"/>
              <a:gd name="connsiteY8" fmla="*/ 3254553 h 3615411"/>
              <a:gd name="connsiteX9" fmla="*/ 1018849 w 3873325"/>
              <a:gd name="connsiteY9" fmla="*/ 3515810 h 3615411"/>
              <a:gd name="connsiteX10" fmla="*/ 1606678 w 3873325"/>
              <a:gd name="connsiteY10" fmla="*/ 3581125 h 3615411"/>
              <a:gd name="connsiteX11" fmla="*/ 2357792 w 3873325"/>
              <a:gd name="connsiteY11" fmla="*/ 3602896 h 3615411"/>
              <a:gd name="connsiteX12" fmla="*/ 3185107 w 3873325"/>
              <a:gd name="connsiteY12" fmla="*/ 3385182 h 3615411"/>
              <a:gd name="connsiteX13" fmla="*/ 3696735 w 3873325"/>
              <a:gd name="connsiteY13" fmla="*/ 3025953 h 3615411"/>
              <a:gd name="connsiteX14" fmla="*/ 3849135 w 3873325"/>
              <a:gd name="connsiteY14" fmla="*/ 2318382 h 3615411"/>
              <a:gd name="connsiteX15" fmla="*/ 3870907 w 3873325"/>
              <a:gd name="connsiteY15" fmla="*/ 1643467 h 361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73325" h="3615411">
                <a:moveTo>
                  <a:pt x="3337507" y="369839"/>
                </a:moveTo>
                <a:cubicBezTo>
                  <a:pt x="3166963" y="227417"/>
                  <a:pt x="2996420" y="84996"/>
                  <a:pt x="2695249" y="32382"/>
                </a:cubicBezTo>
                <a:cubicBezTo>
                  <a:pt x="2394078" y="-20232"/>
                  <a:pt x="1851606" y="-5718"/>
                  <a:pt x="1530478" y="54153"/>
                </a:cubicBezTo>
                <a:cubicBezTo>
                  <a:pt x="1209350" y="114024"/>
                  <a:pt x="953535" y="260981"/>
                  <a:pt x="768478" y="391610"/>
                </a:cubicBezTo>
                <a:cubicBezTo>
                  <a:pt x="583421" y="522239"/>
                  <a:pt x="527178" y="669196"/>
                  <a:pt x="420135" y="837925"/>
                </a:cubicBezTo>
                <a:cubicBezTo>
                  <a:pt x="313092" y="1006654"/>
                  <a:pt x="191535" y="1204411"/>
                  <a:pt x="126221" y="1403982"/>
                </a:cubicBezTo>
                <a:cubicBezTo>
                  <a:pt x="60907" y="1603553"/>
                  <a:pt x="46392" y="1795868"/>
                  <a:pt x="28249" y="2035353"/>
                </a:cubicBezTo>
                <a:cubicBezTo>
                  <a:pt x="10106" y="2274838"/>
                  <a:pt x="-18922" y="2637696"/>
                  <a:pt x="17364" y="2840896"/>
                </a:cubicBezTo>
                <a:cubicBezTo>
                  <a:pt x="53650" y="3044096"/>
                  <a:pt x="79050" y="3142067"/>
                  <a:pt x="245964" y="3254553"/>
                </a:cubicBezTo>
                <a:cubicBezTo>
                  <a:pt x="412878" y="3367039"/>
                  <a:pt x="792063" y="3461381"/>
                  <a:pt x="1018849" y="3515810"/>
                </a:cubicBezTo>
                <a:cubicBezTo>
                  <a:pt x="1245635" y="3570239"/>
                  <a:pt x="1383521" y="3566611"/>
                  <a:pt x="1606678" y="3581125"/>
                </a:cubicBezTo>
                <a:cubicBezTo>
                  <a:pt x="1829835" y="3595639"/>
                  <a:pt x="2094721" y="3635553"/>
                  <a:pt x="2357792" y="3602896"/>
                </a:cubicBezTo>
                <a:cubicBezTo>
                  <a:pt x="2620863" y="3570239"/>
                  <a:pt x="2961950" y="3481339"/>
                  <a:pt x="3185107" y="3385182"/>
                </a:cubicBezTo>
                <a:cubicBezTo>
                  <a:pt x="3408264" y="3289025"/>
                  <a:pt x="3586064" y="3203753"/>
                  <a:pt x="3696735" y="3025953"/>
                </a:cubicBezTo>
                <a:cubicBezTo>
                  <a:pt x="3807406" y="2848153"/>
                  <a:pt x="3820106" y="2548796"/>
                  <a:pt x="3849135" y="2318382"/>
                </a:cubicBezTo>
                <a:cubicBezTo>
                  <a:pt x="3878164" y="2087968"/>
                  <a:pt x="3874535" y="1865717"/>
                  <a:pt x="3870907" y="1643467"/>
                </a:cubicBezTo>
              </a:path>
            </a:pathLst>
          </a:custGeom>
          <a:noFill/>
          <a:ln>
            <a:solidFill>
              <a:srgbClr val="0000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349648" y="5485629"/>
                <a:ext cx="24289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AU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+240</m:t>
                          </m:r>
                        </m:e>
                        <m:sup>
                          <m:r>
                            <a:rPr lang="en-AU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648" y="5485629"/>
                <a:ext cx="242899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434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 rot="19238806">
            <a:off x="3837680" y="1334324"/>
            <a:ext cx="1420871" cy="1334333"/>
            <a:chOff x="3243069" y="2905821"/>
            <a:chExt cx="1306789" cy="1004926"/>
          </a:xfrm>
        </p:grpSpPr>
        <p:cxnSp>
          <p:nvCxnSpPr>
            <p:cNvPr id="41" name="Straight Arrow Connector 40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08263" y="1134562"/>
            <a:ext cx="3994143" cy="4306572"/>
            <a:chOff x="7331526" y="939295"/>
            <a:chExt cx="3994143" cy="4306572"/>
          </a:xfrm>
        </p:grpSpPr>
        <p:grpSp>
          <p:nvGrpSpPr>
            <p:cNvPr id="25" name="Group 24"/>
            <p:cNvGrpSpPr/>
            <p:nvPr/>
          </p:nvGrpSpPr>
          <p:grpSpPr>
            <a:xfrm rot="19382102">
              <a:off x="7331526" y="939295"/>
              <a:ext cx="3964023" cy="4306572"/>
              <a:chOff x="2723904" y="1737211"/>
              <a:chExt cx="3964023" cy="4306572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2723904" y="1737211"/>
                <a:ext cx="1351789" cy="21740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2745303" y="3869772"/>
                <a:ext cx="1351789" cy="21740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4091556" y="3890042"/>
                <a:ext cx="2596371" cy="2118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8780496" y="1241512"/>
              <a:ext cx="2545173" cy="2271978"/>
              <a:chOff x="3503712" y="1958267"/>
              <a:chExt cx="2340820" cy="1711094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3503712" y="3645024"/>
                <a:ext cx="2340820" cy="2433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3503712" y="1958267"/>
                <a:ext cx="0" cy="168675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12014796">
            <a:off x="599646" y="2778889"/>
            <a:ext cx="1420871" cy="1334333"/>
            <a:chOff x="3243069" y="2905821"/>
            <a:chExt cx="1306789" cy="1004926"/>
          </a:xfrm>
        </p:grpSpPr>
        <p:cxnSp>
          <p:nvCxnSpPr>
            <p:cNvPr id="30" name="Straight Arrow Connector 29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4945620">
            <a:off x="2645273" y="4424028"/>
            <a:ext cx="1420871" cy="1334333"/>
            <a:chOff x="3243069" y="2905821"/>
            <a:chExt cx="1306789" cy="1004926"/>
          </a:xfrm>
        </p:grpSpPr>
        <p:cxnSp>
          <p:nvCxnSpPr>
            <p:cNvPr id="45" name="Straight Arrow Connector 44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20" y="2257645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66FF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20" y="2257645"/>
                <a:ext cx="734945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07105" y="3699113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66FF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05" y="3699113"/>
                <a:ext cx="652551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453096" y="1317208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0000FF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096" y="1317208"/>
                <a:ext cx="734945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855640" y="1147972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0000FF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0" y="1147972"/>
                <a:ext cx="652551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122851" y="5365739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00FF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851" y="5365739"/>
                <a:ext cx="734945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822706" y="4624071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00FF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6" y="4624071"/>
                <a:ext cx="652551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348643" y="1172757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643" y="1172757"/>
                <a:ext cx="652551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0704512" y="4577375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4577375"/>
                <a:ext cx="734945" cy="61555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/>
          <p:cNvGrpSpPr/>
          <p:nvPr/>
        </p:nvGrpSpPr>
        <p:grpSpPr>
          <a:xfrm>
            <a:off x="8208195" y="1531477"/>
            <a:ext cx="3053477" cy="2963962"/>
            <a:chOff x="3503712" y="1412776"/>
            <a:chExt cx="2808312" cy="223224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503712" y="3645024"/>
              <a:ext cx="2808312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503712" y="1412776"/>
              <a:ext cx="0" cy="223224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 rot="21428031">
            <a:off x="9636431" y="2281713"/>
            <a:ext cx="1420871" cy="1334333"/>
            <a:chOff x="3243069" y="2905821"/>
            <a:chExt cx="1306789" cy="1004926"/>
          </a:xfrm>
        </p:grpSpPr>
        <p:cxnSp>
          <p:nvCxnSpPr>
            <p:cNvPr id="59" name="Straight Arrow Connector 58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21428031">
            <a:off x="9213343" y="2631749"/>
            <a:ext cx="1420871" cy="1334333"/>
            <a:chOff x="3243069" y="2905821"/>
            <a:chExt cx="1306789" cy="1004926"/>
          </a:xfrm>
        </p:grpSpPr>
        <p:cxnSp>
          <p:nvCxnSpPr>
            <p:cNvPr id="62" name="Straight Arrow Connector 61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 rot="21428031">
            <a:off x="8776388" y="2963359"/>
            <a:ext cx="1420871" cy="1334333"/>
            <a:chOff x="3243069" y="2905821"/>
            <a:chExt cx="1306789" cy="1004926"/>
          </a:xfrm>
        </p:grpSpPr>
        <p:cxnSp>
          <p:nvCxnSpPr>
            <p:cNvPr id="65" name="Straight Arrow Connector 64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9523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430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049771" y="3234711"/>
            <a:ext cx="2855601" cy="71655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18744" y="3604975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18744" y="1372727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31200" y="2241177"/>
            <a:ext cx="2363808" cy="136379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39511" y="3336924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8053" y="999621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3479" y="1904076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76240" y="4228656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240" y="4228656"/>
                <a:ext cx="5549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17871" y="2988490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71" y="2988490"/>
                <a:ext cx="5549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563269" y="4181039"/>
            <a:ext cx="2448272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195701" y="3273314"/>
            <a:ext cx="761480" cy="824147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79576" y="1268760"/>
            <a:ext cx="286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prstClr val="black"/>
                </a:solidFill>
                <a:cs typeface="Arial" pitchFamily="34" charset="0"/>
              </a:rPr>
              <a:t>THIN PLATE</a:t>
            </a:r>
          </a:p>
        </p:txBody>
      </p:sp>
      <p:sp>
        <p:nvSpPr>
          <p:cNvPr id="3" name="Flowchart: Data 2"/>
          <p:cNvSpPr/>
          <p:nvPr/>
        </p:nvSpPr>
        <p:spPr>
          <a:xfrm>
            <a:off x="556297" y="3205140"/>
            <a:ext cx="3168352" cy="725921"/>
          </a:xfrm>
          <a:prstGeom prst="flowChartInputOutpu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400514" y="3618428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400514" y="1386180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221281" y="3350377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59823" y="1013074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101047" y="4154109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047" y="4154109"/>
                <a:ext cx="55496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51180" y="3304091"/>
                <a:ext cx="554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AU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180" y="3304091"/>
                <a:ext cx="55496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7073416" y="4181039"/>
            <a:ext cx="2831956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798553" y="3253921"/>
            <a:ext cx="15174" cy="697349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661346" y="1282213"/>
            <a:ext cx="286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prstClr val="black"/>
                </a:solidFill>
                <a:cs typeface="Arial" pitchFamily="34" charset="0"/>
              </a:rPr>
              <a:t>THIN PLATE</a:t>
            </a:r>
          </a:p>
        </p:txBody>
      </p:sp>
      <p:sp>
        <p:nvSpPr>
          <p:cNvPr id="36" name="Oval 35"/>
          <p:cNvSpPr/>
          <p:nvPr/>
        </p:nvSpPr>
        <p:spPr>
          <a:xfrm>
            <a:off x="8297552" y="3415589"/>
            <a:ext cx="360040" cy="365881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795093" y="3273314"/>
                <a:ext cx="4386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𝐺</m:t>
                      </m:r>
                    </m:oMath>
                  </m:oMathPara>
                </a14:m>
                <a:endParaRPr lang="en-AU" sz="3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093" y="3273314"/>
                <a:ext cx="438645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835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498193" y="1674929"/>
            <a:ext cx="3398704" cy="1802961"/>
            <a:chOff x="7498193" y="1674929"/>
            <a:chExt cx="3398704" cy="1802961"/>
          </a:xfrm>
        </p:grpSpPr>
        <p:cxnSp>
          <p:nvCxnSpPr>
            <p:cNvPr id="32" name="Straight Arrow Connector 31"/>
            <p:cNvCxnSpPr/>
            <p:nvPr/>
          </p:nvCxnSpPr>
          <p:spPr>
            <a:xfrm flipH="1" flipV="1">
              <a:off x="7498193" y="1674929"/>
              <a:ext cx="1316431" cy="176651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8835124" y="1899700"/>
              <a:ext cx="2061773" cy="157819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780496" y="1241512"/>
            <a:ext cx="2545173" cy="2271978"/>
            <a:chOff x="3503712" y="1958267"/>
            <a:chExt cx="2340820" cy="1711094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503712" y="3645024"/>
              <a:ext cx="2340820" cy="243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503712" y="1958267"/>
              <a:ext cx="0" cy="168675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22388" y="111598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388" y="1115988"/>
                <a:ext cx="652551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41595" y="2759678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595" y="2759678"/>
                <a:ext cx="734945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457895" y="2981819"/>
                <a:ext cx="3731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895" y="2981819"/>
                <a:ext cx="373114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48"/>
          <p:cNvSpPr/>
          <p:nvPr/>
        </p:nvSpPr>
        <p:spPr>
          <a:xfrm>
            <a:off x="7080122" y="1883504"/>
            <a:ext cx="3873325" cy="3615411"/>
          </a:xfrm>
          <a:custGeom>
            <a:avLst/>
            <a:gdLst>
              <a:gd name="connsiteX0" fmla="*/ 3337507 w 3873325"/>
              <a:gd name="connsiteY0" fmla="*/ 369839 h 3615411"/>
              <a:gd name="connsiteX1" fmla="*/ 2695249 w 3873325"/>
              <a:gd name="connsiteY1" fmla="*/ 32382 h 3615411"/>
              <a:gd name="connsiteX2" fmla="*/ 1530478 w 3873325"/>
              <a:gd name="connsiteY2" fmla="*/ 54153 h 3615411"/>
              <a:gd name="connsiteX3" fmla="*/ 768478 w 3873325"/>
              <a:gd name="connsiteY3" fmla="*/ 391610 h 3615411"/>
              <a:gd name="connsiteX4" fmla="*/ 420135 w 3873325"/>
              <a:gd name="connsiteY4" fmla="*/ 837925 h 3615411"/>
              <a:gd name="connsiteX5" fmla="*/ 126221 w 3873325"/>
              <a:gd name="connsiteY5" fmla="*/ 1403982 h 3615411"/>
              <a:gd name="connsiteX6" fmla="*/ 28249 w 3873325"/>
              <a:gd name="connsiteY6" fmla="*/ 2035353 h 3615411"/>
              <a:gd name="connsiteX7" fmla="*/ 17364 w 3873325"/>
              <a:gd name="connsiteY7" fmla="*/ 2840896 h 3615411"/>
              <a:gd name="connsiteX8" fmla="*/ 245964 w 3873325"/>
              <a:gd name="connsiteY8" fmla="*/ 3254553 h 3615411"/>
              <a:gd name="connsiteX9" fmla="*/ 1018849 w 3873325"/>
              <a:gd name="connsiteY9" fmla="*/ 3515810 h 3615411"/>
              <a:gd name="connsiteX10" fmla="*/ 1606678 w 3873325"/>
              <a:gd name="connsiteY10" fmla="*/ 3581125 h 3615411"/>
              <a:gd name="connsiteX11" fmla="*/ 2357792 w 3873325"/>
              <a:gd name="connsiteY11" fmla="*/ 3602896 h 3615411"/>
              <a:gd name="connsiteX12" fmla="*/ 3185107 w 3873325"/>
              <a:gd name="connsiteY12" fmla="*/ 3385182 h 3615411"/>
              <a:gd name="connsiteX13" fmla="*/ 3696735 w 3873325"/>
              <a:gd name="connsiteY13" fmla="*/ 3025953 h 3615411"/>
              <a:gd name="connsiteX14" fmla="*/ 3849135 w 3873325"/>
              <a:gd name="connsiteY14" fmla="*/ 2318382 h 3615411"/>
              <a:gd name="connsiteX15" fmla="*/ 3870907 w 3873325"/>
              <a:gd name="connsiteY15" fmla="*/ 1643467 h 361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73325" h="3615411">
                <a:moveTo>
                  <a:pt x="3337507" y="369839"/>
                </a:moveTo>
                <a:cubicBezTo>
                  <a:pt x="3166963" y="227417"/>
                  <a:pt x="2996420" y="84996"/>
                  <a:pt x="2695249" y="32382"/>
                </a:cubicBezTo>
                <a:cubicBezTo>
                  <a:pt x="2394078" y="-20232"/>
                  <a:pt x="1851606" y="-5718"/>
                  <a:pt x="1530478" y="54153"/>
                </a:cubicBezTo>
                <a:cubicBezTo>
                  <a:pt x="1209350" y="114024"/>
                  <a:pt x="953535" y="260981"/>
                  <a:pt x="768478" y="391610"/>
                </a:cubicBezTo>
                <a:cubicBezTo>
                  <a:pt x="583421" y="522239"/>
                  <a:pt x="527178" y="669196"/>
                  <a:pt x="420135" y="837925"/>
                </a:cubicBezTo>
                <a:cubicBezTo>
                  <a:pt x="313092" y="1006654"/>
                  <a:pt x="191535" y="1204411"/>
                  <a:pt x="126221" y="1403982"/>
                </a:cubicBezTo>
                <a:cubicBezTo>
                  <a:pt x="60907" y="1603553"/>
                  <a:pt x="46392" y="1795868"/>
                  <a:pt x="28249" y="2035353"/>
                </a:cubicBezTo>
                <a:cubicBezTo>
                  <a:pt x="10106" y="2274838"/>
                  <a:pt x="-18922" y="2637696"/>
                  <a:pt x="17364" y="2840896"/>
                </a:cubicBezTo>
                <a:cubicBezTo>
                  <a:pt x="53650" y="3044096"/>
                  <a:pt x="79050" y="3142067"/>
                  <a:pt x="245964" y="3254553"/>
                </a:cubicBezTo>
                <a:cubicBezTo>
                  <a:pt x="412878" y="3367039"/>
                  <a:pt x="792063" y="3461381"/>
                  <a:pt x="1018849" y="3515810"/>
                </a:cubicBezTo>
                <a:cubicBezTo>
                  <a:pt x="1245635" y="3570239"/>
                  <a:pt x="1383521" y="3566611"/>
                  <a:pt x="1606678" y="3581125"/>
                </a:cubicBezTo>
                <a:cubicBezTo>
                  <a:pt x="1829835" y="3595639"/>
                  <a:pt x="2094721" y="3635553"/>
                  <a:pt x="2357792" y="3602896"/>
                </a:cubicBezTo>
                <a:cubicBezTo>
                  <a:pt x="2620863" y="3570239"/>
                  <a:pt x="2961950" y="3481339"/>
                  <a:pt x="3185107" y="3385182"/>
                </a:cubicBezTo>
                <a:cubicBezTo>
                  <a:pt x="3408264" y="3289025"/>
                  <a:pt x="3586064" y="3203753"/>
                  <a:pt x="3696735" y="3025953"/>
                </a:cubicBezTo>
                <a:cubicBezTo>
                  <a:pt x="3807406" y="2848153"/>
                  <a:pt x="3820106" y="2548796"/>
                  <a:pt x="3849135" y="2318382"/>
                </a:cubicBezTo>
                <a:cubicBezTo>
                  <a:pt x="3878164" y="2087968"/>
                  <a:pt x="3874535" y="1865717"/>
                  <a:pt x="3870907" y="1643467"/>
                </a:cubicBezTo>
              </a:path>
            </a:pathLst>
          </a:custGeom>
          <a:noFill/>
          <a:ln>
            <a:solidFill>
              <a:srgbClr val="0000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104541" y="5604860"/>
                <a:ext cx="229838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AU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2</m:t>
                      </m:r>
                      <m:r>
                        <a:rPr lang="en-AU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𝜋</m:t>
                      </m:r>
                      <m:r>
                        <a:rPr lang="en-AU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 − </m:t>
                      </m:r>
                      <m:r>
                        <a:rPr lang="en-AU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541" y="5604860"/>
                <a:ext cx="2298386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 rot="19382102">
            <a:off x="7405233" y="3122797"/>
            <a:ext cx="3031524" cy="55173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633969" y="3294949"/>
            <a:ext cx="360040" cy="365881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256667" y="2572781"/>
            <a:ext cx="3398704" cy="1802961"/>
            <a:chOff x="7498193" y="1674929"/>
            <a:chExt cx="3398704" cy="1802961"/>
          </a:xfrm>
        </p:grpSpPr>
        <p:cxnSp>
          <p:nvCxnSpPr>
            <p:cNvPr id="52" name="Straight Arrow Connector 51"/>
            <p:cNvCxnSpPr/>
            <p:nvPr/>
          </p:nvCxnSpPr>
          <p:spPr>
            <a:xfrm flipH="1" flipV="1">
              <a:off x="7498193" y="1674929"/>
              <a:ext cx="1316431" cy="176651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8835124" y="1899700"/>
              <a:ext cx="2061773" cy="157819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 rot="19312797">
            <a:off x="3069257" y="3191496"/>
            <a:ext cx="1412753" cy="1371700"/>
            <a:chOff x="3243069" y="2905821"/>
            <a:chExt cx="1299323" cy="1033068"/>
          </a:xfrm>
        </p:grpSpPr>
        <p:cxnSp>
          <p:nvCxnSpPr>
            <p:cNvPr id="58" name="Straight Arrow Connector 57"/>
            <p:cNvCxnSpPr/>
            <p:nvPr/>
          </p:nvCxnSpPr>
          <p:spPr>
            <a:xfrm rot="2287203" flipV="1">
              <a:off x="3623506" y="3361097"/>
              <a:ext cx="918886" cy="577792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330834" y="2160974"/>
                <a:ext cx="6509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834" y="2160974"/>
                <a:ext cx="650947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865062" y="2382159"/>
                <a:ext cx="7333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062" y="2382159"/>
                <a:ext cx="733341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486358" y="3633584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58" y="3633584"/>
                <a:ext cx="734945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359795" y="3475403"/>
                <a:ext cx="65255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795" y="3475403"/>
                <a:ext cx="652550" cy="61555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64"/>
          <p:cNvSpPr/>
          <p:nvPr/>
        </p:nvSpPr>
        <p:spPr>
          <a:xfrm rot="16679022" flipV="1">
            <a:off x="9073293" y="2779911"/>
            <a:ext cx="1650008" cy="1237508"/>
          </a:xfrm>
          <a:prstGeom prst="arc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88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90912" y="980728"/>
            <a:ext cx="4137755" cy="4306572"/>
            <a:chOff x="1447835" y="928336"/>
            <a:chExt cx="4137755" cy="4306572"/>
          </a:xfrm>
        </p:grpSpPr>
        <p:grpSp>
          <p:nvGrpSpPr>
            <p:cNvPr id="4" name="Group 3"/>
            <p:cNvGrpSpPr/>
            <p:nvPr/>
          </p:nvGrpSpPr>
          <p:grpSpPr>
            <a:xfrm>
              <a:off x="2902755" y="1155176"/>
              <a:ext cx="2682835" cy="2521328"/>
              <a:chOff x="3503712" y="1872723"/>
              <a:chExt cx="2467429" cy="1898887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503712" y="3645024"/>
                <a:ext cx="2340820" cy="2433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3503712" y="1958267"/>
                <a:ext cx="0" cy="1686757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552437" y="3186835"/>
                <a:ext cx="418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03712" y="1872723"/>
                <a:ext cx="418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Y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9382102">
              <a:off x="1447835" y="928336"/>
              <a:ext cx="3964023" cy="4306572"/>
              <a:chOff x="2723904" y="1737211"/>
              <a:chExt cx="3964023" cy="430657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0977" y="3645024"/>
                <a:ext cx="2137031" cy="551738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4349647">
                <a:off x="2466096" y="2746825"/>
                <a:ext cx="2137031" cy="551738"/>
              </a:xfrm>
              <a:prstGeom prst="rect">
                <a:avLst/>
              </a:prstGeom>
              <a:solidFill>
                <a:srgbClr val="FF66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7250353" flipV="1">
                <a:off x="2485514" y="4516387"/>
                <a:ext cx="2137031" cy="551738"/>
              </a:xfrm>
              <a:prstGeom prst="rect">
                <a:avLst/>
              </a:prstGeom>
              <a:solidFill>
                <a:srgbClr val="00FF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2723904" y="1737211"/>
                <a:ext cx="1351789" cy="21740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2745303" y="3869772"/>
                <a:ext cx="1351789" cy="21740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4091556" y="3890042"/>
                <a:ext cx="2596371" cy="2118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 rot="19382102">
            <a:off x="7331526" y="939295"/>
            <a:ext cx="3964023" cy="4306572"/>
            <a:chOff x="2723904" y="1737211"/>
            <a:chExt cx="3964023" cy="4306572"/>
          </a:xfrm>
        </p:grpSpPr>
        <p:cxnSp>
          <p:nvCxnSpPr>
            <p:cNvPr id="31" name="Straight Arrow Connector 30"/>
            <p:cNvCxnSpPr/>
            <p:nvPr/>
          </p:nvCxnSpPr>
          <p:spPr>
            <a:xfrm flipH="1" flipV="1">
              <a:off x="2723904" y="1737211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745303" y="3869772"/>
              <a:ext cx="1351789" cy="217401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091556" y="3890042"/>
              <a:ext cx="2596371" cy="2118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780496" y="1241512"/>
            <a:ext cx="2545173" cy="2271978"/>
            <a:chOff x="3503712" y="1958267"/>
            <a:chExt cx="2340820" cy="1711094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503712" y="3645024"/>
              <a:ext cx="2340820" cy="243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503712" y="1958267"/>
              <a:ext cx="0" cy="168675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rc 38"/>
          <p:cNvSpPr/>
          <p:nvPr/>
        </p:nvSpPr>
        <p:spPr>
          <a:xfrm rot="20452085">
            <a:off x="12573621" y="2216077"/>
            <a:ext cx="2990401" cy="2832735"/>
          </a:xfrm>
          <a:prstGeom prst="arc">
            <a:avLst/>
          </a:prstGeom>
          <a:ln w="254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rot="7204174">
            <a:off x="12433366" y="4214997"/>
            <a:ext cx="1420871" cy="1334333"/>
            <a:chOff x="3243069" y="2905821"/>
            <a:chExt cx="1306789" cy="1004926"/>
          </a:xfrm>
        </p:grpSpPr>
        <p:cxnSp>
          <p:nvCxnSpPr>
            <p:cNvPr id="41" name="Straight Arrow Connector 40"/>
            <p:cNvCxnSpPr/>
            <p:nvPr/>
          </p:nvCxnSpPr>
          <p:spPr>
            <a:xfrm rot="7467965" flipH="1" flipV="1">
              <a:off x="3820145" y="3181034"/>
              <a:ext cx="503253" cy="9561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7467965" flipH="1">
              <a:off x="3176893" y="2971997"/>
              <a:ext cx="673000" cy="54064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22388" y="1115988"/>
                <a:ext cx="6525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388" y="1115988"/>
                <a:ext cx="652551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841595" y="2759678"/>
                <a:ext cx="7349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40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595" y="2759678"/>
                <a:ext cx="734945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 rot="279534" flipV="1">
            <a:off x="8352623" y="2842316"/>
            <a:ext cx="1136741" cy="1199614"/>
          </a:xfrm>
          <a:prstGeom prst="arc">
            <a:avLst/>
          </a:prstGeom>
          <a:ln w="25400">
            <a:solidFill>
              <a:srgbClr val="00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349648" y="3647411"/>
                <a:ext cx="3731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</m:oMath>
                  </m:oMathPara>
                </a14:m>
                <a:endParaRPr lang="en-AU" sz="3200" dirty="0">
                  <a:solidFill>
                    <a:srgbClr val="00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648" y="3647411"/>
                <a:ext cx="373114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16898" y="4619011"/>
                <a:ext cx="2445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𝛽</m:t>
                      </m:r>
                      <m:r>
                        <a:rPr lang="en-AU" sz="3200" b="0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AU" sz="32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+120</m:t>
                          </m:r>
                        </m:e>
                        <m:sup>
                          <m:r>
                            <a:rPr lang="en-AU" sz="3200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898" y="4619011"/>
                <a:ext cx="244541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8140201" y="3331029"/>
            <a:ext cx="2130264" cy="1353050"/>
          </a:xfrm>
          <a:custGeom>
            <a:avLst/>
            <a:gdLst>
              <a:gd name="connsiteX0" fmla="*/ 241799 w 2130264"/>
              <a:gd name="connsiteY0" fmla="*/ 0 h 1353050"/>
              <a:gd name="connsiteX1" fmla="*/ 24085 w 2130264"/>
              <a:gd name="connsiteY1" fmla="*/ 555171 h 1353050"/>
              <a:gd name="connsiteX2" fmla="*/ 45856 w 2130264"/>
              <a:gd name="connsiteY2" fmla="*/ 947057 h 1353050"/>
              <a:gd name="connsiteX3" fmla="*/ 383313 w 2130264"/>
              <a:gd name="connsiteY3" fmla="*/ 1251857 h 1353050"/>
              <a:gd name="connsiteX4" fmla="*/ 873170 w 2130264"/>
              <a:gd name="connsiteY4" fmla="*/ 1349828 h 1353050"/>
              <a:gd name="connsiteX5" fmla="*/ 1254170 w 2130264"/>
              <a:gd name="connsiteY5" fmla="*/ 1317171 h 1353050"/>
              <a:gd name="connsiteX6" fmla="*/ 1700485 w 2130264"/>
              <a:gd name="connsiteY6" fmla="*/ 1197428 h 1353050"/>
              <a:gd name="connsiteX7" fmla="*/ 2070599 w 2130264"/>
              <a:gd name="connsiteY7" fmla="*/ 859971 h 1353050"/>
              <a:gd name="connsiteX8" fmla="*/ 2125028 w 2130264"/>
              <a:gd name="connsiteY8" fmla="*/ 468085 h 1353050"/>
              <a:gd name="connsiteX9" fmla="*/ 2125028 w 2130264"/>
              <a:gd name="connsiteY9" fmla="*/ 195942 h 135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264" h="1353050">
                <a:moveTo>
                  <a:pt x="241799" y="0"/>
                </a:moveTo>
                <a:cubicBezTo>
                  <a:pt x="149270" y="198664"/>
                  <a:pt x="56742" y="397328"/>
                  <a:pt x="24085" y="555171"/>
                </a:cubicBezTo>
                <a:cubicBezTo>
                  <a:pt x="-8572" y="713014"/>
                  <a:pt x="-14015" y="830943"/>
                  <a:pt x="45856" y="947057"/>
                </a:cubicBezTo>
                <a:cubicBezTo>
                  <a:pt x="105727" y="1063171"/>
                  <a:pt x="245427" y="1184729"/>
                  <a:pt x="383313" y="1251857"/>
                </a:cubicBezTo>
                <a:cubicBezTo>
                  <a:pt x="521199" y="1318985"/>
                  <a:pt x="728027" y="1338942"/>
                  <a:pt x="873170" y="1349828"/>
                </a:cubicBezTo>
                <a:cubicBezTo>
                  <a:pt x="1018313" y="1360714"/>
                  <a:pt x="1116284" y="1342571"/>
                  <a:pt x="1254170" y="1317171"/>
                </a:cubicBezTo>
                <a:cubicBezTo>
                  <a:pt x="1392056" y="1291771"/>
                  <a:pt x="1564413" y="1273628"/>
                  <a:pt x="1700485" y="1197428"/>
                </a:cubicBezTo>
                <a:cubicBezTo>
                  <a:pt x="1836557" y="1121228"/>
                  <a:pt x="1999842" y="981528"/>
                  <a:pt x="2070599" y="859971"/>
                </a:cubicBezTo>
                <a:cubicBezTo>
                  <a:pt x="2141356" y="738414"/>
                  <a:pt x="2115957" y="578756"/>
                  <a:pt x="2125028" y="468085"/>
                </a:cubicBezTo>
                <a:cubicBezTo>
                  <a:pt x="2134099" y="357414"/>
                  <a:pt x="2129563" y="276678"/>
                  <a:pt x="2125028" y="195942"/>
                </a:cubicBezTo>
              </a:path>
            </a:pathLst>
          </a:custGeom>
          <a:noFill/>
          <a:ln>
            <a:solidFill>
              <a:srgbClr val="FF66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Freeform 48"/>
          <p:cNvSpPr/>
          <p:nvPr/>
        </p:nvSpPr>
        <p:spPr>
          <a:xfrm>
            <a:off x="7080122" y="1883504"/>
            <a:ext cx="3873325" cy="3615411"/>
          </a:xfrm>
          <a:custGeom>
            <a:avLst/>
            <a:gdLst>
              <a:gd name="connsiteX0" fmla="*/ 3337507 w 3873325"/>
              <a:gd name="connsiteY0" fmla="*/ 369839 h 3615411"/>
              <a:gd name="connsiteX1" fmla="*/ 2695249 w 3873325"/>
              <a:gd name="connsiteY1" fmla="*/ 32382 h 3615411"/>
              <a:gd name="connsiteX2" fmla="*/ 1530478 w 3873325"/>
              <a:gd name="connsiteY2" fmla="*/ 54153 h 3615411"/>
              <a:gd name="connsiteX3" fmla="*/ 768478 w 3873325"/>
              <a:gd name="connsiteY3" fmla="*/ 391610 h 3615411"/>
              <a:gd name="connsiteX4" fmla="*/ 420135 w 3873325"/>
              <a:gd name="connsiteY4" fmla="*/ 837925 h 3615411"/>
              <a:gd name="connsiteX5" fmla="*/ 126221 w 3873325"/>
              <a:gd name="connsiteY5" fmla="*/ 1403982 h 3615411"/>
              <a:gd name="connsiteX6" fmla="*/ 28249 w 3873325"/>
              <a:gd name="connsiteY6" fmla="*/ 2035353 h 3615411"/>
              <a:gd name="connsiteX7" fmla="*/ 17364 w 3873325"/>
              <a:gd name="connsiteY7" fmla="*/ 2840896 h 3615411"/>
              <a:gd name="connsiteX8" fmla="*/ 245964 w 3873325"/>
              <a:gd name="connsiteY8" fmla="*/ 3254553 h 3615411"/>
              <a:gd name="connsiteX9" fmla="*/ 1018849 w 3873325"/>
              <a:gd name="connsiteY9" fmla="*/ 3515810 h 3615411"/>
              <a:gd name="connsiteX10" fmla="*/ 1606678 w 3873325"/>
              <a:gd name="connsiteY10" fmla="*/ 3581125 h 3615411"/>
              <a:gd name="connsiteX11" fmla="*/ 2357792 w 3873325"/>
              <a:gd name="connsiteY11" fmla="*/ 3602896 h 3615411"/>
              <a:gd name="connsiteX12" fmla="*/ 3185107 w 3873325"/>
              <a:gd name="connsiteY12" fmla="*/ 3385182 h 3615411"/>
              <a:gd name="connsiteX13" fmla="*/ 3696735 w 3873325"/>
              <a:gd name="connsiteY13" fmla="*/ 3025953 h 3615411"/>
              <a:gd name="connsiteX14" fmla="*/ 3849135 w 3873325"/>
              <a:gd name="connsiteY14" fmla="*/ 2318382 h 3615411"/>
              <a:gd name="connsiteX15" fmla="*/ 3870907 w 3873325"/>
              <a:gd name="connsiteY15" fmla="*/ 1643467 h 361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73325" h="3615411">
                <a:moveTo>
                  <a:pt x="3337507" y="369839"/>
                </a:moveTo>
                <a:cubicBezTo>
                  <a:pt x="3166963" y="227417"/>
                  <a:pt x="2996420" y="84996"/>
                  <a:pt x="2695249" y="32382"/>
                </a:cubicBezTo>
                <a:cubicBezTo>
                  <a:pt x="2394078" y="-20232"/>
                  <a:pt x="1851606" y="-5718"/>
                  <a:pt x="1530478" y="54153"/>
                </a:cubicBezTo>
                <a:cubicBezTo>
                  <a:pt x="1209350" y="114024"/>
                  <a:pt x="953535" y="260981"/>
                  <a:pt x="768478" y="391610"/>
                </a:cubicBezTo>
                <a:cubicBezTo>
                  <a:pt x="583421" y="522239"/>
                  <a:pt x="527178" y="669196"/>
                  <a:pt x="420135" y="837925"/>
                </a:cubicBezTo>
                <a:cubicBezTo>
                  <a:pt x="313092" y="1006654"/>
                  <a:pt x="191535" y="1204411"/>
                  <a:pt x="126221" y="1403982"/>
                </a:cubicBezTo>
                <a:cubicBezTo>
                  <a:pt x="60907" y="1603553"/>
                  <a:pt x="46392" y="1795868"/>
                  <a:pt x="28249" y="2035353"/>
                </a:cubicBezTo>
                <a:cubicBezTo>
                  <a:pt x="10106" y="2274838"/>
                  <a:pt x="-18922" y="2637696"/>
                  <a:pt x="17364" y="2840896"/>
                </a:cubicBezTo>
                <a:cubicBezTo>
                  <a:pt x="53650" y="3044096"/>
                  <a:pt x="79050" y="3142067"/>
                  <a:pt x="245964" y="3254553"/>
                </a:cubicBezTo>
                <a:cubicBezTo>
                  <a:pt x="412878" y="3367039"/>
                  <a:pt x="792063" y="3461381"/>
                  <a:pt x="1018849" y="3515810"/>
                </a:cubicBezTo>
                <a:cubicBezTo>
                  <a:pt x="1245635" y="3570239"/>
                  <a:pt x="1383521" y="3566611"/>
                  <a:pt x="1606678" y="3581125"/>
                </a:cubicBezTo>
                <a:cubicBezTo>
                  <a:pt x="1829835" y="3595639"/>
                  <a:pt x="2094721" y="3635553"/>
                  <a:pt x="2357792" y="3602896"/>
                </a:cubicBezTo>
                <a:cubicBezTo>
                  <a:pt x="2620863" y="3570239"/>
                  <a:pt x="2961950" y="3481339"/>
                  <a:pt x="3185107" y="3385182"/>
                </a:cubicBezTo>
                <a:cubicBezTo>
                  <a:pt x="3408264" y="3289025"/>
                  <a:pt x="3586064" y="3203753"/>
                  <a:pt x="3696735" y="3025953"/>
                </a:cubicBezTo>
                <a:cubicBezTo>
                  <a:pt x="3807406" y="2848153"/>
                  <a:pt x="3820106" y="2548796"/>
                  <a:pt x="3849135" y="2318382"/>
                </a:cubicBezTo>
                <a:cubicBezTo>
                  <a:pt x="3878164" y="2087968"/>
                  <a:pt x="3874535" y="1865717"/>
                  <a:pt x="3870907" y="1643467"/>
                </a:cubicBezTo>
              </a:path>
            </a:pathLst>
          </a:custGeom>
          <a:noFill/>
          <a:ln>
            <a:solidFill>
              <a:srgbClr val="0000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349648" y="5485629"/>
                <a:ext cx="24289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AU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AU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sSup>
                        <m:sSupPr>
                          <m:ctrlPr>
                            <a:rPr lang="en-AU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+240</m:t>
                          </m:r>
                        </m:e>
                        <m:sup>
                          <m:r>
                            <a:rPr lang="en-AU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648" y="5485629"/>
                <a:ext cx="242899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39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855640" y="908720"/>
            <a:ext cx="2808312" cy="2520280"/>
            <a:chOff x="2855640" y="908720"/>
            <a:chExt cx="2808312" cy="252028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9855211">
            <a:off x="2066964" y="385110"/>
            <a:ext cx="2808312" cy="2520280"/>
            <a:chOff x="2855640" y="908720"/>
            <a:chExt cx="2808312" cy="252028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/>
          <p:cNvSpPr/>
          <p:nvPr/>
        </p:nvSpPr>
        <p:spPr>
          <a:xfrm>
            <a:off x="4288220" y="1124744"/>
            <a:ext cx="295611" cy="2664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396234" y="1222342"/>
            <a:ext cx="43582" cy="220665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63758" y="1257959"/>
            <a:ext cx="157226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3550" y="312122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50" y="3121223"/>
                <a:ext cx="22230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02308" y="2592652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08" y="2592652"/>
                <a:ext cx="22230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>
            <a:off x="3230491" y="3010826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c 26"/>
          <p:cNvSpPr/>
          <p:nvPr/>
        </p:nvSpPr>
        <p:spPr>
          <a:xfrm rot="18526137">
            <a:off x="2341432" y="2328366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07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4491161" y="1220558"/>
            <a:ext cx="860699" cy="1667355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855640" y="908720"/>
            <a:ext cx="2808312" cy="2520280"/>
            <a:chOff x="2855640" y="908720"/>
            <a:chExt cx="2808312" cy="252028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9855211">
            <a:off x="1538672" y="317884"/>
            <a:ext cx="3806598" cy="3452892"/>
            <a:chOff x="2137059" y="777019"/>
            <a:chExt cx="3806598" cy="3452892"/>
          </a:xfrm>
        </p:grpSpPr>
        <p:cxnSp>
          <p:nvCxnSpPr>
            <p:cNvPr id="11" name="Straight Arrow Connector 10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4048032" y="2746540"/>
            <a:ext cx="367325" cy="69616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3550" y="312122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50" y="3121223"/>
                <a:ext cx="22230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32940" y="277999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940" y="2779993"/>
                <a:ext cx="22230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>
            <a:off x="3230491" y="3010826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c 26"/>
          <p:cNvSpPr/>
          <p:nvPr/>
        </p:nvSpPr>
        <p:spPr>
          <a:xfrm rot="18526137">
            <a:off x="2449566" y="2688399"/>
            <a:ext cx="538692" cy="644855"/>
          </a:xfrm>
          <a:prstGeom prst="arc">
            <a:avLst>
              <a:gd name="adj1" fmla="val 16417212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rot="19911383">
            <a:off x="5130072" y="2769762"/>
            <a:ext cx="185965" cy="1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rot="19884321">
            <a:off x="3937548" y="2791790"/>
            <a:ext cx="160938" cy="1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9972" y="1185951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72538" y="3094624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538" y="3094624"/>
                <a:ext cx="55361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16984" y="356753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84" y="356753"/>
                <a:ext cx="55361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40748" y="1462412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48" y="1462412"/>
                <a:ext cx="55361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54394" y="442662"/>
                <a:ext cx="5592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94" y="442662"/>
                <a:ext cx="559256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endCxn id="16" idx="0"/>
          </p:cNvCxnSpPr>
          <p:nvPr/>
        </p:nvCxnSpPr>
        <p:spPr>
          <a:xfrm flipH="1">
            <a:off x="4398012" y="1242539"/>
            <a:ext cx="37391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" idx="3"/>
          </p:cNvCxnSpPr>
          <p:nvPr/>
        </p:nvCxnSpPr>
        <p:spPr>
          <a:xfrm flipH="1" flipV="1">
            <a:off x="2933989" y="1257959"/>
            <a:ext cx="1341001" cy="445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19884321">
            <a:off x="4815823" y="2085394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Connector 43"/>
          <p:cNvCxnSpPr>
            <a:stCxn id="48" idx="0"/>
          </p:cNvCxnSpPr>
          <p:nvPr/>
        </p:nvCxnSpPr>
        <p:spPr>
          <a:xfrm flipV="1">
            <a:off x="2417154" y="1295300"/>
            <a:ext cx="1985373" cy="1174493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19884321">
            <a:off x="2379197" y="2459614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382902" y="2899848"/>
            <a:ext cx="957554" cy="50415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446531" y="147788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31" y="1477883"/>
                <a:ext cx="22230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 rot="7280292">
            <a:off x="4328764" y="1362271"/>
            <a:ext cx="411350" cy="548539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929618" y="2148018"/>
            <a:ext cx="130584" cy="127044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79015" y="2469793"/>
            <a:ext cx="130584" cy="127044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3416" y="1095922"/>
            <a:ext cx="321453" cy="3240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46316" y="696154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26003" y="3370701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2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4491161" y="1220558"/>
            <a:ext cx="860699" cy="1667355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855640" y="908720"/>
            <a:ext cx="2808312" cy="2520280"/>
            <a:chOff x="2855640" y="908720"/>
            <a:chExt cx="2808312" cy="252028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855640" y="3429000"/>
              <a:ext cx="280831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855640" y="908720"/>
              <a:ext cx="8384" cy="252028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9855211">
            <a:off x="1538672" y="317884"/>
            <a:ext cx="3806598" cy="3452892"/>
            <a:chOff x="2137059" y="777019"/>
            <a:chExt cx="3806598" cy="3452892"/>
          </a:xfrm>
        </p:grpSpPr>
        <p:cxnSp>
          <p:nvCxnSpPr>
            <p:cNvPr id="11" name="Straight Arrow Connector 10"/>
            <p:cNvCxnSpPr/>
            <p:nvPr/>
          </p:nvCxnSpPr>
          <p:spPr>
            <a:xfrm rot="1744789" flipV="1">
              <a:off x="3070467" y="2600707"/>
              <a:ext cx="2873190" cy="1629204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744789" flipH="1" flipV="1">
              <a:off x="2137059" y="777019"/>
              <a:ext cx="1414787" cy="2463437"/>
            </a:xfrm>
            <a:prstGeom prst="straightConnector1">
              <a:avLst/>
            </a:prstGeom>
            <a:ln w="412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4048032" y="2746540"/>
            <a:ext cx="367325" cy="69616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3550" y="312122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50" y="3121223"/>
                <a:ext cx="22230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32940" y="277999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940" y="2779993"/>
                <a:ext cx="22230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>
            <a:off x="3230491" y="3010826"/>
            <a:ext cx="654218" cy="836348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c 26"/>
          <p:cNvSpPr/>
          <p:nvPr/>
        </p:nvSpPr>
        <p:spPr>
          <a:xfrm rot="18526137">
            <a:off x="2449566" y="2688399"/>
            <a:ext cx="538692" cy="644855"/>
          </a:xfrm>
          <a:prstGeom prst="arc">
            <a:avLst>
              <a:gd name="adj1" fmla="val 16417212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rot="19911383">
            <a:off x="5130072" y="2769762"/>
            <a:ext cx="185965" cy="1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rot="19884321">
            <a:off x="3937548" y="2791790"/>
            <a:ext cx="160938" cy="1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9972" y="1185951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72538" y="3094624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538" y="3094624"/>
                <a:ext cx="55361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16984" y="356753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84" y="356753"/>
                <a:ext cx="55361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40748" y="1462412"/>
                <a:ext cx="553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48" y="1462412"/>
                <a:ext cx="55361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54394" y="442662"/>
                <a:ext cx="5592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94" y="442662"/>
                <a:ext cx="559256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endCxn id="16" idx="0"/>
          </p:cNvCxnSpPr>
          <p:nvPr/>
        </p:nvCxnSpPr>
        <p:spPr>
          <a:xfrm flipH="1">
            <a:off x="4398012" y="1242539"/>
            <a:ext cx="37391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" idx="3"/>
          </p:cNvCxnSpPr>
          <p:nvPr/>
        </p:nvCxnSpPr>
        <p:spPr>
          <a:xfrm flipH="1" flipV="1">
            <a:off x="2933989" y="1257959"/>
            <a:ext cx="1341001" cy="445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19884321">
            <a:off x="4815823" y="2085394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Connector 43"/>
          <p:cNvCxnSpPr>
            <a:stCxn id="48" idx="0"/>
          </p:cNvCxnSpPr>
          <p:nvPr/>
        </p:nvCxnSpPr>
        <p:spPr>
          <a:xfrm flipV="1">
            <a:off x="2417154" y="1295300"/>
            <a:ext cx="1985373" cy="1174493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19884321">
            <a:off x="2379197" y="2459614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382902" y="2899848"/>
            <a:ext cx="957554" cy="50415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446531" y="1477883"/>
                <a:ext cx="2223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31" y="1477883"/>
                <a:ext cx="22230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 rot="7280292">
            <a:off x="4328764" y="1362271"/>
            <a:ext cx="411350" cy="548539"/>
          </a:xfrm>
          <a:prstGeom prst="arc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929618" y="2148018"/>
            <a:ext cx="130584" cy="127044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893790" y="3771787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3416" y="1095922"/>
            <a:ext cx="321453" cy="3240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46316" y="696154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26003" y="3370701"/>
            <a:ext cx="14401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61504" y="3773202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226940" y="3771787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86814" y="3778998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41431" y="3778998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706867" y="3771787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879838" y="3778998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045274" y="3778998"/>
            <a:ext cx="105866" cy="9317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rot="19857856">
            <a:off x="2806079" y="2917141"/>
            <a:ext cx="1257350" cy="100387"/>
            <a:chOff x="3126331" y="4341782"/>
            <a:chExt cx="1257350" cy="100387"/>
          </a:xfrm>
        </p:grpSpPr>
        <p:sp>
          <p:nvSpPr>
            <p:cNvPr id="50" name="Oval 49"/>
            <p:cNvSpPr/>
            <p:nvPr/>
          </p:nvSpPr>
          <p:spPr>
            <a:xfrm>
              <a:off x="3126331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294045" y="434319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459481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619355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773972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939408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112379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277815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3159" y="2963600"/>
            <a:ext cx="971485" cy="565454"/>
            <a:chOff x="4608661" y="4479776"/>
            <a:chExt cx="971485" cy="565454"/>
          </a:xfrm>
        </p:grpSpPr>
        <p:sp>
          <p:nvSpPr>
            <p:cNvPr id="59" name="Oval 58"/>
            <p:cNvSpPr/>
            <p:nvPr/>
          </p:nvSpPr>
          <p:spPr>
            <a:xfrm rot="19857856">
              <a:off x="4608661" y="4952054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 rot="19857856">
              <a:off x="4755983" y="4871891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 rot="19857856">
              <a:off x="4899940" y="4790358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19857856">
              <a:off x="5043220" y="471906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19857856">
              <a:off x="5178404" y="46440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 rot="19857856">
              <a:off x="5319548" y="455742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 rot="19857856">
              <a:off x="5474280" y="4479776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46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371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344" y="2060848"/>
            <a:ext cx="4939967" cy="3452892"/>
            <a:chOff x="1354394" y="320002"/>
            <a:chExt cx="4939967" cy="3452892"/>
          </a:xfrm>
        </p:grpSpPr>
        <p:grpSp>
          <p:nvGrpSpPr>
            <p:cNvPr id="9" name="Group 8"/>
            <p:cNvGrpSpPr/>
            <p:nvPr/>
          </p:nvGrpSpPr>
          <p:grpSpPr>
            <a:xfrm>
              <a:off x="2855640" y="908720"/>
              <a:ext cx="2808312" cy="2520280"/>
              <a:chOff x="2855640" y="908720"/>
              <a:chExt cx="2808312" cy="252028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2855640" y="3429000"/>
                <a:ext cx="2808312" cy="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2855640" y="908720"/>
                <a:ext cx="8384" cy="252028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 rot="19855211">
              <a:off x="1543570" y="320002"/>
              <a:ext cx="3806598" cy="3452892"/>
              <a:chOff x="2137059" y="777019"/>
              <a:chExt cx="3806598" cy="3452892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rot="1744789" flipV="1">
                <a:off x="3070467" y="2600707"/>
                <a:ext cx="2873190" cy="1629204"/>
              </a:xfrm>
              <a:prstGeom prst="straightConnector1">
                <a:avLst/>
              </a:prstGeom>
              <a:ln w="41275">
                <a:solidFill>
                  <a:srgbClr val="0000FF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744789" flipH="1" flipV="1">
                <a:off x="2137059" y="777019"/>
                <a:ext cx="1414787" cy="2463437"/>
              </a:xfrm>
              <a:prstGeom prst="straightConnector1">
                <a:avLst/>
              </a:prstGeom>
              <a:ln w="41275">
                <a:solidFill>
                  <a:srgbClr val="0000FF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Arc 25"/>
            <p:cNvSpPr/>
            <p:nvPr/>
          </p:nvSpPr>
          <p:spPr>
            <a:xfrm rot="2746793">
              <a:off x="3389596" y="2636894"/>
              <a:ext cx="797806" cy="937810"/>
            </a:xfrm>
            <a:prstGeom prst="arc">
              <a:avLst/>
            </a:prstGeom>
            <a:ln w="952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672538" y="3094624"/>
                  <a:ext cx="55361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2538" y="3094624"/>
                  <a:ext cx="553613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616984" y="356753"/>
                  <a:ext cx="55361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AU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984" y="356753"/>
                  <a:ext cx="553613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40748" y="1462412"/>
                  <a:ext cx="55361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48" y="1462412"/>
                  <a:ext cx="553613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354394" y="442662"/>
                  <a:ext cx="51892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394" y="442662"/>
                  <a:ext cx="518924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/>
            <p:cNvSpPr/>
            <p:nvPr/>
          </p:nvSpPr>
          <p:spPr>
            <a:xfrm rot="16356732">
              <a:off x="2404891" y="1823692"/>
              <a:ext cx="829489" cy="1043400"/>
            </a:xfrm>
            <a:prstGeom prst="arc">
              <a:avLst/>
            </a:prstGeom>
            <a:ln w="952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464043" y="2099170"/>
                  <a:ext cx="39998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𝜑</m:t>
                        </m:r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043" y="2099170"/>
                  <a:ext cx="399981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646355" y="2885983"/>
                  <a:ext cx="39998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𝜑</m:t>
                        </m:r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355" y="2885983"/>
                  <a:ext cx="399981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85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620613" y="2020658"/>
            <a:ext cx="3160403" cy="4031370"/>
            <a:chOff x="5519938" y="2007650"/>
            <a:chExt cx="3160403" cy="4031370"/>
          </a:xfrm>
        </p:grpSpPr>
        <p:grpSp>
          <p:nvGrpSpPr>
            <p:cNvPr id="37" name="Group 36"/>
            <p:cNvGrpSpPr/>
            <p:nvPr/>
          </p:nvGrpSpPr>
          <p:grpSpPr>
            <a:xfrm rot="16200000">
              <a:off x="5084455" y="2443133"/>
              <a:ext cx="4031370" cy="3160403"/>
              <a:chOff x="1504281" y="319456"/>
              <a:chExt cx="4734211" cy="345343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 rot="19855211">
                <a:off x="1543570" y="320002"/>
                <a:ext cx="3806598" cy="3452892"/>
                <a:chOff x="2137059" y="777019"/>
                <a:chExt cx="3806598" cy="3452892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744789" flipV="1">
                  <a:off x="3070467" y="2600707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744789" flipH="1" flipV="1">
                  <a:off x="2137059" y="77701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Arc 39"/>
              <p:cNvSpPr/>
              <p:nvPr/>
            </p:nvSpPr>
            <p:spPr>
              <a:xfrm rot="2746793">
                <a:off x="3457837" y="2403950"/>
                <a:ext cx="1137119" cy="1159720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 rot="5400000">
                    <a:off x="5668241" y="3037894"/>
                    <a:ext cx="562205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668241" y="3037894"/>
                    <a:ext cx="562205" cy="57829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 rot="5400000">
                    <a:off x="2598884" y="325212"/>
                    <a:ext cx="589810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2598884" y="325212"/>
                    <a:ext cx="589810" cy="57829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 rot="5400000">
                    <a:off x="5393522" y="1146712"/>
                    <a:ext cx="524299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393522" y="1146712"/>
                    <a:ext cx="524299" cy="57829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 rot="5400000">
                    <a:off x="1593789" y="425827"/>
                    <a:ext cx="551905" cy="578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593789" y="425827"/>
                    <a:ext cx="551905" cy="57829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Arc 46"/>
              <p:cNvSpPr/>
              <p:nvPr/>
            </p:nvSpPr>
            <p:spPr>
              <a:xfrm rot="19421591">
                <a:off x="1504281" y="1341575"/>
                <a:ext cx="1441400" cy="14175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7840570" y="3542704"/>
                  <a:ext cx="534121" cy="5312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570" y="3542704"/>
                  <a:ext cx="534121" cy="5312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4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698577" y="4987133"/>
                  <a:ext cx="534121" cy="5312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577" y="4987133"/>
                  <a:ext cx="534121" cy="5312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4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18136" y="2048219"/>
            <a:ext cx="3987405" cy="3294394"/>
            <a:chOff x="322320" y="1997289"/>
            <a:chExt cx="3987405" cy="3294394"/>
          </a:xfrm>
        </p:grpSpPr>
        <p:grpSp>
          <p:nvGrpSpPr>
            <p:cNvPr id="4" name="Group 3"/>
            <p:cNvGrpSpPr/>
            <p:nvPr/>
          </p:nvGrpSpPr>
          <p:grpSpPr>
            <a:xfrm>
              <a:off x="322320" y="1997289"/>
              <a:ext cx="3987405" cy="3294394"/>
              <a:chOff x="1543570" y="320002"/>
              <a:chExt cx="4682581" cy="359985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 rot="19855211">
                <a:off x="1543570" y="320002"/>
                <a:ext cx="3806598" cy="3452892"/>
                <a:chOff x="2137059" y="777019"/>
                <a:chExt cx="3806598" cy="3452892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rot="1744789" flipV="1">
                  <a:off x="3070467" y="2600707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1744789" flipH="1" flipV="1">
                  <a:off x="2137059" y="77701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Arc 25"/>
              <p:cNvSpPr/>
              <p:nvPr/>
            </p:nvSpPr>
            <p:spPr>
              <a:xfrm rot="1115088">
                <a:off x="3594009" y="2589558"/>
                <a:ext cx="1218703" cy="1330297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5672538" y="3094624"/>
                    <a:ext cx="553613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2538" y="3094624"/>
                    <a:ext cx="553613" cy="49244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9589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16984" y="356753"/>
                    <a:ext cx="553613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984" y="356753"/>
                    <a:ext cx="553613" cy="492443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9589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403400" y="1185056"/>
                    <a:ext cx="633867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3400" y="1185056"/>
                    <a:ext cx="633867" cy="53810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34814" y="434230"/>
                    <a:ext cx="609396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4814" y="434230"/>
                    <a:ext cx="609396" cy="53810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Arc 34"/>
              <p:cNvSpPr/>
              <p:nvPr/>
            </p:nvSpPr>
            <p:spPr>
              <a:xfrm rot="19558337">
                <a:off x="1578536" y="1619312"/>
                <a:ext cx="1365627" cy="10607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73078" y="3281383"/>
                  <a:ext cx="5574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78" y="3281383"/>
                  <a:ext cx="557460" cy="49244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369341" y="4232222"/>
                  <a:ext cx="5574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341" y="4232222"/>
                  <a:ext cx="557460" cy="49244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8211851" y="2092998"/>
            <a:ext cx="4000217" cy="3294394"/>
            <a:chOff x="322320" y="1997289"/>
            <a:chExt cx="4000217" cy="3294394"/>
          </a:xfrm>
        </p:grpSpPr>
        <p:grpSp>
          <p:nvGrpSpPr>
            <p:cNvPr id="58" name="Group 57"/>
            <p:cNvGrpSpPr/>
            <p:nvPr/>
          </p:nvGrpSpPr>
          <p:grpSpPr>
            <a:xfrm>
              <a:off x="322320" y="1997289"/>
              <a:ext cx="4000217" cy="3294394"/>
              <a:chOff x="1543570" y="320002"/>
              <a:chExt cx="4697627" cy="359985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855640" y="908720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 rot="19855211">
                <a:off x="1543570" y="320002"/>
                <a:ext cx="3806598" cy="3452892"/>
                <a:chOff x="2137059" y="777019"/>
                <a:chExt cx="3806598" cy="3452892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rot="1744789" flipV="1">
                  <a:off x="3070467" y="2600707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rgbClr val="33CC33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rot="1744789" flipH="1" flipV="1">
                  <a:off x="2137059" y="77701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rgbClr val="33CC33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Arc 62"/>
              <p:cNvSpPr/>
              <p:nvPr/>
            </p:nvSpPr>
            <p:spPr>
              <a:xfrm rot="1115088">
                <a:off x="3594009" y="2589558"/>
                <a:ext cx="1218703" cy="1330297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672539" y="3094623"/>
                    <a:ext cx="5686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2539" y="3094623"/>
                    <a:ext cx="568658" cy="53810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616984" y="356753"/>
                    <a:ext cx="5686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984" y="356753"/>
                    <a:ext cx="568658" cy="53810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403400" y="1185056"/>
                    <a:ext cx="656758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3400" y="1185056"/>
                    <a:ext cx="656758" cy="53810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634814" y="434230"/>
                    <a:ext cx="623853" cy="5381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320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AU" sz="3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4814" y="434230"/>
                    <a:ext cx="623853" cy="53810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Arc 67"/>
              <p:cNvSpPr/>
              <p:nvPr/>
            </p:nvSpPr>
            <p:spPr>
              <a:xfrm rot="19558337">
                <a:off x="1578536" y="1619312"/>
                <a:ext cx="1365627" cy="1060718"/>
              </a:xfrm>
              <a:prstGeom prst="arc">
                <a:avLst/>
              </a:prstGeom>
              <a:ln w="952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73078" y="3281383"/>
                  <a:ext cx="58772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78" y="3281383"/>
                  <a:ext cx="587725" cy="49244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369341" y="4232222"/>
                  <a:ext cx="58772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AU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AU" sz="32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341" y="4232222"/>
                  <a:ext cx="587725" cy="492443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068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Widescreen</PresentationFormat>
  <Paragraphs>285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Horton</dc:creator>
  <cp:lastModifiedBy>Bradley Horton</cp:lastModifiedBy>
  <cp:revision>2</cp:revision>
  <dcterms:created xsi:type="dcterms:W3CDTF">2016-06-10T05:50:56Z</dcterms:created>
  <dcterms:modified xsi:type="dcterms:W3CDTF">2016-06-26T22:46:29Z</dcterms:modified>
</cp:coreProperties>
</file>