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88" d="100"/>
          <a:sy n="88" d="100"/>
        </p:scale>
        <p:origin x="1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BE45-7E90-0E4E-817E-B07762269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59577-C158-2546-A54F-F736BE268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4F089-1816-9A4A-A490-4DB36EFA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327-6F44-FB41-959F-5426DFBED3C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B1DF9-DD00-F446-9674-CD13A9A7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6F983-08E1-EB4A-A08E-2142E296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B911-8D79-6044-9E74-82923EAA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3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5C8C-0208-1843-95D4-D7FE9664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12059-35C1-8547-A875-BEE2FECC2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6ED81-D33C-4345-B864-9DF48BBA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327-6F44-FB41-959F-5426DFBED3C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BE6B8-A476-DA4C-9684-FB05BDDC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342D1-FDD6-4944-A879-38265643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B911-8D79-6044-9E74-82923EAA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4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E7839-F449-2741-9F45-B8BC1B849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304AD-2044-8840-864A-FAF925D4A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AC308-7B3B-9F42-864C-FDFA065A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327-6F44-FB41-959F-5426DFBED3C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6A8CA-625A-B844-A184-3C1D5168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3D1A3-A4CC-194D-9BC9-CCFB572F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B911-8D79-6044-9E74-82923EAA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4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96C1-14AD-E74D-9AE6-D1C26C43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D0A11-03BC-044F-A1B6-B6B609A8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92CA2-8E24-D841-B931-82CC5EAE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327-6F44-FB41-959F-5426DFBED3C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CD1BD-EEB7-9549-88F0-5EA8C22C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2DBA7-C9DE-AE4F-969A-2E39C489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B911-8D79-6044-9E74-82923EAA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3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BA5F-1044-0C48-84B4-169E83A6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774AD-2DB1-3C47-A899-488F7FA2C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F4216-921C-1F46-A91C-74D2449C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327-6F44-FB41-959F-5426DFBED3C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C6310-062A-F240-BEE3-01B8B3F3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F4727-9C07-5849-AFD6-924828E1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B911-8D79-6044-9E74-82923EAA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2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B9B3-3648-7645-88DB-F2757A8C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CCB4C-859B-C140-A654-444E4DFE8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3A9D2-8FE0-364A-9101-0DD7EF9E5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040B8-D7D5-AC40-A6D3-638ED110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327-6F44-FB41-959F-5426DFBED3C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52475-3E8B-F749-AA0B-47EB5B58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13E4C-2DEC-BD4B-BC62-F824FE37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B911-8D79-6044-9E74-82923EAA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7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53B1-1791-4647-83CF-66605D62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6DEB-0C54-E840-A17E-17E212101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99841-12A6-024C-96BD-ABCD5618B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4D982-0EA9-D444-B5EA-6E5DF92A4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1D638-B5E9-E74B-84A7-2D6A3DC35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5BF94-2211-F441-BFC6-A4394325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327-6F44-FB41-959F-5426DFBED3C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7A8A41-E06B-2D40-B03C-35E82473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FADB0-2D92-B54D-8A46-9244CFBC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B911-8D79-6044-9E74-82923EAA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1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8DB5-8AA3-084F-A4EB-F396F455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5CDCF-F7EF-F842-ABD5-B7C850A8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327-6F44-FB41-959F-5426DFBED3C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BED6A-8043-D042-9CAB-43FC4286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BC909-777D-D946-9426-8FFBF3E9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B911-8D79-6044-9E74-82923EAA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39A34-9EB0-E140-B648-BD4386EF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327-6F44-FB41-959F-5426DFBED3C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684DB-1381-6144-B8FB-4C40599D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50375-8E4F-AC47-8E02-3B0C45AB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B911-8D79-6044-9E74-82923EAA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5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D747-8FB3-B242-8E47-2BD1EF03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4D9-FEA4-3F47-8153-E55377E3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54066-8D66-774C-A6B9-85F04BE6B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521A5-2E66-1A4D-B344-5C8B1EE3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327-6F44-FB41-959F-5426DFBED3C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B32A2-8617-1141-8C68-93F6EAAC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84AE4-D184-3047-B5E0-8FB18C56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B911-8D79-6044-9E74-82923EAA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AB2F-7CB9-4C46-90AF-A3025757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02A65-08E3-E44A-B7CC-07FA4BEF8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6050A-5C0E-1349-BD7B-D3AA2B29D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C2D11-1B1D-004B-83CA-7CD5647A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327-6F44-FB41-959F-5426DFBED3C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D0671-D4EA-ED48-887C-4C1B5AB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EEC9E-46AF-C94E-9AC7-F58F03B4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B911-8D79-6044-9E74-82923EAA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2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27BE1-545D-A049-9FF9-EFB6AAB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2FB5E-A0FC-4240-A7C0-A3D626CF3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0305F-1841-BB4E-B3D2-3561E6CCE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AC327-6F44-FB41-959F-5426DFBED3C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D6A77-EF0F-8846-9211-BF3116740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CE72C-E207-D847-B445-DCB435699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EB911-8D79-6044-9E74-82923EAA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A885467-6C75-0148-A791-A8DF81F14E30}"/>
              </a:ext>
            </a:extLst>
          </p:cNvPr>
          <p:cNvGrpSpPr/>
          <p:nvPr/>
        </p:nvGrpSpPr>
        <p:grpSpPr>
          <a:xfrm>
            <a:off x="2125362" y="691978"/>
            <a:ext cx="1367481" cy="1495168"/>
            <a:chOff x="1977081" y="1655805"/>
            <a:chExt cx="1367481" cy="149516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2B2E0C8-A3CB-5441-8102-CF3C1FECE084}"/>
                </a:ext>
              </a:extLst>
            </p:cNvPr>
            <p:cNvCxnSpPr/>
            <p:nvPr/>
          </p:nvCxnSpPr>
          <p:spPr>
            <a:xfrm flipV="1">
              <a:off x="1977081" y="1655805"/>
              <a:ext cx="0" cy="149516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FECEADE-5F38-7641-A03C-65A7BDE1A947}"/>
                </a:ext>
              </a:extLst>
            </p:cNvPr>
            <p:cNvCxnSpPr>
              <a:cxnSpLocks/>
            </p:cNvCxnSpPr>
            <p:nvPr/>
          </p:nvCxnSpPr>
          <p:spPr>
            <a:xfrm>
              <a:off x="1977081" y="3150973"/>
              <a:ext cx="1367481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C7A398-2970-B54F-BA0C-753872548249}"/>
              </a:ext>
            </a:extLst>
          </p:cNvPr>
          <p:cNvCxnSpPr/>
          <p:nvPr/>
        </p:nvCxnSpPr>
        <p:spPr>
          <a:xfrm flipV="1">
            <a:off x="2125362" y="1544595"/>
            <a:ext cx="902043" cy="642551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60C8C5-9B8E-4844-BACD-7FBBCE72B299}"/>
              </a:ext>
            </a:extLst>
          </p:cNvPr>
          <p:cNvGrpSpPr/>
          <p:nvPr/>
        </p:nvGrpSpPr>
        <p:grpSpPr>
          <a:xfrm>
            <a:off x="5861221" y="691978"/>
            <a:ext cx="1367481" cy="1495168"/>
            <a:chOff x="1977081" y="1655805"/>
            <a:chExt cx="1367481" cy="149516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303BFC4-A662-7940-8EF0-2F63B6439F63}"/>
                </a:ext>
              </a:extLst>
            </p:cNvPr>
            <p:cNvCxnSpPr/>
            <p:nvPr/>
          </p:nvCxnSpPr>
          <p:spPr>
            <a:xfrm flipV="1">
              <a:off x="1977081" y="1655805"/>
              <a:ext cx="0" cy="149516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A1E39D-22EF-594D-9F54-A43DA27638D6}"/>
                </a:ext>
              </a:extLst>
            </p:cNvPr>
            <p:cNvCxnSpPr>
              <a:cxnSpLocks/>
            </p:cNvCxnSpPr>
            <p:nvPr/>
          </p:nvCxnSpPr>
          <p:spPr>
            <a:xfrm>
              <a:off x="1977081" y="3150973"/>
              <a:ext cx="1367481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3F71C3E-1440-524A-9619-4A93C8F15087}"/>
              </a:ext>
            </a:extLst>
          </p:cNvPr>
          <p:cNvSpPr txBox="1"/>
          <p:nvPr/>
        </p:nvSpPr>
        <p:spPr>
          <a:xfrm>
            <a:off x="5964556" y="430368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{B}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18BEB4-090D-FE47-B83A-3D7BD9316258}"/>
              </a:ext>
            </a:extLst>
          </p:cNvPr>
          <p:cNvGrpSpPr/>
          <p:nvPr/>
        </p:nvGrpSpPr>
        <p:grpSpPr>
          <a:xfrm>
            <a:off x="930876" y="3488666"/>
            <a:ext cx="1367481" cy="1824739"/>
            <a:chOff x="930876" y="3488666"/>
            <a:chExt cx="1367481" cy="182473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54CBCE-C8EE-6F4C-8EE6-383F9C3848C2}"/>
                </a:ext>
              </a:extLst>
            </p:cNvPr>
            <p:cNvSpPr txBox="1"/>
            <p:nvPr/>
          </p:nvSpPr>
          <p:spPr>
            <a:xfrm>
              <a:off x="1063041" y="3488666"/>
              <a:ext cx="6174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{A}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623B58A-8C93-394C-A189-6BABA78B9C96}"/>
                </a:ext>
              </a:extLst>
            </p:cNvPr>
            <p:cNvGrpSpPr/>
            <p:nvPr/>
          </p:nvGrpSpPr>
          <p:grpSpPr>
            <a:xfrm>
              <a:off x="930876" y="3818237"/>
              <a:ext cx="1367481" cy="1495168"/>
              <a:chOff x="1977081" y="1655805"/>
              <a:chExt cx="1367481" cy="1495168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FD69D20-D1CC-E64E-B9B1-F04C07736BAE}"/>
                  </a:ext>
                </a:extLst>
              </p:cNvPr>
              <p:cNvCxnSpPr/>
              <p:nvPr/>
            </p:nvCxnSpPr>
            <p:spPr>
              <a:xfrm flipV="1">
                <a:off x="1977081" y="1655805"/>
                <a:ext cx="0" cy="1495168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B1862FA-E3FC-BD41-99FD-AD63818130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7081" y="3150973"/>
                <a:ext cx="1367481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9CEF979-0E53-1E48-BC06-8C61169B7CE8}"/>
              </a:ext>
            </a:extLst>
          </p:cNvPr>
          <p:cNvGrpSpPr/>
          <p:nvPr/>
        </p:nvGrpSpPr>
        <p:grpSpPr>
          <a:xfrm>
            <a:off x="3027405" y="3511437"/>
            <a:ext cx="1367481" cy="1824739"/>
            <a:chOff x="930876" y="3488666"/>
            <a:chExt cx="1367481" cy="182473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DB02882-BEC2-9C45-8E29-A38B1E2C82D6}"/>
                </a:ext>
              </a:extLst>
            </p:cNvPr>
            <p:cNvSpPr txBox="1"/>
            <p:nvPr/>
          </p:nvSpPr>
          <p:spPr>
            <a:xfrm>
              <a:off x="1063041" y="3488666"/>
              <a:ext cx="6960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{A’}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37C1D7F-8299-9B44-BEAE-662F9F41FBC2}"/>
                </a:ext>
              </a:extLst>
            </p:cNvPr>
            <p:cNvGrpSpPr/>
            <p:nvPr/>
          </p:nvGrpSpPr>
          <p:grpSpPr>
            <a:xfrm>
              <a:off x="930876" y="3818237"/>
              <a:ext cx="1367481" cy="1495168"/>
              <a:chOff x="1977081" y="1655805"/>
              <a:chExt cx="1367481" cy="1495168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3BB5325-862E-584C-9CF1-CD0E001252DD}"/>
                  </a:ext>
                </a:extLst>
              </p:cNvPr>
              <p:cNvCxnSpPr/>
              <p:nvPr/>
            </p:nvCxnSpPr>
            <p:spPr>
              <a:xfrm flipV="1">
                <a:off x="1977081" y="1655805"/>
                <a:ext cx="0" cy="1495168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6FC07CA-E4BD-864B-8516-E650DA68B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7081" y="3150973"/>
                <a:ext cx="1367481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2FD56B-6056-4C43-92BE-D1F0B9370081}"/>
              </a:ext>
            </a:extLst>
          </p:cNvPr>
          <p:cNvGrpSpPr/>
          <p:nvPr/>
        </p:nvGrpSpPr>
        <p:grpSpPr>
          <a:xfrm>
            <a:off x="5412259" y="3511437"/>
            <a:ext cx="1367481" cy="1824739"/>
            <a:chOff x="930876" y="3488666"/>
            <a:chExt cx="1367481" cy="182473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D45E87-B9D0-E946-92E0-83DFF66A43FA}"/>
                </a:ext>
              </a:extLst>
            </p:cNvPr>
            <p:cNvSpPr txBox="1"/>
            <p:nvPr/>
          </p:nvSpPr>
          <p:spPr>
            <a:xfrm>
              <a:off x="1063041" y="3488666"/>
              <a:ext cx="7833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{A’’}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C41E530-123E-C645-ACC8-575570915290}"/>
                </a:ext>
              </a:extLst>
            </p:cNvPr>
            <p:cNvGrpSpPr/>
            <p:nvPr/>
          </p:nvGrpSpPr>
          <p:grpSpPr>
            <a:xfrm>
              <a:off x="930876" y="3818237"/>
              <a:ext cx="1367481" cy="1495168"/>
              <a:chOff x="1977081" y="1655805"/>
              <a:chExt cx="1367481" cy="149516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8888475-288B-A24E-BE25-3E9EDB310155}"/>
                  </a:ext>
                </a:extLst>
              </p:cNvPr>
              <p:cNvCxnSpPr/>
              <p:nvPr/>
            </p:nvCxnSpPr>
            <p:spPr>
              <a:xfrm flipV="1">
                <a:off x="1977081" y="1655805"/>
                <a:ext cx="0" cy="1495168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6EDE5542-8E05-5445-8A11-CC2DDBFB88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7081" y="3150973"/>
                <a:ext cx="1367481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8D0B4F-3073-4224-B1E3-7C090515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382" y="3682109"/>
            <a:ext cx="659554" cy="65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0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F6F5BD-E1C6-D54C-95E0-0836D2DA0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707" y="712058"/>
            <a:ext cx="730250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632DF0-0B47-9649-87D7-D387BBE41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037" y="2507906"/>
            <a:ext cx="7302500" cy="1257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3631B-DFDA-DB47-A667-EBC28871ADF7}"/>
              </a:ext>
            </a:extLst>
          </p:cNvPr>
          <p:cNvSpPr/>
          <p:nvPr/>
        </p:nvSpPr>
        <p:spPr>
          <a:xfrm>
            <a:off x="1989438" y="827904"/>
            <a:ext cx="1631091" cy="333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1A29E3-386E-1F42-A2FD-D0187D7E6BD0}"/>
              </a:ext>
            </a:extLst>
          </p:cNvPr>
          <p:cNvSpPr/>
          <p:nvPr/>
        </p:nvSpPr>
        <p:spPr>
          <a:xfrm>
            <a:off x="4378411" y="1161536"/>
            <a:ext cx="1631091" cy="333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5A628-F1A4-4142-A9DA-B6C513609E57}"/>
              </a:ext>
            </a:extLst>
          </p:cNvPr>
          <p:cNvSpPr/>
          <p:nvPr/>
        </p:nvSpPr>
        <p:spPr>
          <a:xfrm>
            <a:off x="6611809" y="1495168"/>
            <a:ext cx="1729002" cy="333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F8D1DF-923B-A94B-A5C2-0AC52FC1088D}"/>
              </a:ext>
            </a:extLst>
          </p:cNvPr>
          <p:cNvSpPr/>
          <p:nvPr/>
        </p:nvSpPr>
        <p:spPr>
          <a:xfrm>
            <a:off x="4143632" y="2611396"/>
            <a:ext cx="2269525" cy="333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C64CA0-B352-2C4E-9A06-87732FEC7685}"/>
              </a:ext>
            </a:extLst>
          </p:cNvPr>
          <p:cNvSpPr/>
          <p:nvPr/>
        </p:nvSpPr>
        <p:spPr>
          <a:xfrm>
            <a:off x="6480027" y="2611396"/>
            <a:ext cx="2269526" cy="333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808879-07D1-1C41-8AAF-EA17D5CD80E6}"/>
              </a:ext>
            </a:extLst>
          </p:cNvPr>
          <p:cNvSpPr/>
          <p:nvPr/>
        </p:nvSpPr>
        <p:spPr>
          <a:xfrm>
            <a:off x="4143632" y="3291016"/>
            <a:ext cx="2269525" cy="333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0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43D3A7BC-D25F-4F1D-957E-3F0B69D829E1}"/>
              </a:ext>
            </a:extLst>
          </p:cNvPr>
          <p:cNvGrpSpPr/>
          <p:nvPr/>
        </p:nvGrpSpPr>
        <p:grpSpPr>
          <a:xfrm>
            <a:off x="1132114" y="824346"/>
            <a:ext cx="5497286" cy="2307771"/>
            <a:chOff x="598714" y="2438400"/>
            <a:chExt cx="5497286" cy="230777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623B58A-8C93-394C-A189-6BABA78B9C96}"/>
                </a:ext>
              </a:extLst>
            </p:cNvPr>
            <p:cNvGrpSpPr/>
            <p:nvPr/>
          </p:nvGrpSpPr>
          <p:grpSpPr>
            <a:xfrm>
              <a:off x="1486555" y="2635982"/>
              <a:ext cx="1367481" cy="1495168"/>
              <a:chOff x="1977081" y="1655805"/>
              <a:chExt cx="1367481" cy="1495168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FD69D20-D1CC-E64E-B9B1-F04C07736BAE}"/>
                  </a:ext>
                </a:extLst>
              </p:cNvPr>
              <p:cNvCxnSpPr/>
              <p:nvPr/>
            </p:nvCxnSpPr>
            <p:spPr>
              <a:xfrm flipV="1">
                <a:off x="1977081" y="1655805"/>
                <a:ext cx="0" cy="1495168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B1862FA-E3FC-BD41-99FD-AD63818130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7081" y="3150973"/>
                <a:ext cx="1367481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32CFEBF-E130-4F30-B733-E5CD0ADC7F2D}"/>
                </a:ext>
              </a:extLst>
            </p:cNvPr>
            <p:cNvSpPr/>
            <p:nvPr/>
          </p:nvSpPr>
          <p:spPr>
            <a:xfrm>
              <a:off x="1366982" y="4008582"/>
              <a:ext cx="249379" cy="1939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Arc 2">
              <a:extLst>
                <a:ext uri="{FF2B5EF4-FFF2-40B4-BE49-F238E27FC236}">
                  <a16:creationId xmlns:a16="http://schemas.microsoft.com/office/drawing/2014/main" id="{BEB0F256-76B6-4945-9167-F6ACEB4C6A5E}"/>
                </a:ext>
              </a:extLst>
            </p:cNvPr>
            <p:cNvSpPr/>
            <p:nvPr/>
          </p:nvSpPr>
          <p:spPr>
            <a:xfrm>
              <a:off x="983727" y="3572834"/>
              <a:ext cx="975151" cy="871496"/>
            </a:xfrm>
            <a:prstGeom prst="arc">
              <a:avLst>
                <a:gd name="adj1" fmla="val 3181201"/>
                <a:gd name="adj2" fmla="val 1132687"/>
              </a:avLst>
            </a:prstGeom>
            <a:ln w="28575">
              <a:solidFill>
                <a:srgbClr val="33CC33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42925A4-C33D-46A4-9211-D059B573A895}"/>
                </a:ext>
              </a:extLst>
            </p:cNvPr>
            <p:cNvCxnSpPr>
              <a:cxnSpLocks/>
              <a:stCxn id="2" idx="5"/>
            </p:cNvCxnSpPr>
            <p:nvPr/>
          </p:nvCxnSpPr>
          <p:spPr>
            <a:xfrm>
              <a:off x="1579840" y="4174132"/>
              <a:ext cx="419776" cy="464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B76BC5-750F-487E-A3ED-86CDCB916C2C}"/>
                </a:ext>
              </a:extLst>
            </p:cNvPr>
            <p:cNvGrpSpPr/>
            <p:nvPr/>
          </p:nvGrpSpPr>
          <p:grpSpPr>
            <a:xfrm>
              <a:off x="4481383" y="2635982"/>
              <a:ext cx="1367481" cy="1495168"/>
              <a:chOff x="1977081" y="1655805"/>
              <a:chExt cx="1367481" cy="1495168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B2747A5-EC2C-41F7-B2CB-B08666FC6C55}"/>
                  </a:ext>
                </a:extLst>
              </p:cNvPr>
              <p:cNvCxnSpPr/>
              <p:nvPr/>
            </p:nvCxnSpPr>
            <p:spPr>
              <a:xfrm flipV="1">
                <a:off x="1977081" y="1655805"/>
                <a:ext cx="0" cy="1495168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1D18C7C-92E0-492F-AC0B-5510FE1AD8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7081" y="3150973"/>
                <a:ext cx="1367481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5956B4F-26C4-433D-93E5-AECBB4745A34}"/>
                </a:ext>
              </a:extLst>
            </p:cNvPr>
            <p:cNvSpPr/>
            <p:nvPr/>
          </p:nvSpPr>
          <p:spPr>
            <a:xfrm>
              <a:off x="4361810" y="4008582"/>
              <a:ext cx="249379" cy="1939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39DE3279-3EB9-4CA1-9144-6E9B57634C90}"/>
                </a:ext>
              </a:extLst>
            </p:cNvPr>
            <p:cNvSpPr/>
            <p:nvPr/>
          </p:nvSpPr>
          <p:spPr>
            <a:xfrm rot="8781837" flipV="1">
              <a:off x="4123614" y="3561103"/>
              <a:ext cx="975151" cy="871496"/>
            </a:xfrm>
            <a:prstGeom prst="arc">
              <a:avLst>
                <a:gd name="adj1" fmla="val 4624088"/>
                <a:gd name="adj2" fmla="val 7830411"/>
              </a:avLst>
            </a:prstGeom>
            <a:ln w="25400">
              <a:solidFill>
                <a:srgbClr val="FF0000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CC699D6-A393-40ED-AFFD-BFC5E0BEA82D}"/>
                </a:ext>
              </a:extLst>
            </p:cNvPr>
            <p:cNvCxnSpPr>
              <a:cxnSpLocks/>
              <a:stCxn id="34" idx="5"/>
            </p:cNvCxnSpPr>
            <p:nvPr/>
          </p:nvCxnSpPr>
          <p:spPr>
            <a:xfrm>
              <a:off x="4574668" y="4174132"/>
              <a:ext cx="419776" cy="464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4C07728-403C-4D06-AE83-267BDAA4D0B6}"/>
                    </a:ext>
                  </a:extLst>
                </p:cNvPr>
                <p:cNvSpPr txBox="1"/>
                <p:nvPr/>
              </p:nvSpPr>
              <p:spPr>
                <a:xfrm>
                  <a:off x="1579840" y="3132117"/>
                  <a:ext cx="157299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+330°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4C07728-403C-4D06-AE83-267BDAA4D0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9840" y="3132117"/>
                  <a:ext cx="157299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264" r="-4264" b="-65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A864A54-B4AB-4FC7-9035-3514382CD27F}"/>
                    </a:ext>
                  </a:extLst>
                </p:cNvPr>
                <p:cNvSpPr txBox="1"/>
                <p:nvPr/>
              </p:nvSpPr>
              <p:spPr>
                <a:xfrm>
                  <a:off x="4655528" y="3244334"/>
                  <a:ext cx="133575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=−30°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A864A54-B4AB-4FC7-9035-3514382CD2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5528" y="3244334"/>
                  <a:ext cx="133575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4566" r="-5479" b="-65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FAA1EBC-B784-4B69-BF1B-65329110ED56}"/>
                    </a:ext>
                  </a:extLst>
                </p:cNvPr>
                <p:cNvSpPr txBox="1"/>
                <p:nvPr/>
              </p:nvSpPr>
              <p:spPr>
                <a:xfrm>
                  <a:off x="3373502" y="2782669"/>
                  <a:ext cx="750205" cy="923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6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AU" sz="6000" b="1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FAA1EBC-B784-4B69-BF1B-65329110ED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502" y="2782669"/>
                  <a:ext cx="750205" cy="9233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21E814E-6132-45FF-9695-603B24F82F83}"/>
                </a:ext>
              </a:extLst>
            </p:cNvPr>
            <p:cNvSpPr/>
            <p:nvPr/>
          </p:nvSpPr>
          <p:spPr>
            <a:xfrm>
              <a:off x="598714" y="2438400"/>
              <a:ext cx="5497286" cy="2307771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62D9624-50C3-4048-AD28-B973DF81391B}"/>
              </a:ext>
            </a:extLst>
          </p:cNvPr>
          <p:cNvGrpSpPr/>
          <p:nvPr/>
        </p:nvGrpSpPr>
        <p:grpSpPr>
          <a:xfrm>
            <a:off x="2046100" y="4266551"/>
            <a:ext cx="1367481" cy="1495168"/>
            <a:chOff x="1977081" y="1655805"/>
            <a:chExt cx="1367481" cy="1495168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E778DBC-0C9E-4068-AF16-DD87C76E9982}"/>
                </a:ext>
              </a:extLst>
            </p:cNvPr>
            <p:cNvCxnSpPr/>
            <p:nvPr/>
          </p:nvCxnSpPr>
          <p:spPr>
            <a:xfrm flipV="1">
              <a:off x="1977081" y="1655805"/>
              <a:ext cx="0" cy="149516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0022727-F0FB-4ED8-938C-135ABAD84371}"/>
                </a:ext>
              </a:extLst>
            </p:cNvPr>
            <p:cNvCxnSpPr>
              <a:cxnSpLocks/>
            </p:cNvCxnSpPr>
            <p:nvPr/>
          </p:nvCxnSpPr>
          <p:spPr>
            <a:xfrm>
              <a:off x="1977081" y="3150973"/>
              <a:ext cx="1367481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78C9C9CA-5E4A-45C1-BB54-6D7634AE223B}"/>
              </a:ext>
            </a:extLst>
          </p:cNvPr>
          <p:cNvSpPr/>
          <p:nvPr/>
        </p:nvSpPr>
        <p:spPr>
          <a:xfrm>
            <a:off x="1926527" y="5639151"/>
            <a:ext cx="249379" cy="1939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B4194F2D-0A91-435E-8AF6-DE21D8D74882}"/>
              </a:ext>
            </a:extLst>
          </p:cNvPr>
          <p:cNvSpPr/>
          <p:nvPr/>
        </p:nvSpPr>
        <p:spPr>
          <a:xfrm>
            <a:off x="1543272" y="5203403"/>
            <a:ext cx="975151" cy="871496"/>
          </a:xfrm>
          <a:prstGeom prst="arc">
            <a:avLst>
              <a:gd name="adj1" fmla="val 3181201"/>
              <a:gd name="adj2" fmla="val 1132687"/>
            </a:avLst>
          </a:prstGeom>
          <a:ln w="28575">
            <a:solidFill>
              <a:srgbClr val="33CC33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C1AA607-F3D6-4D9C-B315-A34F7979369D}"/>
              </a:ext>
            </a:extLst>
          </p:cNvPr>
          <p:cNvCxnSpPr>
            <a:cxnSpLocks/>
            <a:stCxn id="44" idx="5"/>
          </p:cNvCxnSpPr>
          <p:nvPr/>
        </p:nvCxnSpPr>
        <p:spPr>
          <a:xfrm>
            <a:off x="2139385" y="5804701"/>
            <a:ext cx="419776" cy="46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6002930-6C5B-41BA-9124-CFFF615E323D}"/>
              </a:ext>
            </a:extLst>
          </p:cNvPr>
          <p:cNvGrpSpPr/>
          <p:nvPr/>
        </p:nvGrpSpPr>
        <p:grpSpPr>
          <a:xfrm>
            <a:off x="5040928" y="4266551"/>
            <a:ext cx="1367481" cy="1495168"/>
            <a:chOff x="1977081" y="1655805"/>
            <a:chExt cx="1367481" cy="149516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E0EACD6-5723-4C48-9B16-99C68DB01A27}"/>
                </a:ext>
              </a:extLst>
            </p:cNvPr>
            <p:cNvCxnSpPr/>
            <p:nvPr/>
          </p:nvCxnSpPr>
          <p:spPr>
            <a:xfrm flipV="1">
              <a:off x="1977081" y="1655805"/>
              <a:ext cx="0" cy="149516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FBC0891-F1A9-4E5A-85ED-BDC6A83DB0C8}"/>
                </a:ext>
              </a:extLst>
            </p:cNvPr>
            <p:cNvCxnSpPr>
              <a:cxnSpLocks/>
            </p:cNvCxnSpPr>
            <p:nvPr/>
          </p:nvCxnSpPr>
          <p:spPr>
            <a:xfrm>
              <a:off x="1977081" y="3150973"/>
              <a:ext cx="1367481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Arc 48">
            <a:extLst>
              <a:ext uri="{FF2B5EF4-FFF2-40B4-BE49-F238E27FC236}">
                <a16:creationId xmlns:a16="http://schemas.microsoft.com/office/drawing/2014/main" id="{F86786D1-B50F-41F6-80C6-4B7846573DBB}"/>
              </a:ext>
            </a:extLst>
          </p:cNvPr>
          <p:cNvSpPr/>
          <p:nvPr/>
        </p:nvSpPr>
        <p:spPr>
          <a:xfrm rot="8781837" flipV="1">
            <a:off x="4683159" y="5191672"/>
            <a:ext cx="975151" cy="871496"/>
          </a:xfrm>
          <a:prstGeom prst="arc">
            <a:avLst>
              <a:gd name="adj1" fmla="val 4624088"/>
              <a:gd name="adj2" fmla="val 7830411"/>
            </a:avLst>
          </a:prstGeom>
          <a:ln w="25400">
            <a:solidFill>
              <a:srgbClr val="33CC33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DA4CC06-DFF4-4D05-82C1-9B3142559C0F}"/>
              </a:ext>
            </a:extLst>
          </p:cNvPr>
          <p:cNvCxnSpPr>
            <a:cxnSpLocks/>
          </p:cNvCxnSpPr>
          <p:nvPr/>
        </p:nvCxnSpPr>
        <p:spPr>
          <a:xfrm>
            <a:off x="5134213" y="5804701"/>
            <a:ext cx="419776" cy="46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CE268A2-E373-47B8-8C43-CD47F81620A8}"/>
                  </a:ext>
                </a:extLst>
              </p:cNvPr>
              <p:cNvSpPr txBox="1"/>
              <p:nvPr/>
            </p:nvSpPr>
            <p:spPr>
              <a:xfrm>
                <a:off x="2139385" y="4762686"/>
                <a:ext cx="15729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+330°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CE268A2-E373-47B8-8C43-CD47F8162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385" y="4762686"/>
                <a:ext cx="1572995" cy="369332"/>
              </a:xfrm>
              <a:prstGeom prst="rect">
                <a:avLst/>
              </a:prstGeom>
              <a:blipFill>
                <a:blip r:embed="rId5"/>
                <a:stretch>
                  <a:fillRect l="-4264" r="-4264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C6F8F9-D52A-4FF2-85FB-83468A000C01}"/>
                  </a:ext>
                </a:extLst>
              </p:cNvPr>
              <p:cNvSpPr txBox="1"/>
              <p:nvPr/>
            </p:nvSpPr>
            <p:spPr>
              <a:xfrm>
                <a:off x="5220259" y="5233682"/>
                <a:ext cx="13357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=+30°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C6F8F9-D52A-4FF2-85FB-83468A000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259" y="5233682"/>
                <a:ext cx="1335750" cy="369332"/>
              </a:xfrm>
              <a:prstGeom prst="rect">
                <a:avLst/>
              </a:prstGeom>
              <a:blipFill>
                <a:blip r:embed="rId6"/>
                <a:stretch>
                  <a:fillRect l="-4566" r="-5479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FFBC8DB-0B7E-4756-9ED8-5C8B598130A6}"/>
                  </a:ext>
                </a:extLst>
              </p:cNvPr>
              <p:cNvSpPr txBox="1"/>
              <p:nvPr/>
            </p:nvSpPr>
            <p:spPr>
              <a:xfrm>
                <a:off x="3933047" y="4413238"/>
                <a:ext cx="750205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6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AU" sz="600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FFBC8DB-0B7E-4756-9ED8-5C8B59813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047" y="4413238"/>
                <a:ext cx="750205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>
            <a:extLst>
              <a:ext uri="{FF2B5EF4-FFF2-40B4-BE49-F238E27FC236}">
                <a16:creationId xmlns:a16="http://schemas.microsoft.com/office/drawing/2014/main" id="{0C4CCE69-5EFC-41F6-AD14-4F201C59C162}"/>
              </a:ext>
            </a:extLst>
          </p:cNvPr>
          <p:cNvSpPr/>
          <p:nvPr/>
        </p:nvSpPr>
        <p:spPr>
          <a:xfrm>
            <a:off x="1158258" y="4068969"/>
            <a:ext cx="9490469" cy="2307771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729C1B-AAEE-43B2-9384-0A3238F7A624}"/>
              </a:ext>
            </a:extLst>
          </p:cNvPr>
          <p:cNvSpPr txBox="1"/>
          <p:nvPr/>
        </p:nvSpPr>
        <p:spPr>
          <a:xfrm>
            <a:off x="4850010" y="547451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E0EC92A-B9D3-452C-A842-648AA1DFF49A}"/>
                  </a:ext>
                </a:extLst>
              </p:cNvPr>
              <p:cNvSpPr txBox="1"/>
              <p:nvPr/>
            </p:nvSpPr>
            <p:spPr>
              <a:xfrm>
                <a:off x="2252876" y="987245"/>
                <a:ext cx="1148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=[0,0,1]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E0EC92A-B9D3-452C-A842-648AA1DFF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876" y="987245"/>
                <a:ext cx="1148776" cy="276999"/>
              </a:xfrm>
              <a:prstGeom prst="rect">
                <a:avLst/>
              </a:prstGeom>
              <a:blipFill>
                <a:blip r:embed="rId8"/>
                <a:stretch>
                  <a:fillRect l="-4787" t="-4444" r="-7447" b="-377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B0B7710-EBD8-47FD-94FE-AB4CBCBDEECC}"/>
                  </a:ext>
                </a:extLst>
              </p:cNvPr>
              <p:cNvSpPr txBox="1"/>
              <p:nvPr/>
            </p:nvSpPr>
            <p:spPr>
              <a:xfrm>
                <a:off x="5235233" y="963779"/>
                <a:ext cx="1148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=[0,0,1]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B0B7710-EBD8-47FD-94FE-AB4CBCBDE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233" y="963779"/>
                <a:ext cx="1148776" cy="276999"/>
              </a:xfrm>
              <a:prstGeom prst="rect">
                <a:avLst/>
              </a:prstGeom>
              <a:blipFill>
                <a:blip r:embed="rId9"/>
                <a:stretch>
                  <a:fillRect l="-4787" t="-2174" r="-7447" b="-369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807B6FB-7A76-40F6-95D0-C8A7123B83AB}"/>
                  </a:ext>
                </a:extLst>
              </p:cNvPr>
              <p:cNvSpPr txBox="1"/>
              <p:nvPr/>
            </p:nvSpPr>
            <p:spPr>
              <a:xfrm>
                <a:off x="2233893" y="4266551"/>
                <a:ext cx="1148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=[0,0,1]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807B6FB-7A76-40F6-95D0-C8A7123B8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893" y="4266551"/>
                <a:ext cx="1148776" cy="276999"/>
              </a:xfrm>
              <a:prstGeom prst="rect">
                <a:avLst/>
              </a:prstGeom>
              <a:blipFill>
                <a:blip r:embed="rId10"/>
                <a:stretch>
                  <a:fillRect l="-4233" t="-4444" r="-7407" b="-377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B5D3F3-83EE-4C44-A83C-C3C3BDC5439C}"/>
                  </a:ext>
                </a:extLst>
              </p:cNvPr>
              <p:cNvSpPr txBox="1"/>
              <p:nvPr/>
            </p:nvSpPr>
            <p:spPr>
              <a:xfrm>
                <a:off x="5186777" y="4249127"/>
                <a:ext cx="1360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=[0,0,−1]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B5D3F3-83EE-4C44-A83C-C3C3BDC54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777" y="4249127"/>
                <a:ext cx="1360372" cy="276999"/>
              </a:xfrm>
              <a:prstGeom prst="rect">
                <a:avLst/>
              </a:prstGeom>
              <a:blipFill>
                <a:blip r:embed="rId11"/>
                <a:stretch>
                  <a:fillRect l="-4036" t="-2222" r="-5830" b="-4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7578BB35-5335-4F26-A223-82648AE8ADFF}"/>
              </a:ext>
            </a:extLst>
          </p:cNvPr>
          <p:cNvGrpSpPr/>
          <p:nvPr/>
        </p:nvGrpSpPr>
        <p:grpSpPr>
          <a:xfrm>
            <a:off x="8652540" y="4337937"/>
            <a:ext cx="1367481" cy="1495168"/>
            <a:chOff x="1977081" y="1655805"/>
            <a:chExt cx="1367481" cy="1495168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F2599AF-A230-4908-8B46-B6BE31CA4210}"/>
                </a:ext>
              </a:extLst>
            </p:cNvPr>
            <p:cNvCxnSpPr/>
            <p:nvPr/>
          </p:nvCxnSpPr>
          <p:spPr>
            <a:xfrm flipV="1">
              <a:off x="1977081" y="1655805"/>
              <a:ext cx="0" cy="149516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27CB20A-AE64-4755-9AE2-18B8D5E8C13F}"/>
                </a:ext>
              </a:extLst>
            </p:cNvPr>
            <p:cNvCxnSpPr>
              <a:cxnSpLocks/>
            </p:cNvCxnSpPr>
            <p:nvPr/>
          </p:nvCxnSpPr>
          <p:spPr>
            <a:xfrm>
              <a:off x="1977081" y="3150973"/>
              <a:ext cx="1367481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C1287EB-DE86-4275-8326-9DE96850A35C}"/>
              </a:ext>
            </a:extLst>
          </p:cNvPr>
          <p:cNvSpPr txBox="1"/>
          <p:nvPr/>
        </p:nvSpPr>
        <p:spPr>
          <a:xfrm>
            <a:off x="8461622" y="555406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X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56C2018-EBD2-4457-B0CC-64EFD490474F}"/>
              </a:ext>
            </a:extLst>
          </p:cNvPr>
          <p:cNvCxnSpPr>
            <a:cxnSpLocks/>
          </p:cNvCxnSpPr>
          <p:nvPr/>
        </p:nvCxnSpPr>
        <p:spPr>
          <a:xfrm>
            <a:off x="8667522" y="5830242"/>
            <a:ext cx="419776" cy="46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c 68">
            <a:extLst>
              <a:ext uri="{FF2B5EF4-FFF2-40B4-BE49-F238E27FC236}">
                <a16:creationId xmlns:a16="http://schemas.microsoft.com/office/drawing/2014/main" id="{F91C38C0-5B3B-4D3B-8A43-0DDFF5DE2D73}"/>
              </a:ext>
            </a:extLst>
          </p:cNvPr>
          <p:cNvSpPr/>
          <p:nvPr/>
        </p:nvSpPr>
        <p:spPr>
          <a:xfrm>
            <a:off x="8069506" y="5203403"/>
            <a:ext cx="975151" cy="871496"/>
          </a:xfrm>
          <a:prstGeom prst="arc">
            <a:avLst>
              <a:gd name="adj1" fmla="val 3181201"/>
              <a:gd name="adj2" fmla="val 1132687"/>
            </a:avLst>
          </a:prstGeom>
          <a:ln w="28575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9B11E67-946A-4739-AFB8-2619901FD61B}"/>
                  </a:ext>
                </a:extLst>
              </p:cNvPr>
              <p:cNvSpPr txBox="1"/>
              <p:nvPr/>
            </p:nvSpPr>
            <p:spPr>
              <a:xfrm>
                <a:off x="8915489" y="4337937"/>
                <a:ext cx="1360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=[0,0,−1]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9B11E67-946A-4739-AFB8-2619901FD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489" y="4337937"/>
                <a:ext cx="1360372" cy="276999"/>
              </a:xfrm>
              <a:prstGeom prst="rect">
                <a:avLst/>
              </a:prstGeom>
              <a:blipFill>
                <a:blip r:embed="rId12"/>
                <a:stretch>
                  <a:fillRect l="-4036" t="-4444" r="-5830" b="-377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E6E9503-45B5-4A5F-9B99-064DECDB456D}"/>
                  </a:ext>
                </a:extLst>
              </p:cNvPr>
              <p:cNvSpPr txBox="1"/>
              <p:nvPr/>
            </p:nvSpPr>
            <p:spPr>
              <a:xfrm>
                <a:off x="8809177" y="4982011"/>
                <a:ext cx="15056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=−330°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E6E9503-45B5-4A5F-9B99-064DECDB4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177" y="4982011"/>
                <a:ext cx="1505669" cy="369332"/>
              </a:xfrm>
              <a:prstGeom prst="rect">
                <a:avLst/>
              </a:prstGeom>
              <a:blipFill>
                <a:blip r:embed="rId13"/>
                <a:stretch>
                  <a:fillRect l="-4049" r="-4858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8B5ECA8-60C6-4EE3-9A4A-A7C900D789CE}"/>
                  </a:ext>
                </a:extLst>
              </p:cNvPr>
              <p:cNvSpPr txBox="1"/>
              <p:nvPr/>
            </p:nvSpPr>
            <p:spPr>
              <a:xfrm>
                <a:off x="7054444" y="4459188"/>
                <a:ext cx="750205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6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AU" sz="6000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8B5ECA8-60C6-4EE3-9A4A-A7C900D78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444" y="4459188"/>
                <a:ext cx="750205" cy="92333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50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2FEE927-4131-4335-ACF5-B28108F47532}"/>
              </a:ext>
            </a:extLst>
          </p:cNvPr>
          <p:cNvGrpSpPr/>
          <p:nvPr/>
        </p:nvGrpSpPr>
        <p:grpSpPr>
          <a:xfrm>
            <a:off x="1132114" y="824346"/>
            <a:ext cx="5497286" cy="2307771"/>
            <a:chOff x="598714" y="2438400"/>
            <a:chExt cx="5497286" cy="230777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97E3DB-A3CD-4C06-AEB7-49A97E17107D}"/>
                </a:ext>
              </a:extLst>
            </p:cNvPr>
            <p:cNvGrpSpPr/>
            <p:nvPr/>
          </p:nvGrpSpPr>
          <p:grpSpPr>
            <a:xfrm>
              <a:off x="1486555" y="2635982"/>
              <a:ext cx="1367481" cy="1495168"/>
              <a:chOff x="1977081" y="1655805"/>
              <a:chExt cx="1367481" cy="1495168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42886D1-DE57-4E31-828C-996EC7762969}"/>
                  </a:ext>
                </a:extLst>
              </p:cNvPr>
              <p:cNvCxnSpPr/>
              <p:nvPr/>
            </p:nvCxnSpPr>
            <p:spPr>
              <a:xfrm flipV="1">
                <a:off x="1977081" y="1655805"/>
                <a:ext cx="0" cy="1495168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A40B9A1-0749-4EF9-824C-646F62D705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7081" y="3150973"/>
                <a:ext cx="1367481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DCFD066-378F-4C78-BDA0-F8542EBA1C95}"/>
                </a:ext>
              </a:extLst>
            </p:cNvPr>
            <p:cNvSpPr/>
            <p:nvPr/>
          </p:nvSpPr>
          <p:spPr>
            <a:xfrm>
              <a:off x="1366982" y="4008582"/>
              <a:ext cx="249379" cy="1939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19C1A993-ED79-429F-897B-2F2A9CB34676}"/>
                </a:ext>
              </a:extLst>
            </p:cNvPr>
            <p:cNvSpPr/>
            <p:nvPr/>
          </p:nvSpPr>
          <p:spPr>
            <a:xfrm>
              <a:off x="983727" y="3572834"/>
              <a:ext cx="975151" cy="871496"/>
            </a:xfrm>
            <a:prstGeom prst="arc">
              <a:avLst>
                <a:gd name="adj1" fmla="val 7895914"/>
                <a:gd name="adj2" fmla="val 1132687"/>
              </a:avLst>
            </a:prstGeom>
            <a:ln w="28575">
              <a:solidFill>
                <a:srgbClr val="33CC33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0B4E55-D63F-4288-B2C7-BEE303DEB9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960" y="4109640"/>
              <a:ext cx="596113" cy="455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6AD837-901F-4784-B64C-E496BCC8472E}"/>
                </a:ext>
              </a:extLst>
            </p:cNvPr>
            <p:cNvGrpSpPr/>
            <p:nvPr/>
          </p:nvGrpSpPr>
          <p:grpSpPr>
            <a:xfrm>
              <a:off x="4481383" y="2635982"/>
              <a:ext cx="1367481" cy="1495168"/>
              <a:chOff x="1977081" y="1655805"/>
              <a:chExt cx="1367481" cy="1495168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1D008B7-B46A-4754-AF50-962414D85633}"/>
                  </a:ext>
                </a:extLst>
              </p:cNvPr>
              <p:cNvCxnSpPr/>
              <p:nvPr/>
            </p:nvCxnSpPr>
            <p:spPr>
              <a:xfrm flipV="1">
                <a:off x="1977081" y="1655805"/>
                <a:ext cx="0" cy="1495168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2300D60-AA3C-477A-94CE-B38458FB5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7081" y="3150973"/>
                <a:ext cx="1367481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35FFC41-2ED4-416E-B008-240F7D56FC38}"/>
                    </a:ext>
                  </a:extLst>
                </p:cNvPr>
                <p:cNvSpPr txBox="1"/>
                <p:nvPr/>
              </p:nvSpPr>
              <p:spPr>
                <a:xfrm>
                  <a:off x="1579840" y="3132117"/>
                  <a:ext cx="157299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+200°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35FFC41-2ED4-416E-B008-240F7D56F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9840" y="3132117"/>
                  <a:ext cx="157299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264" r="-4264" b="-65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254144F-3BEB-474D-B50B-2456C51BD385}"/>
                    </a:ext>
                  </a:extLst>
                </p:cNvPr>
                <p:cNvSpPr txBox="1"/>
                <p:nvPr/>
              </p:nvSpPr>
              <p:spPr>
                <a:xfrm>
                  <a:off x="4535857" y="3294977"/>
                  <a:ext cx="150566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=+160°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254144F-3BEB-474D-B50B-2456C51BD3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5857" y="3294977"/>
                  <a:ext cx="150566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4453" r="-4453" b="-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377E35-7BB9-4F05-8C44-4057CC30E24E}"/>
                    </a:ext>
                  </a:extLst>
                </p:cNvPr>
                <p:cNvSpPr txBox="1"/>
                <p:nvPr/>
              </p:nvSpPr>
              <p:spPr>
                <a:xfrm>
                  <a:off x="3373502" y="2782669"/>
                  <a:ext cx="750205" cy="923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6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AU" sz="6000" b="1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FAA1EBC-B784-4B69-BF1B-65329110ED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502" y="2782669"/>
                  <a:ext cx="750205" cy="9233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12E553-1E58-4A03-95FA-81E4F2E2E223}"/>
                </a:ext>
              </a:extLst>
            </p:cNvPr>
            <p:cNvSpPr/>
            <p:nvPr/>
          </p:nvSpPr>
          <p:spPr>
            <a:xfrm>
              <a:off x="598714" y="2438400"/>
              <a:ext cx="5497286" cy="2307771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E7CDB0-7C06-42B3-BC65-45545D2ACB5D}"/>
              </a:ext>
            </a:extLst>
          </p:cNvPr>
          <p:cNvCxnSpPr>
            <a:cxnSpLocks/>
          </p:cNvCxnSpPr>
          <p:nvPr/>
        </p:nvCxnSpPr>
        <p:spPr>
          <a:xfrm>
            <a:off x="1403360" y="2491505"/>
            <a:ext cx="6165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>
            <a:extLst>
              <a:ext uri="{FF2B5EF4-FFF2-40B4-BE49-F238E27FC236}">
                <a16:creationId xmlns:a16="http://schemas.microsoft.com/office/drawing/2014/main" id="{3EE0DA20-15C5-4F11-B134-46EE10BC78C4}"/>
              </a:ext>
            </a:extLst>
          </p:cNvPr>
          <p:cNvSpPr/>
          <p:nvPr/>
        </p:nvSpPr>
        <p:spPr>
          <a:xfrm rot="8781837" flipV="1">
            <a:off x="4550044" y="2019612"/>
            <a:ext cx="975151" cy="813213"/>
          </a:xfrm>
          <a:prstGeom prst="arc">
            <a:avLst>
              <a:gd name="adj1" fmla="val 376936"/>
              <a:gd name="adj2" fmla="val 7830411"/>
            </a:avLst>
          </a:prstGeom>
          <a:ln w="25400">
            <a:solidFill>
              <a:srgbClr val="33CC33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FE7926-0D6E-4B80-AFFB-AE4C10D7E9BF}"/>
              </a:ext>
            </a:extLst>
          </p:cNvPr>
          <p:cNvSpPr txBox="1"/>
          <p:nvPr/>
        </p:nvSpPr>
        <p:spPr>
          <a:xfrm>
            <a:off x="4819281" y="222071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X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29B26F-6EAF-4EBE-B314-601B7E145ED6}"/>
              </a:ext>
            </a:extLst>
          </p:cNvPr>
          <p:cNvCxnSpPr>
            <a:cxnSpLocks/>
          </p:cNvCxnSpPr>
          <p:nvPr/>
        </p:nvCxnSpPr>
        <p:spPr>
          <a:xfrm flipH="1">
            <a:off x="4385971" y="2482328"/>
            <a:ext cx="596113" cy="45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B860CF-38AF-4D15-9EF1-EF36C7CF2F70}"/>
                  </a:ext>
                </a:extLst>
              </p:cNvPr>
              <p:cNvSpPr txBox="1"/>
              <p:nvPr/>
            </p:nvSpPr>
            <p:spPr>
              <a:xfrm>
                <a:off x="2149761" y="999270"/>
                <a:ext cx="1148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=[0,0,1]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B860CF-38AF-4D15-9EF1-EF36C7CF2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761" y="999270"/>
                <a:ext cx="1148776" cy="276999"/>
              </a:xfrm>
              <a:prstGeom prst="rect">
                <a:avLst/>
              </a:prstGeom>
              <a:blipFill>
                <a:blip r:embed="rId5"/>
                <a:stretch>
                  <a:fillRect l="-4787" t="-4444" r="-7447" b="-377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BD328B-5BBC-4D61-A0F8-B7D39BD63EA8}"/>
                  </a:ext>
                </a:extLst>
              </p:cNvPr>
              <p:cNvSpPr txBox="1"/>
              <p:nvPr/>
            </p:nvSpPr>
            <p:spPr>
              <a:xfrm>
                <a:off x="5141905" y="986940"/>
                <a:ext cx="1360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=[0,0,−1]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BD328B-5BBC-4D61-A0F8-B7D39BD63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905" y="986940"/>
                <a:ext cx="1360372" cy="276999"/>
              </a:xfrm>
              <a:prstGeom prst="rect">
                <a:avLst/>
              </a:prstGeom>
              <a:blipFill>
                <a:blip r:embed="rId6"/>
                <a:stretch>
                  <a:fillRect l="-3571" t="-4444" r="-5804" b="-377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75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8D8BF8-39D7-4976-B057-59FABC5D9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7" y="2154019"/>
            <a:ext cx="11009745" cy="8815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811E15-C9F2-4BCC-B983-771A211DC005}"/>
              </a:ext>
            </a:extLst>
          </p:cNvPr>
          <p:cNvSpPr/>
          <p:nvPr/>
        </p:nvSpPr>
        <p:spPr>
          <a:xfrm>
            <a:off x="4353947" y="2355272"/>
            <a:ext cx="3543144" cy="236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7F516C-73EE-45E8-82BE-EE405BF5089A}"/>
              </a:ext>
            </a:extLst>
          </p:cNvPr>
          <p:cNvSpPr/>
          <p:nvPr/>
        </p:nvSpPr>
        <p:spPr>
          <a:xfrm>
            <a:off x="7897091" y="2355272"/>
            <a:ext cx="3543144" cy="387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E0BE0C-6EB7-48F0-93DE-01B01D8F4F46}"/>
              </a:ext>
            </a:extLst>
          </p:cNvPr>
          <p:cNvSpPr/>
          <p:nvPr/>
        </p:nvSpPr>
        <p:spPr>
          <a:xfrm>
            <a:off x="751766" y="2549236"/>
            <a:ext cx="3543144" cy="387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60D95D-E772-44FF-A6A3-B71B898EE32A}"/>
              </a:ext>
            </a:extLst>
          </p:cNvPr>
          <p:cNvSpPr/>
          <p:nvPr/>
        </p:nvSpPr>
        <p:spPr>
          <a:xfrm>
            <a:off x="4324427" y="2743819"/>
            <a:ext cx="3543144" cy="236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3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horton\AppData\Local\Temp\ConnectorClipboard4951221959029346220\image15785217407660.png">
            <a:extLst>
              <a:ext uri="{FF2B5EF4-FFF2-40B4-BE49-F238E27FC236}">
                <a16:creationId xmlns:a16="http://schemas.microsoft.com/office/drawing/2014/main" id="{F2D2C3A9-38AC-4A40-B6EF-85ACA03C6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2847975"/>
            <a:ext cx="2733675" cy="1162050"/>
          </a:xfrm>
          <a:prstGeom prst="rect">
            <a:avLst/>
          </a:prstGeom>
          <a:noFill/>
          <a:ln w="635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31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6032</TotalTime>
  <Words>89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Horton</dc:creator>
  <cp:lastModifiedBy>Bradley Horton</cp:lastModifiedBy>
  <cp:revision>15</cp:revision>
  <dcterms:created xsi:type="dcterms:W3CDTF">2019-12-30T02:38:29Z</dcterms:created>
  <dcterms:modified xsi:type="dcterms:W3CDTF">2020-01-08T22:56:53Z</dcterms:modified>
</cp:coreProperties>
</file>