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dirty="0" smtClean="0"/>
              <a:t>BP</a:t>
            </a:r>
            <a:r>
              <a:rPr lang="zh-CN" altLang="en-US" dirty="0" smtClean="0"/>
              <a:t>神经网络的</a:t>
            </a:r>
            <a:r>
              <a:rPr lang="en-US" altLang="zh-CN" dirty="0" err="1" smtClean="0"/>
              <a:t>QoE</a:t>
            </a:r>
            <a:r>
              <a:rPr lang="zh-CN" altLang="en-US" dirty="0" smtClean="0"/>
              <a:t>评价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谢平家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0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</a:t>
            </a:r>
            <a:r>
              <a:rPr lang="zh-CN" altLang="en-US" dirty="0" smtClean="0"/>
              <a:t>神经网络评价模型</a:t>
            </a:r>
            <a:endParaRPr 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2776"/>
            <a:ext cx="5949523" cy="42810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154273" y="569260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测试样本预估结果曲线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608400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平均误差：</a:t>
            </a:r>
            <a:r>
              <a:rPr lang="en-US" altLang="zh-CN" dirty="0" smtClean="0"/>
              <a:t>7.6%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5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</a:t>
            </a:r>
            <a:r>
              <a:rPr lang="zh-CN" altLang="en-US" dirty="0" smtClean="0"/>
              <a:t>神经网络评价模型</a:t>
            </a:r>
            <a:endParaRPr 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381571" cy="44970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491880" y="608400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平均误差：</a:t>
            </a:r>
            <a:r>
              <a:rPr lang="en-US" altLang="zh-CN" dirty="0" smtClean="0"/>
              <a:t>0.3%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54273" y="57332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训练样本预估结果曲线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</a:t>
            </a:r>
            <a:r>
              <a:rPr lang="zh-CN" altLang="en-US" dirty="0" smtClean="0"/>
              <a:t>神经网络评价模型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79912" y="601199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平均误差：</a:t>
            </a:r>
            <a:r>
              <a:rPr lang="en-US" altLang="zh-CN" dirty="0" smtClean="0"/>
              <a:t>0.3%</a:t>
            </a:r>
            <a:endParaRPr lang="en-US" dirty="0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6192688" cy="43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491880" y="557994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测试样本预估结果曲线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2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</a:t>
            </a:r>
            <a:r>
              <a:rPr lang="en-US" altLang="zh-CN" dirty="0" err="1" smtClean="0"/>
              <a:t>oE</a:t>
            </a:r>
            <a:r>
              <a:rPr lang="zh-CN" altLang="en-US" dirty="0" smtClean="0"/>
              <a:t>评价整体架构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2176463"/>
            <a:ext cx="51530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35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</a:t>
            </a:r>
            <a:r>
              <a:rPr lang="zh-CN" altLang="en-US" dirty="0" smtClean="0"/>
              <a:t>神经网络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BP</a:t>
            </a:r>
            <a:r>
              <a:rPr lang="zh-CN" altLang="en-US" dirty="0"/>
              <a:t>（</a:t>
            </a:r>
            <a:r>
              <a:rPr lang="en-US" altLang="zh-CN" dirty="0"/>
              <a:t>Back Propagation</a:t>
            </a:r>
            <a:r>
              <a:rPr lang="zh-CN" altLang="en-US" dirty="0" smtClean="0"/>
              <a:t>）神经网络是</a:t>
            </a:r>
            <a:r>
              <a:rPr lang="zh-CN" altLang="en-US" dirty="0"/>
              <a:t>一种按误差逆传播算法训练的多层前馈</a:t>
            </a:r>
            <a:r>
              <a:rPr lang="zh-CN" altLang="en-US" dirty="0" smtClean="0"/>
              <a:t>网络。它</a:t>
            </a:r>
            <a:r>
              <a:rPr lang="zh-CN" altLang="en-US" dirty="0"/>
              <a:t>的学习规则是使用最速下降法，通过反向传播来不断调整网络的权值和阈值，使网络的误差平方和最小。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20897"/>
            <a:ext cx="701862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</a:t>
            </a:r>
            <a:r>
              <a:rPr lang="zh-CN" altLang="en-US" dirty="0" smtClean="0"/>
              <a:t>神经网络</a:t>
            </a:r>
            <a:r>
              <a:rPr lang="zh-CN" altLang="en-US" dirty="0"/>
              <a:t>拓扑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lang="en-US" sz="2800" dirty="0"/>
              <a:t>BP</a:t>
            </a:r>
            <a:r>
              <a:rPr lang="zh-CN" altLang="en-US" sz="2800" dirty="0"/>
              <a:t>神经网络模型拓扑结构包括</a:t>
            </a:r>
            <a:r>
              <a:rPr lang="zh-CN" altLang="en-US" sz="2800" dirty="0" smtClean="0"/>
              <a:t>输入层</a:t>
            </a:r>
            <a:r>
              <a:rPr lang="en-US" sz="2800" dirty="0" smtClean="0"/>
              <a:t>、</a:t>
            </a:r>
            <a:r>
              <a:rPr lang="zh-CN" altLang="en-US" sz="2800" dirty="0"/>
              <a:t>隐藏</a:t>
            </a:r>
            <a:r>
              <a:rPr lang="zh-CN" altLang="en-US" sz="2800" dirty="0" smtClean="0"/>
              <a:t>层和输出层</a:t>
            </a:r>
            <a:r>
              <a:rPr lang="zh-CN" altLang="en-US" sz="2800" dirty="0"/>
              <a:t>。</a:t>
            </a: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64904"/>
            <a:ext cx="65055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96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各层神经节点的输入输出关系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输入层第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个节点的输入：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对应的输出为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隐藏层第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个节点的输入：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对应的输出为：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输出层第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个节点的输入：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对应的输出为：</a:t>
            </a:r>
            <a:endParaRPr 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448478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556050"/>
              </p:ext>
            </p:extLst>
          </p:nvPr>
        </p:nvGraphicFramePr>
        <p:xfrm>
          <a:off x="5345027" y="1484784"/>
          <a:ext cx="206493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5" imgW="952200" imgH="431640" progId="Equation.DSMT4">
                  <p:embed/>
                </p:oleObj>
              </mc:Choice>
              <mc:Fallback>
                <p:oleObj name="Equation" r:id="rId5" imgW="952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45027" y="1484784"/>
                        <a:ext cx="2064935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810252"/>
              </p:ext>
            </p:extLst>
          </p:nvPr>
        </p:nvGraphicFramePr>
        <p:xfrm>
          <a:off x="3563888" y="2504629"/>
          <a:ext cx="1784671" cy="492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7" imgW="736560" imgH="203040" progId="Equation.DSMT4">
                  <p:embed/>
                </p:oleObj>
              </mc:Choice>
              <mc:Fallback>
                <p:oleObj name="Equation" r:id="rId7" imgW="736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63888" y="2504629"/>
                        <a:ext cx="1784671" cy="492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070562"/>
              </p:ext>
            </p:extLst>
          </p:nvPr>
        </p:nvGraphicFramePr>
        <p:xfrm>
          <a:off x="4999933" y="2996952"/>
          <a:ext cx="2380379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9" imgW="1130040" imgH="444240" progId="Equation.DSMT4">
                  <p:embed/>
                </p:oleObj>
              </mc:Choice>
              <mc:Fallback>
                <p:oleObj name="Equation" r:id="rId9" imgW="1130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99933" y="2996952"/>
                        <a:ext cx="2380379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13755"/>
              </p:ext>
            </p:extLst>
          </p:nvPr>
        </p:nvGraphicFramePr>
        <p:xfrm>
          <a:off x="3747181" y="3717032"/>
          <a:ext cx="356112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11" imgW="1726920" imgH="419040" progId="Equation.DSMT4">
                  <p:embed/>
                </p:oleObj>
              </mc:Choice>
              <mc:Fallback>
                <p:oleObj name="Equation" r:id="rId11" imgW="1726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47181" y="3717032"/>
                        <a:ext cx="3561123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018050"/>
              </p:ext>
            </p:extLst>
          </p:nvPr>
        </p:nvGraphicFramePr>
        <p:xfrm>
          <a:off x="5148064" y="4509120"/>
          <a:ext cx="2520280" cy="931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13" imgW="1168200" imgH="431640" progId="Equation.DSMT4">
                  <p:embed/>
                </p:oleObj>
              </mc:Choice>
              <mc:Fallback>
                <p:oleObj name="Equation" r:id="rId13" imgW="1168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48064" y="4509120"/>
                        <a:ext cx="2520280" cy="931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665982"/>
              </p:ext>
            </p:extLst>
          </p:nvPr>
        </p:nvGraphicFramePr>
        <p:xfrm>
          <a:off x="3635896" y="5301208"/>
          <a:ext cx="368387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15" imgW="1790640" imgH="419040" progId="Equation.DSMT4">
                  <p:embed/>
                </p:oleObj>
              </mc:Choice>
              <mc:Fallback>
                <p:oleObj name="Equation" r:id="rId15" imgW="17906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35896" y="5301208"/>
                        <a:ext cx="3683879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664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</a:t>
            </a:r>
            <a:r>
              <a:rPr lang="zh-CN" altLang="en-US" dirty="0" smtClean="0"/>
              <a:t>神经网络权值调整规则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广义     规则</a:t>
            </a:r>
            <a:endParaRPr 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542987"/>
              </p:ext>
            </p:extLst>
          </p:nvPr>
        </p:nvGraphicFramePr>
        <p:xfrm>
          <a:off x="1763688" y="1628800"/>
          <a:ext cx="453952" cy="577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688" y="1628800"/>
                        <a:ext cx="453952" cy="577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417191"/>
              </p:ext>
            </p:extLst>
          </p:nvPr>
        </p:nvGraphicFramePr>
        <p:xfrm>
          <a:off x="3575565" y="2095946"/>
          <a:ext cx="3732739" cy="901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5" imgW="1841400" imgH="444240" progId="Equation.DSMT4">
                  <p:embed/>
                </p:oleObj>
              </mc:Choice>
              <mc:Fallback>
                <p:oleObj name="Equation" r:id="rId5" imgW="1841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5565" y="2095946"/>
                        <a:ext cx="3732739" cy="901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957293"/>
              </p:ext>
            </p:extLst>
          </p:nvPr>
        </p:nvGraphicFramePr>
        <p:xfrm>
          <a:off x="2737619" y="3068439"/>
          <a:ext cx="59388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7" imgW="2577960" imgH="406080" progId="Equation.DSMT4">
                  <p:embed/>
                </p:oleObj>
              </mc:Choice>
              <mc:Fallback>
                <p:oleObj name="Equation" r:id="rId7" imgW="2577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37619" y="3068439"/>
                        <a:ext cx="5938837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46028"/>
              </p:ext>
            </p:extLst>
          </p:nvPr>
        </p:nvGraphicFramePr>
        <p:xfrm>
          <a:off x="3131840" y="4102541"/>
          <a:ext cx="5040560" cy="982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9" imgW="2019240" imgH="393480" progId="Equation.DSMT4">
                  <p:embed/>
                </p:oleObj>
              </mc:Choice>
              <mc:Fallback>
                <p:oleObj name="Equation" r:id="rId9" imgW="2019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31840" y="4102541"/>
                        <a:ext cx="5040560" cy="982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668226"/>
              </p:ext>
            </p:extLst>
          </p:nvPr>
        </p:nvGraphicFramePr>
        <p:xfrm>
          <a:off x="3923928" y="5302153"/>
          <a:ext cx="324036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11" imgW="1015920" imgH="203040" progId="Equation.DSMT4">
                  <p:embed/>
                </p:oleObj>
              </mc:Choice>
              <mc:Fallback>
                <p:oleObj name="Equation" r:id="rId11" imgW="1015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23928" y="5302153"/>
                        <a:ext cx="3240360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9552" y="224725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系统误差代价函数：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3255367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权系数修正公式：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436510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反传误差信号：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5928" y="5415607"/>
            <a:ext cx="287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输出层权系数更新：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453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</a:t>
            </a:r>
            <a:r>
              <a:rPr lang="zh-CN" altLang="en-US" dirty="0"/>
              <a:t>神经网络权值调整规则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隐藏层</a:t>
            </a:r>
            <a:endParaRPr 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020298"/>
              </p:ext>
            </p:extLst>
          </p:nvPr>
        </p:nvGraphicFramePr>
        <p:xfrm>
          <a:off x="3057847" y="2347888"/>
          <a:ext cx="57626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2501640" imgH="406080" progId="Equation.DSMT4">
                  <p:embed/>
                </p:oleObj>
              </mc:Choice>
              <mc:Fallback>
                <p:oleObj name="Equation" r:id="rId3" imgW="2501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7847" y="2347888"/>
                        <a:ext cx="576262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414573"/>
              </p:ext>
            </p:extLst>
          </p:nvPr>
        </p:nvGraphicFramePr>
        <p:xfrm>
          <a:off x="3507110" y="3333725"/>
          <a:ext cx="47561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5" imgW="1904760" imgH="431640" progId="Equation.DSMT4">
                  <p:embed/>
                </p:oleObj>
              </mc:Choice>
              <mc:Fallback>
                <p:oleObj name="Equation" r:id="rId5" imgW="1904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7110" y="3333725"/>
                        <a:ext cx="4756150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755647"/>
              </p:ext>
            </p:extLst>
          </p:nvPr>
        </p:nvGraphicFramePr>
        <p:xfrm>
          <a:off x="4216722" y="4581500"/>
          <a:ext cx="31194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7" imgW="977760" imgH="203040" progId="Equation.DSMT4">
                  <p:embed/>
                </p:oleObj>
              </mc:Choice>
              <mc:Fallback>
                <p:oleObj name="Equation" r:id="rId7" imgW="977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16722" y="4581500"/>
                        <a:ext cx="3119438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5749" y="2534617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权系数修正公式：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87797" y="364435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反传误差信号：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08149" y="4694857"/>
            <a:ext cx="287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输出层权系数更新：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633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</a:t>
            </a:r>
            <a:r>
              <a:rPr lang="zh-CN" altLang="en-US" dirty="0" smtClean="0"/>
              <a:t>神经网络程序流图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512" y="1293292"/>
            <a:ext cx="1685787" cy="5304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6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</a:t>
            </a:r>
            <a:r>
              <a:rPr lang="zh-CN" altLang="en-US" dirty="0" smtClean="0"/>
              <a:t>神经网络评价模型</a:t>
            </a:r>
            <a:endParaRPr 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89" y="1452244"/>
            <a:ext cx="5949523" cy="43530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154273" y="57959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训练样本预估结果曲线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4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</a:t>
            </a:r>
            <a:r>
              <a:rPr lang="zh-CN" altLang="en-US" dirty="0" smtClean="0"/>
              <a:t>神经网络评价模型</a:t>
            </a:r>
            <a:endParaRPr 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61372"/>
            <a:ext cx="5877515" cy="420900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154273" y="569260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训练样本预估结果曲线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0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225</Words>
  <Application>Microsoft Office PowerPoint</Application>
  <PresentationFormat>全屏显示(4:3)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</vt:lpstr>
      <vt:lpstr>MathType 6.0 Equation</vt:lpstr>
      <vt:lpstr>基于BP神经网络的QoE评价</vt:lpstr>
      <vt:lpstr>BP神经网络</vt:lpstr>
      <vt:lpstr>BP神经网络拓扑</vt:lpstr>
      <vt:lpstr>各层神经节点的输入输出关系</vt:lpstr>
      <vt:lpstr>BP神经网络权值调整规则</vt:lpstr>
      <vt:lpstr>BP神经网络权值调整规则</vt:lpstr>
      <vt:lpstr>BP神经网络程序流图</vt:lpstr>
      <vt:lpstr>BP神经网络评价模型</vt:lpstr>
      <vt:lpstr>BP神经网络评价模型</vt:lpstr>
      <vt:lpstr>BP神经网络评价模型</vt:lpstr>
      <vt:lpstr>BP神经网络评价模型</vt:lpstr>
      <vt:lpstr>BP神经网络评价模型</vt:lpstr>
      <vt:lpstr>QoE评价整体架构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基于BP神经网络的QoE评价</dc:title>
  <dc:creator>Administrator</dc:creator>
  <cp:lastModifiedBy>微软用户</cp:lastModifiedBy>
  <cp:revision>10</cp:revision>
  <dcterms:created xsi:type="dcterms:W3CDTF">2016-04-28T11:42:37Z</dcterms:created>
  <dcterms:modified xsi:type="dcterms:W3CDTF">2016-04-28T14:09:24Z</dcterms:modified>
</cp:coreProperties>
</file>