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2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instrutor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Vanderlei C. Oliveira Jr.</a:t>
            </a:r>
          </a:p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</p:spTree>
    <p:extLst>
      <p:ext uri="{BB962C8B-B14F-4D97-AF65-F5344CB8AC3E}">
        <p14:creationId xmlns:p14="http://schemas.microsoft.com/office/powerpoint/2010/main" val="2565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2666005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3375732"/>
            <a:ext cx="8712968" cy="257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4797152"/>
            <a:ext cx="8712968" cy="11525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908470" y="2388805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99592" y="3392504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7" name="Retângulo 46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5" name="CaixaDeTexto 4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6" name="Retângulo 45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894</Words>
  <Application>Microsoft Office PowerPoint</Application>
  <PresentationFormat>Apresentação na tela (4:3)</PresentationFormat>
  <Paragraphs>194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Camada equivalente aplicada ao processamento e interpretação de dados de campos potenciais </vt:lpstr>
      <vt:lpstr>Sobre o instrutor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10</cp:revision>
  <dcterms:created xsi:type="dcterms:W3CDTF">2016-10-05T18:21:47Z</dcterms:created>
  <dcterms:modified xsi:type="dcterms:W3CDTF">2016-10-10T14:00:11Z</dcterms:modified>
</cp:coreProperties>
</file>