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80" r:id="rId5"/>
    <p:sldId id="281" r:id="rId6"/>
    <p:sldId id="277" r:id="rId7"/>
    <p:sldId id="282" r:id="rId8"/>
    <p:sldId id="279" r:id="rId9"/>
    <p:sldId id="285" r:id="rId10"/>
    <p:sldId id="283" r:id="rId11"/>
    <p:sldId id="284" r:id="rId12"/>
    <p:sldId id="286" r:id="rId13"/>
    <p:sldId id="258" r:id="rId14"/>
    <p:sldId id="259" r:id="rId15"/>
    <p:sldId id="260" r:id="rId16"/>
    <p:sldId id="26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18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00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0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65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27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78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72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9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68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05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37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7A87-AD80-4CF8-A2FC-E38A060CEB8C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60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Fatiando </a:t>
            </a:r>
            <a:r>
              <a:rPr lang="pt-BR" b="1" dirty="0"/>
              <a:t>a </a:t>
            </a:r>
            <a:r>
              <a:rPr lang="pt-BR" b="1" dirty="0" smtClean="0"/>
              <a:t>Terra</a:t>
            </a: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625879" y="1412776"/>
            <a:ext cx="78676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O Fatiando a </a:t>
            </a:r>
            <a:r>
              <a:rPr lang="pt-BR" sz="2800" dirty="0" smtClean="0"/>
              <a:t>Terra (</a:t>
            </a:r>
            <a:r>
              <a:rPr lang="pt-BR" sz="2800" u="sng" dirty="0"/>
              <a:t>http://</a:t>
            </a:r>
            <a:r>
              <a:rPr lang="pt-BR" sz="2800" u="sng" dirty="0" smtClean="0"/>
              <a:t>www.fatiando.org/index.html</a:t>
            </a:r>
            <a:r>
              <a:rPr lang="pt-BR" sz="2800" dirty="0" smtClean="0"/>
              <a:t>)</a:t>
            </a:r>
            <a:r>
              <a:rPr lang="pt-BR" sz="2800" dirty="0"/>
              <a:t> é uma biblioteca de acesso livre que é desenvolvida em linguagem </a:t>
            </a:r>
            <a:r>
              <a:rPr lang="pt-BR" sz="2800" dirty="0" smtClean="0"/>
              <a:t>Python</a:t>
            </a:r>
          </a:p>
          <a:p>
            <a:pPr algn="ctr"/>
            <a:endParaRPr lang="pt-BR" sz="2800" dirty="0"/>
          </a:p>
          <a:p>
            <a:pPr algn="ctr"/>
            <a:r>
              <a:rPr lang="pt-BR" sz="2800" dirty="0" smtClean="0"/>
              <a:t>Esta </a:t>
            </a:r>
            <a:r>
              <a:rPr lang="pt-BR" sz="2800" dirty="0"/>
              <a:t>biblioteca possibilita a modelagem a inversão de dados </a:t>
            </a:r>
            <a:r>
              <a:rPr lang="pt-BR" sz="2800" dirty="0" smtClean="0"/>
              <a:t>geofísicos</a:t>
            </a:r>
          </a:p>
          <a:p>
            <a:pPr algn="ctr"/>
            <a:endParaRPr lang="pt-BR" sz="2800" dirty="0"/>
          </a:p>
          <a:p>
            <a:pPr algn="ctr"/>
            <a:r>
              <a:rPr lang="pt-BR" sz="2800" dirty="0" smtClean="0"/>
              <a:t>Os </a:t>
            </a:r>
            <a:r>
              <a:rPr lang="pt-BR" sz="2800" dirty="0"/>
              <a:t>códigos desenvolvidos neste minicurso utilizam esta biblioteca e, portanto, é necessário instalá-la para poder rodá-los. Para tanto, siga as instruções no link </a:t>
            </a:r>
            <a:r>
              <a:rPr lang="pt-BR" sz="2800" u="sng" dirty="0"/>
              <a:t>http://www.fatiando.org/install.html</a:t>
            </a:r>
            <a:r>
              <a:rPr lang="pt-BR" sz="2800" u="sng" dirty="0" smtClean="0"/>
              <a:t>#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122940" y="4763539"/>
            <a:ext cx="8712968" cy="188364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9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Fatiando </a:t>
            </a:r>
            <a:r>
              <a:rPr lang="pt-BR" b="1" dirty="0"/>
              <a:t>a </a:t>
            </a:r>
            <a:r>
              <a:rPr lang="pt-BR" b="1" dirty="0" smtClean="0"/>
              <a:t>Terra</a:t>
            </a: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625879" y="1412776"/>
            <a:ext cx="78676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O Fatiando a </a:t>
            </a:r>
            <a:r>
              <a:rPr lang="pt-BR" sz="2800" dirty="0" smtClean="0"/>
              <a:t>Terra (</a:t>
            </a:r>
            <a:r>
              <a:rPr lang="pt-BR" sz="2800" u="sng" dirty="0"/>
              <a:t>http://</a:t>
            </a:r>
            <a:r>
              <a:rPr lang="pt-BR" sz="2800" u="sng" dirty="0" smtClean="0"/>
              <a:t>www.fatiando.org/index.html</a:t>
            </a:r>
            <a:r>
              <a:rPr lang="pt-BR" sz="2800" dirty="0" smtClean="0"/>
              <a:t>)</a:t>
            </a:r>
            <a:r>
              <a:rPr lang="pt-BR" sz="2800" dirty="0"/>
              <a:t> é uma biblioteca de acesso livre que é desenvolvida em linguagem </a:t>
            </a:r>
            <a:r>
              <a:rPr lang="pt-BR" sz="2800" dirty="0" smtClean="0"/>
              <a:t>Python</a:t>
            </a:r>
          </a:p>
          <a:p>
            <a:pPr algn="ctr"/>
            <a:endParaRPr lang="pt-BR" sz="2800" dirty="0"/>
          </a:p>
          <a:p>
            <a:pPr algn="ctr"/>
            <a:r>
              <a:rPr lang="pt-BR" sz="2800" dirty="0" smtClean="0"/>
              <a:t>Esta </a:t>
            </a:r>
            <a:r>
              <a:rPr lang="pt-BR" sz="2800" dirty="0"/>
              <a:t>biblioteca possibilita a modelagem a inversão de dados </a:t>
            </a:r>
            <a:r>
              <a:rPr lang="pt-BR" sz="2800" dirty="0" smtClean="0"/>
              <a:t>geofísicos</a:t>
            </a:r>
          </a:p>
          <a:p>
            <a:pPr algn="ctr"/>
            <a:endParaRPr lang="pt-BR" sz="2800" dirty="0"/>
          </a:p>
          <a:p>
            <a:pPr algn="ctr"/>
            <a:r>
              <a:rPr lang="pt-BR" sz="2800" dirty="0" smtClean="0"/>
              <a:t>Os </a:t>
            </a:r>
            <a:r>
              <a:rPr lang="pt-BR" sz="2800" dirty="0"/>
              <a:t>códigos desenvolvidos neste minicurso utilizam esta biblioteca e, portanto, é necessário instalá-la para poder rodá-los. Para tanto, siga as instruções no link </a:t>
            </a:r>
            <a:r>
              <a:rPr lang="pt-BR" sz="2800" u="sng" dirty="0"/>
              <a:t>http://www.fatiando.org/install.html</a:t>
            </a:r>
            <a:r>
              <a:rPr lang="pt-BR" sz="2800" u="sng" dirty="0" smtClean="0"/>
              <a:t>#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619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Repositório no </a:t>
            </a:r>
            <a:r>
              <a:rPr lang="pt-BR" b="1" dirty="0" err="1" smtClean="0"/>
              <a:t>GitHub</a:t>
            </a:r>
            <a:endParaRPr lang="pt-BR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5" t="3750" r="11567" b="6250"/>
          <a:stretch/>
        </p:blipFill>
        <p:spPr bwMode="auto">
          <a:xfrm>
            <a:off x="252480" y="1344852"/>
            <a:ext cx="8640000" cy="532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48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Sobre este curso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Vamos falar sobre uma técnica que pode ser utilizada para processar e interpretar dados  </a:t>
            </a:r>
            <a:r>
              <a:rPr lang="pt-BR" b="1" dirty="0" smtClean="0"/>
              <a:t>gravimétricos</a:t>
            </a:r>
            <a:r>
              <a:rPr lang="pt-BR" dirty="0" smtClean="0"/>
              <a:t> e </a:t>
            </a:r>
            <a:r>
              <a:rPr lang="pt-BR" b="1" dirty="0" smtClean="0"/>
              <a:t>magnetométricos.</a:t>
            </a:r>
          </a:p>
          <a:p>
            <a:r>
              <a:rPr lang="pt-BR" dirty="0" smtClean="0"/>
              <a:t>Esta técnica surgiu lá pelos anos 60 e vem sendo desenvolvida até os dias de hoje.</a:t>
            </a:r>
          </a:p>
          <a:p>
            <a:r>
              <a:rPr lang="pt-BR" dirty="0" smtClean="0"/>
              <a:t>É baseada em conceitos da </a:t>
            </a:r>
            <a:r>
              <a:rPr lang="pt-BR" b="1" dirty="0" smtClean="0"/>
              <a:t>Teoria do Potencial</a:t>
            </a:r>
            <a:r>
              <a:rPr lang="pt-BR" dirty="0" smtClean="0"/>
              <a:t>, que pode ser definida como a teoria das funções que satisfazem a </a:t>
            </a:r>
            <a:r>
              <a:rPr lang="pt-BR" b="1" dirty="0" smtClean="0"/>
              <a:t>equação de Laplace</a:t>
            </a:r>
            <a:r>
              <a:rPr lang="pt-BR" dirty="0" smtClean="0"/>
              <a:t>. Estas são denominadas </a:t>
            </a:r>
            <a:r>
              <a:rPr lang="pt-BR" b="1" dirty="0" smtClean="0"/>
              <a:t>funções harmônicas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Envolve a </a:t>
            </a:r>
            <a:r>
              <a:rPr lang="pt-BR" b="1" dirty="0" smtClean="0"/>
              <a:t>solução numérica</a:t>
            </a:r>
            <a:r>
              <a:rPr lang="pt-BR" dirty="0" smtClean="0"/>
              <a:t> de uma determinada equação integral, que é geralmente formulada como um </a:t>
            </a:r>
            <a:r>
              <a:rPr lang="pt-BR" b="1" dirty="0" smtClean="0"/>
              <a:t>problema inverso linear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2940" y="2666005"/>
            <a:ext cx="8712968" cy="333699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56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Sobre este curso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Vamos falar sobre uma técnica que pode ser utilizada para processar e interpretar dados  </a:t>
            </a:r>
            <a:r>
              <a:rPr lang="pt-BR" b="1" dirty="0" smtClean="0"/>
              <a:t>gravimétricos</a:t>
            </a:r>
            <a:r>
              <a:rPr lang="pt-BR" dirty="0" smtClean="0"/>
              <a:t> e </a:t>
            </a:r>
            <a:r>
              <a:rPr lang="pt-BR" b="1" dirty="0" smtClean="0"/>
              <a:t>magnetométricos.</a:t>
            </a:r>
          </a:p>
          <a:p>
            <a:r>
              <a:rPr lang="pt-BR" dirty="0" smtClean="0"/>
              <a:t>Esta técnica surgiu lá pelos anos 60 e vem sendo desenvolvida até os dias de hoje.</a:t>
            </a:r>
          </a:p>
          <a:p>
            <a:r>
              <a:rPr lang="pt-BR" dirty="0" smtClean="0"/>
              <a:t>É baseada em conceitos da </a:t>
            </a:r>
            <a:r>
              <a:rPr lang="pt-BR" b="1" dirty="0" smtClean="0"/>
              <a:t>Teoria do Potencial</a:t>
            </a:r>
            <a:r>
              <a:rPr lang="pt-BR" dirty="0" smtClean="0"/>
              <a:t>, que pode ser definida como a teoria das funções que satisfazem a </a:t>
            </a:r>
            <a:r>
              <a:rPr lang="pt-BR" b="1" dirty="0" smtClean="0"/>
              <a:t>equação de Laplace</a:t>
            </a:r>
            <a:r>
              <a:rPr lang="pt-BR" dirty="0" smtClean="0"/>
              <a:t>. Estas são denominadas </a:t>
            </a:r>
            <a:r>
              <a:rPr lang="pt-BR" b="1" dirty="0" smtClean="0"/>
              <a:t>funções harmônicas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Envolve a </a:t>
            </a:r>
            <a:r>
              <a:rPr lang="pt-BR" b="1" dirty="0" smtClean="0"/>
              <a:t>solução numérica</a:t>
            </a:r>
            <a:r>
              <a:rPr lang="pt-BR" dirty="0" smtClean="0"/>
              <a:t> de uma determinada equação integral, que é geralmente formulada como um </a:t>
            </a:r>
            <a:r>
              <a:rPr lang="pt-BR" b="1" dirty="0" smtClean="0"/>
              <a:t>problema inverso linear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2940" y="3375732"/>
            <a:ext cx="8712968" cy="2574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78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Sobre este curso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Vamos falar sobre uma técnica que pode ser utilizada para processar e interpretar dados  </a:t>
            </a:r>
            <a:r>
              <a:rPr lang="pt-BR" b="1" dirty="0" smtClean="0"/>
              <a:t>gravimétricos</a:t>
            </a:r>
            <a:r>
              <a:rPr lang="pt-BR" dirty="0" smtClean="0"/>
              <a:t> e </a:t>
            </a:r>
            <a:r>
              <a:rPr lang="pt-BR" b="1" dirty="0" smtClean="0"/>
              <a:t>magnetométricos.</a:t>
            </a:r>
          </a:p>
          <a:p>
            <a:r>
              <a:rPr lang="pt-BR" dirty="0" smtClean="0"/>
              <a:t>Esta técnica surgiu lá pelos anos 60 e vem sendo desenvolvida até os dias de hoje.</a:t>
            </a:r>
          </a:p>
          <a:p>
            <a:r>
              <a:rPr lang="pt-BR" dirty="0" smtClean="0"/>
              <a:t>É baseada em conceitos da </a:t>
            </a:r>
            <a:r>
              <a:rPr lang="pt-BR" b="1" dirty="0" smtClean="0"/>
              <a:t>Teoria do Potencial</a:t>
            </a:r>
            <a:r>
              <a:rPr lang="pt-BR" dirty="0" smtClean="0"/>
              <a:t>, que pode ser definida como a teoria das funções que satisfazem a </a:t>
            </a:r>
            <a:r>
              <a:rPr lang="pt-BR" b="1" dirty="0" smtClean="0"/>
              <a:t>equação de Laplace</a:t>
            </a:r>
            <a:r>
              <a:rPr lang="pt-BR" dirty="0" smtClean="0"/>
              <a:t>. Estas são denominadas </a:t>
            </a:r>
            <a:r>
              <a:rPr lang="pt-BR" b="1" dirty="0" smtClean="0"/>
              <a:t>funções harmônicas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Envolve a </a:t>
            </a:r>
            <a:r>
              <a:rPr lang="pt-BR" b="1" dirty="0" smtClean="0"/>
              <a:t>solução numérica</a:t>
            </a:r>
            <a:r>
              <a:rPr lang="pt-BR" dirty="0" smtClean="0"/>
              <a:t> de uma determinada equação integral, que é geralmente formulada como um </a:t>
            </a:r>
            <a:r>
              <a:rPr lang="pt-BR" b="1" dirty="0" smtClean="0"/>
              <a:t>problema inverso linear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2940" y="4797152"/>
            <a:ext cx="8712968" cy="11525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04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Sobre este curso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Vamos falar sobre uma técnica que pode ser utilizada para processar e interpretar dados  </a:t>
            </a:r>
            <a:r>
              <a:rPr lang="pt-BR" b="1" dirty="0" smtClean="0"/>
              <a:t>gravimétricos</a:t>
            </a:r>
            <a:r>
              <a:rPr lang="pt-BR" dirty="0" smtClean="0"/>
              <a:t> e </a:t>
            </a:r>
            <a:r>
              <a:rPr lang="pt-BR" b="1" dirty="0" smtClean="0"/>
              <a:t>magnetométricos.</a:t>
            </a:r>
          </a:p>
          <a:p>
            <a:r>
              <a:rPr lang="pt-BR" dirty="0" smtClean="0"/>
              <a:t>Esta técnica surgiu lá pelos anos 60 e vem sendo desenvolvida até os dias de hoje.</a:t>
            </a:r>
          </a:p>
          <a:p>
            <a:r>
              <a:rPr lang="pt-BR" dirty="0" smtClean="0"/>
              <a:t>É baseada em conceitos da </a:t>
            </a:r>
            <a:r>
              <a:rPr lang="pt-BR" b="1" dirty="0" smtClean="0"/>
              <a:t>Teoria do Potencial</a:t>
            </a:r>
            <a:r>
              <a:rPr lang="pt-BR" dirty="0" smtClean="0"/>
              <a:t>, que pode ser definida como a teoria das funções que satisfazem a </a:t>
            </a:r>
            <a:r>
              <a:rPr lang="pt-BR" b="1" dirty="0" smtClean="0"/>
              <a:t>equação de Laplace</a:t>
            </a:r>
            <a:r>
              <a:rPr lang="pt-BR" dirty="0" smtClean="0"/>
              <a:t>. Estas são denominadas </a:t>
            </a:r>
            <a:r>
              <a:rPr lang="pt-BR" b="1" dirty="0" smtClean="0"/>
              <a:t>funções harmônicas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Envolve a </a:t>
            </a:r>
            <a:r>
              <a:rPr lang="pt-BR" b="1" dirty="0" smtClean="0"/>
              <a:t>solução numérica</a:t>
            </a:r>
            <a:r>
              <a:rPr lang="pt-BR" dirty="0" smtClean="0"/>
              <a:t> de uma determinada equação integral, que é geralmente formulada como um </a:t>
            </a:r>
            <a:r>
              <a:rPr lang="pt-BR" b="1" dirty="0" smtClean="0"/>
              <a:t>problema inverso linear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4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Apresentação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5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Vanderlei C. Oliveira Jr.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Formação</a:t>
            </a:r>
          </a:p>
          <a:p>
            <a:pPr lvl="1"/>
            <a:r>
              <a:rPr lang="pt-BR" dirty="0" smtClean="0"/>
              <a:t>Bacharelado em Geofísica no IAG-USP (2008)</a:t>
            </a:r>
          </a:p>
          <a:p>
            <a:pPr lvl="1"/>
            <a:r>
              <a:rPr lang="pt-BR" dirty="0" smtClean="0"/>
              <a:t>Mestrado em Geofísica no ON (2010)</a:t>
            </a:r>
          </a:p>
          <a:p>
            <a:pPr lvl="1"/>
            <a:r>
              <a:rPr lang="pt-BR" dirty="0" smtClean="0"/>
              <a:t>Doutorado em Geofísica no ON (2013)</a:t>
            </a:r>
          </a:p>
          <a:p>
            <a:r>
              <a:rPr lang="pt-BR" dirty="0" smtClean="0"/>
              <a:t>Especialidades</a:t>
            </a:r>
          </a:p>
          <a:p>
            <a:pPr lvl="1"/>
            <a:r>
              <a:rPr lang="pt-BR" dirty="0" smtClean="0"/>
              <a:t>Métodos potenciais (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Modelagem</a:t>
            </a:r>
          </a:p>
          <a:p>
            <a:pPr lvl="1"/>
            <a:r>
              <a:rPr lang="pt-BR" dirty="0" smtClean="0"/>
              <a:t>Inversão</a:t>
            </a:r>
          </a:p>
          <a:p>
            <a:r>
              <a:rPr lang="pt-BR" dirty="0" smtClean="0"/>
              <a:t>Pesquisador no ON desde 2013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2940" y="3551473"/>
            <a:ext cx="8712968" cy="275784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79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Vanderlei C. Oliveira Jr.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Formação</a:t>
            </a:r>
          </a:p>
          <a:p>
            <a:pPr lvl="1"/>
            <a:r>
              <a:rPr lang="pt-BR" dirty="0" smtClean="0"/>
              <a:t>Bacharelado em Geofísica no IAG-USP (2008)</a:t>
            </a:r>
          </a:p>
          <a:p>
            <a:pPr lvl="1"/>
            <a:r>
              <a:rPr lang="pt-BR" dirty="0" smtClean="0"/>
              <a:t>Mestrado em Geofísica no ON (2010)</a:t>
            </a:r>
          </a:p>
          <a:p>
            <a:pPr lvl="1"/>
            <a:r>
              <a:rPr lang="pt-BR" dirty="0" smtClean="0"/>
              <a:t>Doutorado em Geofísica no ON (2013)</a:t>
            </a:r>
          </a:p>
          <a:p>
            <a:r>
              <a:rPr lang="pt-BR" dirty="0" smtClean="0"/>
              <a:t>Especialidades</a:t>
            </a:r>
          </a:p>
          <a:p>
            <a:pPr lvl="1"/>
            <a:r>
              <a:rPr lang="pt-BR" dirty="0" smtClean="0"/>
              <a:t>Métodos potenciais (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Modelagem</a:t>
            </a:r>
          </a:p>
          <a:p>
            <a:pPr lvl="1"/>
            <a:r>
              <a:rPr lang="pt-BR" dirty="0" smtClean="0"/>
              <a:t>Inversão</a:t>
            </a:r>
          </a:p>
          <a:p>
            <a:r>
              <a:rPr lang="pt-BR" dirty="0" smtClean="0"/>
              <a:t>Pesquisador no ON desde 2013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2940" y="5511085"/>
            <a:ext cx="8712968" cy="72622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Vanderlei C. Oliveira Jr.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Formação</a:t>
            </a:r>
          </a:p>
          <a:p>
            <a:pPr lvl="1"/>
            <a:r>
              <a:rPr lang="pt-BR" dirty="0" smtClean="0"/>
              <a:t>Bacharelado em Geofísica no IAG-USP (2008)</a:t>
            </a:r>
          </a:p>
          <a:p>
            <a:pPr lvl="1"/>
            <a:r>
              <a:rPr lang="pt-BR" dirty="0" smtClean="0"/>
              <a:t>Mestrado em Geofísica no ON (2010)</a:t>
            </a:r>
          </a:p>
          <a:p>
            <a:pPr lvl="1"/>
            <a:r>
              <a:rPr lang="pt-BR" dirty="0" smtClean="0"/>
              <a:t>Doutorado em Geofísica no ON (2013)</a:t>
            </a:r>
          </a:p>
          <a:p>
            <a:r>
              <a:rPr lang="pt-BR" dirty="0" smtClean="0"/>
              <a:t>Especialidades</a:t>
            </a:r>
          </a:p>
          <a:p>
            <a:pPr lvl="1"/>
            <a:r>
              <a:rPr lang="pt-BR" dirty="0" smtClean="0"/>
              <a:t>Métodos potenciais (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Modelagem</a:t>
            </a:r>
          </a:p>
          <a:p>
            <a:pPr lvl="1"/>
            <a:r>
              <a:rPr lang="pt-BR" dirty="0" smtClean="0"/>
              <a:t>Inversão</a:t>
            </a:r>
          </a:p>
          <a:p>
            <a:r>
              <a:rPr lang="pt-BR" dirty="0" smtClean="0"/>
              <a:t>Pesquisador no ON desde 2013</a:t>
            </a:r>
          </a:p>
        </p:txBody>
      </p:sp>
    </p:spTree>
    <p:extLst>
      <p:ext uri="{BB962C8B-B14F-4D97-AF65-F5344CB8AC3E}">
        <p14:creationId xmlns:p14="http://schemas.microsoft.com/office/powerpoint/2010/main" val="12689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Objetivo</a:t>
            </a: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640627" y="1628800"/>
            <a:ext cx="78676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Apresentar a técnica da </a:t>
            </a:r>
            <a:r>
              <a:rPr lang="pt-BR" sz="3200" b="1" dirty="0"/>
              <a:t>Camada Equivalente</a:t>
            </a:r>
            <a:r>
              <a:rPr lang="pt-BR" sz="3200" dirty="0"/>
              <a:t> como alternativa para o processamento e interpretação de dados gravimétricos e </a:t>
            </a:r>
            <a:r>
              <a:rPr lang="pt-BR" sz="3200" dirty="0" err="1" smtClean="0"/>
              <a:t>magnetométricos</a:t>
            </a:r>
            <a:endParaRPr lang="pt-BR" sz="3200" dirty="0" smtClean="0"/>
          </a:p>
          <a:p>
            <a:pPr algn="ctr"/>
            <a:endParaRPr lang="pt-BR" sz="3200" dirty="0"/>
          </a:p>
          <a:p>
            <a:pPr algn="ctr"/>
            <a:r>
              <a:rPr lang="pt-BR" sz="3200" dirty="0" smtClean="0"/>
              <a:t>Apresentar </a:t>
            </a:r>
            <a:r>
              <a:rPr lang="pt-BR" sz="3200" dirty="0"/>
              <a:t>exemplos de aplicações a dados sintéticos e reais com o pacote </a:t>
            </a:r>
            <a:r>
              <a:rPr lang="pt-BR" sz="3200" b="1" dirty="0"/>
              <a:t>Fatiando a Terra</a:t>
            </a:r>
            <a:r>
              <a:rPr lang="pt-BR" sz="3200" dirty="0"/>
              <a:t> (http://www.fatiando.org/index.html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77352"/>
            <a:ext cx="720000" cy="720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22940" y="3983521"/>
            <a:ext cx="8712968" cy="275784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77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Objetivo</a:t>
            </a: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640627" y="1628800"/>
            <a:ext cx="78676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Apresentar a técnica da </a:t>
            </a:r>
            <a:r>
              <a:rPr lang="pt-BR" sz="3200" b="1" dirty="0"/>
              <a:t>Camada Equivalente</a:t>
            </a:r>
            <a:r>
              <a:rPr lang="pt-BR" sz="3200" dirty="0"/>
              <a:t> como alternativa para o processamento e interpretação de dados gravimétricos e </a:t>
            </a:r>
            <a:r>
              <a:rPr lang="pt-BR" sz="3200" dirty="0" err="1" smtClean="0"/>
              <a:t>magnetométricos</a:t>
            </a:r>
            <a:endParaRPr lang="pt-BR" sz="3200" dirty="0" smtClean="0"/>
          </a:p>
          <a:p>
            <a:pPr algn="ctr"/>
            <a:endParaRPr lang="pt-BR" sz="3200" dirty="0"/>
          </a:p>
          <a:p>
            <a:pPr algn="ctr"/>
            <a:r>
              <a:rPr lang="pt-BR" sz="3200" dirty="0" smtClean="0"/>
              <a:t>Apresentar </a:t>
            </a:r>
            <a:r>
              <a:rPr lang="pt-BR" sz="3200" dirty="0"/>
              <a:t>exemplos de aplicações a dados sintéticos e reais com o pacote </a:t>
            </a:r>
            <a:r>
              <a:rPr lang="pt-BR" sz="3200" b="1" dirty="0"/>
              <a:t>Fatiando a Terra</a:t>
            </a:r>
            <a:r>
              <a:rPr lang="pt-BR" sz="3200" dirty="0"/>
              <a:t> (http://www.fatiando.org/index.html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7735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7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Fatiando </a:t>
            </a:r>
            <a:r>
              <a:rPr lang="pt-BR" b="1" dirty="0"/>
              <a:t>a </a:t>
            </a:r>
            <a:r>
              <a:rPr lang="pt-BR" b="1" dirty="0" smtClean="0"/>
              <a:t>Terra</a:t>
            </a: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625879" y="1412776"/>
            <a:ext cx="78676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O Fatiando a </a:t>
            </a:r>
            <a:r>
              <a:rPr lang="pt-BR" sz="2800" dirty="0" smtClean="0"/>
              <a:t>Terra (</a:t>
            </a:r>
            <a:r>
              <a:rPr lang="pt-BR" sz="2800" u="sng" dirty="0"/>
              <a:t>http://</a:t>
            </a:r>
            <a:r>
              <a:rPr lang="pt-BR" sz="2800" u="sng" dirty="0" smtClean="0"/>
              <a:t>www.fatiando.org/index.html</a:t>
            </a:r>
            <a:r>
              <a:rPr lang="pt-BR" sz="2800" dirty="0" smtClean="0"/>
              <a:t>)</a:t>
            </a:r>
            <a:r>
              <a:rPr lang="pt-BR" sz="2800" dirty="0"/>
              <a:t> é uma biblioteca de acesso livre que é desenvolvida em linguagem </a:t>
            </a:r>
            <a:r>
              <a:rPr lang="pt-BR" sz="2800" dirty="0" smtClean="0"/>
              <a:t>Python</a:t>
            </a:r>
          </a:p>
          <a:p>
            <a:pPr algn="ctr"/>
            <a:endParaRPr lang="pt-BR" sz="2800" dirty="0"/>
          </a:p>
          <a:p>
            <a:pPr algn="ctr"/>
            <a:r>
              <a:rPr lang="pt-BR" sz="2800" dirty="0" smtClean="0"/>
              <a:t>Esta </a:t>
            </a:r>
            <a:r>
              <a:rPr lang="pt-BR" sz="2800" dirty="0"/>
              <a:t>biblioteca possibilita a modelagem a inversão de dados </a:t>
            </a:r>
            <a:r>
              <a:rPr lang="pt-BR" sz="2800" dirty="0" smtClean="0"/>
              <a:t>geofísicos</a:t>
            </a:r>
          </a:p>
          <a:p>
            <a:pPr algn="ctr"/>
            <a:endParaRPr lang="pt-BR" sz="2800" dirty="0"/>
          </a:p>
          <a:p>
            <a:pPr algn="ctr"/>
            <a:r>
              <a:rPr lang="pt-BR" sz="2800" dirty="0" smtClean="0"/>
              <a:t>Os </a:t>
            </a:r>
            <a:r>
              <a:rPr lang="pt-BR" sz="2800" dirty="0"/>
              <a:t>códigos desenvolvidos neste minicurso utilizam esta biblioteca e, portanto, é necessário instalá-la para poder rodá-los. Para tanto, siga as instruções no link </a:t>
            </a:r>
            <a:r>
              <a:rPr lang="pt-BR" sz="2800" u="sng" dirty="0"/>
              <a:t>http://www.fatiando.org/install.html</a:t>
            </a:r>
            <a:r>
              <a:rPr lang="pt-BR" sz="2800" u="sng" dirty="0" smtClean="0"/>
              <a:t>#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122940" y="3412039"/>
            <a:ext cx="8712968" cy="333699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8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Fatiando a Terra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0" r="1322" b="5419"/>
          <a:stretch/>
        </p:blipFill>
        <p:spPr bwMode="auto">
          <a:xfrm>
            <a:off x="237732" y="2060851"/>
            <a:ext cx="8640000" cy="404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038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601</Words>
  <Application>Microsoft Office PowerPoint</Application>
  <PresentationFormat>Apresentação na tela (4:3)</PresentationFormat>
  <Paragraphs>84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Camada equivalente aplicada ao processamento e interpretação de dados de campos potenciais </vt:lpstr>
      <vt:lpstr>Apresentação</vt:lpstr>
      <vt:lpstr>Vanderlei C. Oliveira Jr.</vt:lpstr>
      <vt:lpstr>Vanderlei C. Oliveira Jr.</vt:lpstr>
      <vt:lpstr>Vanderlei C. Oliveira Jr.</vt:lpstr>
      <vt:lpstr>Objetivo</vt:lpstr>
      <vt:lpstr>Objetivo</vt:lpstr>
      <vt:lpstr>Fatiando a Terra</vt:lpstr>
      <vt:lpstr>Fatiando a Terra</vt:lpstr>
      <vt:lpstr>Fatiando a Terra</vt:lpstr>
      <vt:lpstr>Fatiando a Terra</vt:lpstr>
      <vt:lpstr>Repositório no GitHub</vt:lpstr>
      <vt:lpstr>Sobre este curso</vt:lpstr>
      <vt:lpstr>Sobre este curso</vt:lpstr>
      <vt:lpstr>Sobre este curso</vt:lpstr>
      <vt:lpstr>Sobre este curso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17</cp:revision>
  <dcterms:created xsi:type="dcterms:W3CDTF">2016-10-05T18:21:47Z</dcterms:created>
  <dcterms:modified xsi:type="dcterms:W3CDTF">2016-10-10T23:02:57Z</dcterms:modified>
</cp:coreProperties>
</file>