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0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61"/>
    <a:srgbClr val="00A7C5"/>
    <a:srgbClr val="53A368"/>
    <a:srgbClr val="5FAD73"/>
    <a:srgbClr val="009A46"/>
    <a:srgbClr val="00BC00"/>
    <a:srgbClr val="009200"/>
    <a:srgbClr val="0082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</a:t>
            </a:r>
            <a:r>
              <a:rPr lang="pt-BR" sz="2400" dirty="0" smtClean="0"/>
              <a:t>níquel.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smtClean="0"/>
              <a:t>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</a:t>
            </a:r>
            <a:r>
              <a:rPr lang="pt-BR" sz="2400" dirty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</a:t>
            </a:r>
            <a:r>
              <a:rPr lang="pt-BR" sz="2400" dirty="0"/>
              <a:t>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</a:t>
            </a:r>
            <a:r>
              <a:rPr lang="pt-BR" sz="2400" dirty="0" smtClean="0"/>
              <a:t>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smtClean="0"/>
              <a:t>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527729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smtClean="0"/>
              <a:t>ionosférico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</a:t>
            </a:r>
            <a:r>
              <a:rPr lang="pt-BR" sz="2400" dirty="0" smtClean="0"/>
              <a:t>é milhares</a:t>
            </a:r>
            <a:r>
              <a:rPr lang="pt-BR" sz="2400" dirty="0" smtClean="0"/>
              <a:t> de </a:t>
            </a:r>
            <a:r>
              <a:rPr lang="pt-BR" sz="2400" dirty="0" err="1" smtClean="0"/>
              <a:t>nanotesla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</a:t>
            </a:r>
            <a:r>
              <a:rPr lang="pt-BR" sz="1600" dirty="0" smtClean="0"/>
              <a:t>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  <a:endParaRPr lang="pt-BR" sz="20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importante definirmos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998</Words>
  <Application>Microsoft Office PowerPoint</Application>
  <PresentationFormat>Apresentação na tela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Camada equivalente aplicada ao processamento e interpretação de dados de campos potenciais </vt:lpstr>
      <vt:lpstr>Anomalia de Campo Total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84</cp:revision>
  <dcterms:created xsi:type="dcterms:W3CDTF">2016-10-05T21:25:32Z</dcterms:created>
  <dcterms:modified xsi:type="dcterms:W3CDTF">2016-10-13T20:44:41Z</dcterms:modified>
</cp:coreProperties>
</file>