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408" r:id="rId4"/>
    <p:sldId id="409" r:id="rId5"/>
    <p:sldId id="412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15" r:id="rId15"/>
    <p:sldId id="416" r:id="rId16"/>
    <p:sldId id="418" r:id="rId17"/>
    <p:sldId id="430" r:id="rId18"/>
    <p:sldId id="431" r:id="rId19"/>
    <p:sldId id="432" r:id="rId20"/>
    <p:sldId id="433" r:id="rId21"/>
    <p:sldId id="434" r:id="rId22"/>
    <p:sldId id="410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2718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32" Type="http://schemas.openxmlformats.org/officeDocument/2006/relationships/image" Target="../media/image3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34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.png"/><Relationship Id="rId30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32" Type="http://schemas.openxmlformats.org/officeDocument/2006/relationships/image" Target="../media/image34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3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.png"/><Relationship Id="rId30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33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1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3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0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33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0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34" Type="http://schemas.openxmlformats.org/officeDocument/2006/relationships/image" Target="../media/image54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33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0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fonte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blipFill rotWithShape="1">
                <a:blip r:embed="rId23"/>
                <a:stretch>
                  <a:fillRect t="-3378" b="-12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5475435" y="4582869"/>
                <a:ext cx="3057005" cy="9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uma fonte com magnetização constante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𝐦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𝑚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0" smtClean="0">
                            <a:latin typeface="Cambria Math"/>
                          </a:rPr>
                          <m:t>𝐦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35" y="4582869"/>
                <a:ext cx="3057005" cy="956480"/>
              </a:xfrm>
              <a:prstGeom prst="rect">
                <a:avLst/>
              </a:prstGeom>
              <a:blipFill rotWithShape="1">
                <a:blip r:embed="rId27"/>
                <a:stretch>
                  <a:fillRect t="-3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𝑚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𝐦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blipFill rotWithShape="1">
                <a:blip r:embed="rId32"/>
                <a:stretch>
                  <a:fillRect t="-6667" r="-2084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𝑚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𝐦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blipFill rotWithShape="1">
                <a:blip r:embed="rId30"/>
                <a:stretch>
                  <a:fillRect t="-6667" r="-2084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/>
          <p:cNvSpPr txBox="1"/>
          <p:nvPr/>
        </p:nvSpPr>
        <p:spPr>
          <a:xfrm>
            <a:off x="4593179" y="5425479"/>
            <a:ext cx="300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Como são os elementos desta matriz?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7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4785436" y="397636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774376" y="386777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5788284" y="1796390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6412206" y="649430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2411760" y="1206498"/>
            <a:ext cx="1816820" cy="10346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de seta reta 66"/>
          <p:cNvCxnSpPr/>
          <p:nvPr/>
        </p:nvCxnSpPr>
        <p:spPr>
          <a:xfrm>
            <a:off x="4799084" y="400426"/>
            <a:ext cx="2634882" cy="1660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o 69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/>
              <p:cNvSpPr/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8" name="Retângulo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1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aixaDeTexto 6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6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781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ector de seta reta 78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Retângulo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reto 80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4932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7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7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>
            <a:cxnSpLocks noChangeAspect="1"/>
          </p:cNvCxnSpPr>
          <p:nvPr/>
        </p:nvCxnSpPr>
        <p:spPr>
          <a:xfrm rot="-360000">
            <a:off x="4794373" y="35303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Anomalia de Campo Total</a:t>
            </a:r>
            <a:br>
              <a:rPr lang="pt-BR" b="1" dirty="0" smtClean="0"/>
            </a:br>
            <a:r>
              <a:rPr lang="pt-BR" b="1" dirty="0" smtClean="0"/>
              <a:t>(parte B)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>
            <a:cxnSpLocks noChangeAspect="1"/>
          </p:cNvCxnSpPr>
          <p:nvPr/>
        </p:nvCxnSpPr>
        <p:spPr>
          <a:xfrm rot="-360000">
            <a:off x="4794373" y="35303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85"/>
          <p:cNvSpPr/>
          <p:nvPr/>
        </p:nvSpPr>
        <p:spPr>
          <a:xfrm>
            <a:off x="4644008" y="5166547"/>
            <a:ext cx="2380074" cy="7107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89891" y="48631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Produto escalar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blipFill rotWithShape="1">
                <a:blip r:embed="rId33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>
            <a:cxnSpLocks noChangeAspect="1"/>
          </p:cNvCxnSpPr>
          <p:nvPr/>
        </p:nvCxnSpPr>
        <p:spPr>
          <a:xfrm rot="-360000">
            <a:off x="4794373" y="35303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85"/>
          <p:cNvSpPr/>
          <p:nvPr/>
        </p:nvSpPr>
        <p:spPr>
          <a:xfrm>
            <a:off x="4644008" y="5166547"/>
            <a:ext cx="2380074" cy="7107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89891" y="48631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Produto escalar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blipFill rotWithShape="1">
                <a:blip r:embed="rId33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004048" y="6165304"/>
                <a:ext cx="1646092" cy="476605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165304"/>
                <a:ext cx="1646092" cy="47660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6992976" y="6165304"/>
            <a:ext cx="2018253" cy="55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Blakely (1996)</a:t>
            </a:r>
          </a:p>
          <a:p>
            <a:r>
              <a:rPr lang="en-US" sz="1400" dirty="0" err="1" smtClean="0"/>
              <a:t>Langel</a:t>
            </a:r>
            <a:r>
              <a:rPr lang="en-US" sz="1400" dirty="0" smtClean="0"/>
              <a:t> </a:t>
            </a:r>
            <a:r>
              <a:rPr lang="en-US" sz="1400" dirty="0"/>
              <a:t>e </a:t>
            </a:r>
            <a:r>
              <a:rPr lang="en-US" sz="1400" dirty="0" err="1"/>
              <a:t>Hinze</a:t>
            </a:r>
            <a:r>
              <a:rPr lang="en-US" sz="1400" dirty="0"/>
              <a:t> </a:t>
            </a:r>
            <a:r>
              <a:rPr lang="en-US" sz="1400" dirty="0" smtClean="0"/>
              <a:t>(1998)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401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Press.</a:t>
            </a:r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8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to 38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de seta reta 55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tângulo 65"/>
          <p:cNvSpPr/>
          <p:nvPr/>
        </p:nvSpPr>
        <p:spPr>
          <a:xfrm>
            <a:off x="1835696" y="5733256"/>
            <a:ext cx="898092" cy="1015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3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305367" y="3068960"/>
            <a:ext cx="18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Fonte magnética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0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3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469474" y="3573016"/>
                <a:ext cx="29909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Já a indução magnética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é uma integral avaliada no volume da fonte magnética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474" y="3573016"/>
                <a:ext cx="2990958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fonte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blipFill rotWithShape="1">
                <a:blip r:embed="rId23"/>
                <a:stretch>
                  <a:fillRect t="-3378" b="-12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3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4248</Words>
  <Application>Microsoft Office PowerPoint</Application>
  <PresentationFormat>Apresentação na tela (4:3)</PresentationFormat>
  <Paragraphs>640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Camada equivalente aplicada ao processamento e interpretação de dados de campos potenciais </vt:lpstr>
      <vt:lpstr>Anomalia de Campo Total (parte B)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144</cp:revision>
  <dcterms:created xsi:type="dcterms:W3CDTF">2016-10-05T21:25:32Z</dcterms:created>
  <dcterms:modified xsi:type="dcterms:W3CDTF">2016-10-18T14:33:22Z</dcterms:modified>
</cp:coreProperties>
</file>