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588224" y="1338043"/>
            <a:ext cx="1711451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604965" y="2857635"/>
            <a:ext cx="1711451" cy="715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712218" y="4106689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6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588224" y="1338043"/>
            <a:ext cx="1711451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604965" y="2857635"/>
            <a:ext cx="1711451" cy="715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712218" y="4106689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6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588224" y="1338043"/>
            <a:ext cx="1711451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604965" y="2857635"/>
            <a:ext cx="1711451" cy="715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712218" y="4106689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38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6604965" y="2857635"/>
            <a:ext cx="1711451" cy="715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712218" y="4106689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35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712218" y="4106689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342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71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instrutor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Vanderlei C. Oliveira Jr.</a:t>
            </a:r>
          </a:p>
          <a:p>
            <a:r>
              <a:rPr lang="pt-BR" dirty="0" smtClean="0"/>
              <a:t>Formação</a:t>
            </a:r>
          </a:p>
          <a:p>
            <a:pPr lvl="1"/>
            <a:r>
              <a:rPr lang="pt-BR" dirty="0" smtClean="0"/>
              <a:t>Bacharelado em Geofísica no IAG-USP (2008)</a:t>
            </a:r>
          </a:p>
          <a:p>
            <a:pPr lvl="1"/>
            <a:r>
              <a:rPr lang="pt-BR" dirty="0" smtClean="0"/>
              <a:t>Mestrado em Geofísica no ON (2010)</a:t>
            </a:r>
          </a:p>
          <a:p>
            <a:pPr lvl="1"/>
            <a:r>
              <a:rPr lang="pt-BR" dirty="0" smtClean="0"/>
              <a:t>Doutorado em Geofísica no ON (2013)</a:t>
            </a:r>
          </a:p>
          <a:p>
            <a:r>
              <a:rPr lang="pt-BR" dirty="0" smtClean="0"/>
              <a:t>Especialidades</a:t>
            </a:r>
          </a:p>
          <a:p>
            <a:pPr lvl="1"/>
            <a:r>
              <a:rPr lang="pt-BR" dirty="0" smtClean="0"/>
              <a:t>Métodos potenciais (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Inversão</a:t>
            </a:r>
          </a:p>
          <a:p>
            <a:r>
              <a:rPr lang="pt-BR" dirty="0" smtClean="0"/>
              <a:t>Pesquisador no ON desde 2013</a:t>
            </a:r>
          </a:p>
        </p:txBody>
      </p:sp>
    </p:spTree>
    <p:extLst>
      <p:ext uri="{BB962C8B-B14F-4D97-AF65-F5344CB8AC3E}">
        <p14:creationId xmlns:p14="http://schemas.microsoft.com/office/powerpoint/2010/main" val="256579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2666005"/>
            <a:ext cx="8712968" cy="333699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6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3375732"/>
            <a:ext cx="8712968" cy="2574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8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4797152"/>
            <a:ext cx="8712968" cy="11525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4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5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908470" y="2388805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99592" y="3392504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99592" y="4437112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588224" y="1338043"/>
            <a:ext cx="1711451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604965" y="2857635"/>
            <a:ext cx="1711451" cy="715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12218" y="4106689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1" name="CaixaDeTexto 30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19" name="Retângulo 18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19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899592" y="4437112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588224" y="1338043"/>
            <a:ext cx="1711451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604965" y="2857635"/>
            <a:ext cx="1711451" cy="715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712218" y="4106689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4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4523" y="1353542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24228" y="2889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588224" y="1338043"/>
            <a:ext cx="1711451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604965" y="2857635"/>
            <a:ext cx="1711451" cy="715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Grupo 34"/>
          <p:cNvGrpSpPr/>
          <p:nvPr/>
        </p:nvGrpSpPr>
        <p:grpSpPr>
          <a:xfrm>
            <a:off x="6732240" y="4149080"/>
            <a:ext cx="1728172" cy="646331"/>
            <a:chOff x="6732240" y="4149080"/>
            <a:chExt cx="1728172" cy="646331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6732240" y="414908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Exemplos numéricos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712218" y="4106689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64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811</Words>
  <Application>Microsoft Office PowerPoint</Application>
  <PresentationFormat>Apresentação na tela (4:3)</PresentationFormat>
  <Paragraphs>178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Camada equivalente aplicada ao processamento e interpretação de dados de campos potenciais </vt:lpstr>
      <vt:lpstr>Sobre o instrutor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9</cp:revision>
  <dcterms:created xsi:type="dcterms:W3CDTF">2016-10-05T18:21:47Z</dcterms:created>
  <dcterms:modified xsi:type="dcterms:W3CDTF">2016-10-05T21:18:32Z</dcterms:modified>
</cp:coreProperties>
</file>