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35" r:id="rId6"/>
    <p:sldId id="436" r:id="rId7"/>
    <p:sldId id="412" r:id="rId8"/>
    <p:sldId id="420" r:id="rId9"/>
    <p:sldId id="422" r:id="rId10"/>
    <p:sldId id="423" r:id="rId11"/>
    <p:sldId id="424" r:id="rId12"/>
    <p:sldId id="425" r:id="rId13"/>
    <p:sldId id="426" r:id="rId14"/>
    <p:sldId id="437" r:id="rId15"/>
    <p:sldId id="427" r:id="rId16"/>
    <p:sldId id="415" r:id="rId17"/>
    <p:sldId id="416" r:id="rId18"/>
    <p:sldId id="418" r:id="rId19"/>
    <p:sldId id="430" r:id="rId20"/>
    <p:sldId id="431" r:id="rId21"/>
    <p:sldId id="432" r:id="rId22"/>
    <p:sldId id="433" r:id="rId23"/>
    <p:sldId id="434" r:id="rId24"/>
    <p:sldId id="41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22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0.png"/><Relationship Id="rId3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2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0.png"/><Relationship Id="rId30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0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0.png"/><Relationship Id="rId32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3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0.png"/><Relationship Id="rId30" Type="http://schemas.openxmlformats.org/officeDocument/2006/relationships/image" Target="../media/image3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</a:t>
                </a:r>
                <a:r>
                  <a:rPr lang="pt-BR" dirty="0" smtClean="0"/>
                  <a:t>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</a:t>
                </a:r>
                <a:r>
                  <a:rPr lang="pt-BR" dirty="0" smtClean="0"/>
                  <a:t>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2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que 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 tenha magnetização </a:t>
                </a:r>
                <a:r>
                  <a:rPr lang="pt-BR" dirty="0" smtClean="0"/>
                  <a:t>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945643"/>
              </a:xfrm>
              <a:prstGeom prst="rect">
                <a:avLst/>
              </a:prstGeom>
              <a:blipFill rotWithShape="1">
                <a:blip r:embed="rId25"/>
                <a:stretch>
                  <a:fillRect t="-3226" b="-7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225948" cy="1002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225948" cy="100277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5863627" y="4869160"/>
                <a:ext cx="2600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600134" cy="55791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Parei aqui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/>
          <p:cNvSpPr txBox="1"/>
          <p:nvPr/>
        </p:nvSpPr>
        <p:spPr>
          <a:xfrm>
            <a:off x="4593179" y="5425479"/>
            <a:ext cx="30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Como são os elementos desta matriz?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Retâ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to 80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932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6992976" y="6165304"/>
            <a:ext cx="2018253" cy="5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Blakely (1996)</a:t>
            </a:r>
          </a:p>
          <a:p>
            <a:r>
              <a:rPr lang="en-US" sz="1400" dirty="0" err="1" smtClean="0"/>
              <a:t>Langel</a:t>
            </a:r>
            <a:r>
              <a:rPr lang="en-US" sz="1400" dirty="0" smtClean="0"/>
              <a:t> </a:t>
            </a:r>
            <a:r>
              <a:rPr lang="en-US" sz="1400" dirty="0"/>
              <a:t>e </a:t>
            </a:r>
            <a:r>
              <a:rPr lang="en-US" sz="1400" dirty="0" err="1"/>
              <a:t>Hinze</a:t>
            </a:r>
            <a:r>
              <a:rPr lang="en-US" sz="1400" dirty="0"/>
              <a:t> </a:t>
            </a:r>
            <a:r>
              <a:rPr lang="en-US" sz="1400" dirty="0" smtClean="0"/>
              <a:t>(1998)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4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091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 </a:t>
                </a:r>
                <a:r>
                  <a:rPr lang="pt-BR" dirty="0" smtClean="0"/>
                  <a:t>campo </a:t>
                </a:r>
                <a:r>
                  <a:rPr lang="pt-BR" dirty="0" smtClean="0"/>
                  <a:t>produzido pela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magnética na posição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r="-55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</a:t>
                </a:r>
                <a:r>
                  <a:rPr lang="pt-BR" dirty="0" smtClean="0"/>
                  <a:t>indução magnética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1" i="0" smtClean="0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 smtClean="0"/>
                  <a:t> é </a:t>
                </a:r>
                <a:r>
                  <a:rPr lang="pt-BR" dirty="0" smtClean="0"/>
                  <a:t>uma integral avaliada no volume da </a:t>
                </a:r>
                <a:r>
                  <a:rPr lang="pt-BR" dirty="0" smtClean="0"/>
                  <a:t>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</a:t>
                </a:r>
                <a:r>
                  <a:rPr lang="pt-BR" dirty="0" smtClean="0"/>
                  <a:t>magnética</a:t>
                </a:r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blipFill rotWithShape="1">
                <a:blip r:embed="rId23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4621</Words>
  <Application>Microsoft Office PowerPoint</Application>
  <PresentationFormat>Apresentação na tela (4:3)</PresentationFormat>
  <Paragraphs>677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Camada equivalente aplicada ao processamento e interpretação de dados de campos potenciais </vt:lpstr>
      <vt:lpstr>Anomalia de Campo Total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Parei aqui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149</cp:revision>
  <dcterms:created xsi:type="dcterms:W3CDTF">2016-10-05T21:25:32Z</dcterms:created>
  <dcterms:modified xsi:type="dcterms:W3CDTF">2016-10-19T12:24:47Z</dcterms:modified>
</cp:coreProperties>
</file>