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35" r:id="rId6"/>
    <p:sldId id="436" r:id="rId7"/>
    <p:sldId id="412" r:id="rId8"/>
    <p:sldId id="420" r:id="rId9"/>
    <p:sldId id="422" r:id="rId10"/>
    <p:sldId id="423" r:id="rId11"/>
    <p:sldId id="424" r:id="rId12"/>
    <p:sldId id="425" r:id="rId13"/>
    <p:sldId id="438" r:id="rId14"/>
    <p:sldId id="426" r:id="rId15"/>
    <p:sldId id="439" r:id="rId16"/>
    <p:sldId id="437" r:id="rId17"/>
    <p:sldId id="440" r:id="rId18"/>
    <p:sldId id="415" r:id="rId19"/>
    <p:sldId id="416" r:id="rId20"/>
    <p:sldId id="418" r:id="rId21"/>
    <p:sldId id="430" r:id="rId22"/>
    <p:sldId id="431" r:id="rId23"/>
    <p:sldId id="432" r:id="rId24"/>
    <p:sldId id="433" r:id="rId25"/>
    <p:sldId id="434" r:id="rId26"/>
    <p:sldId id="41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33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26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22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23.png"/><Relationship Id="rId35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9" Type="http://schemas.openxmlformats.org/officeDocument/2006/relationships/image" Target="../media/image3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7" Type="http://schemas.openxmlformats.org/officeDocument/2006/relationships/image" Target="../media/image38.png"/><Relationship Id="rId40" Type="http://schemas.openxmlformats.org/officeDocument/2006/relationships/image" Target="../media/image26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36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51.png"/><Relationship Id="rId35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9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7" Type="http://schemas.openxmlformats.org/officeDocument/2006/relationships/image" Target="../media/image38.png"/><Relationship Id="rId40" Type="http://schemas.openxmlformats.org/officeDocument/2006/relationships/image" Target="../media/image26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36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Relationship Id="rId30" Type="http://schemas.openxmlformats.org/officeDocument/2006/relationships/image" Target="../media/image41.png"/><Relationship Id="rId35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38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7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36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7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91.png"/><Relationship Id="rId35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33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60.png"/><Relationship Id="rId17" Type="http://schemas.openxmlformats.org/officeDocument/2006/relationships/image" Target="../media/image12.png"/><Relationship Id="rId33" Type="http://schemas.openxmlformats.org/officeDocument/2006/relationships/image" Target="../media/image23.png"/><Relationship Id="rId2" Type="http://schemas.openxmlformats.org/officeDocument/2006/relationships/image" Target="../media/image26.png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37" Type="http://schemas.openxmlformats.org/officeDocument/2006/relationships/image" Target="../media/image38.png"/><Relationship Id="rId5" Type="http://schemas.openxmlformats.org/officeDocument/2006/relationships/image" Target="../media/image25.png"/><Relationship Id="rId15" Type="http://schemas.openxmlformats.org/officeDocument/2006/relationships/image" Target="../media/image10.png"/><Relationship Id="rId36" Type="http://schemas.openxmlformats.org/officeDocument/2006/relationships/image" Target="../media/image13.png"/><Relationship Id="rId10" Type="http://schemas.openxmlformats.org/officeDocument/2006/relationships/image" Target="../media/image32.png"/><Relationship Id="rId19" Type="http://schemas.openxmlformats.org/officeDocument/2006/relationships/image" Target="../media/image150.png"/><Relationship Id="rId31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1.png"/><Relationship Id="rId14" Type="http://schemas.openxmlformats.org/officeDocument/2006/relationships/image" Target="../media/image8.png"/><Relationship Id="rId22" Type="http://schemas.openxmlformats.org/officeDocument/2006/relationships/image" Target="../media/image18.png"/><Relationship Id="rId30" Type="http://schemas.openxmlformats.org/officeDocument/2006/relationships/image" Target="../media/image42.png"/><Relationship Id="rId35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1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0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5.png"/><Relationship Id="rId21" Type="http://schemas.openxmlformats.org/officeDocument/2006/relationships/image" Target="../media/image330.png"/><Relationship Id="rId7" Type="http://schemas.openxmlformats.org/officeDocument/2006/relationships/image" Target="../media/image28.png"/><Relationship Id="rId12" Type="http://schemas.openxmlformats.org/officeDocument/2006/relationships/image" Target="../media/image60.png"/><Relationship Id="rId17" Type="http://schemas.openxmlformats.org/officeDocument/2006/relationships/image" Target="../media/image12.png"/><Relationship Id="rId25" Type="http://schemas.openxmlformats.org/officeDocument/2006/relationships/image" Target="../media/image410.png"/><Relationship Id="rId2" Type="http://schemas.openxmlformats.org/officeDocument/2006/relationships/image" Target="../media/image400.png"/><Relationship Id="rId16" Type="http://schemas.openxmlformats.org/officeDocument/2006/relationships/image" Target="../media/image11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5.png"/><Relationship Id="rId5" Type="http://schemas.openxmlformats.org/officeDocument/2006/relationships/image" Target="../media/image48.png"/><Relationship Id="rId15" Type="http://schemas.openxmlformats.org/officeDocument/2006/relationships/image" Target="../media/image10.png"/><Relationship Id="rId23" Type="http://schemas.openxmlformats.org/officeDocument/2006/relationships/image" Target="../media/image420.png"/><Relationship Id="rId28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31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8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0.png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4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37" Type="http://schemas.openxmlformats.org/officeDocument/2006/relationships/image" Target="../media/image5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0.png"/><Relationship Id="rId28" Type="http://schemas.openxmlformats.org/officeDocument/2006/relationships/image" Target="../media/image46.png"/><Relationship Id="rId36" Type="http://schemas.openxmlformats.org/officeDocument/2006/relationships/image" Target="../media/image40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54877"/>
              </a:xfrm>
              <a:prstGeom prst="rect">
                <a:avLst/>
              </a:prstGeom>
              <a:blipFill rotWithShape="1">
                <a:blip r:embed="rId23"/>
                <a:stretch>
                  <a:fillRect t="-2548" b="-8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2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que 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 tenha magnetização </a:t>
                </a:r>
                <a:r>
                  <a:rPr lang="pt-BR" dirty="0" smtClean="0"/>
                  <a:t>com direção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1244956"/>
              </a:xfrm>
              <a:prstGeom prst="rect">
                <a:avLst/>
              </a:prstGeom>
              <a:blipFill rotWithShape="1">
                <a:blip r:embed="rId25"/>
                <a:stretch>
                  <a:fillRect t="-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199586" y="3535287"/>
                <a:ext cx="3619059" cy="9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54877"/>
              </a:xfrm>
              <a:prstGeom prst="rect">
                <a:avLst/>
              </a:prstGeom>
              <a:blipFill rotWithShape="1">
                <a:blip r:embed="rId28"/>
                <a:stretch>
                  <a:fillRect t="-2548" b="-8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5832729" y="4797152"/>
            <a:ext cx="248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Variáveis de integração</a:t>
            </a:r>
            <a:endParaRPr lang="pt-B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82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7632762" y="5445224"/>
            <a:ext cx="1691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As derivadas são calculadas em relação às coordenadas do ponto de observação</a:t>
            </a:r>
            <a:endParaRPr lang="pt-B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587037" y="5292129"/>
            <a:ext cx="330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Tente calcular os elementos desta matriz!</a:t>
            </a:r>
            <a:endParaRPr lang="pt-B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82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174876"/>
                <a:ext cx="2142188" cy="1021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131614"/>
                <a:ext cx="4546053" cy="656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7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2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4926334" y="5191548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</a:t>
            </a:r>
            <a:r>
              <a:rPr lang="pt-BR" sz="1200" i="1" dirty="0" err="1" smtClean="0">
                <a:solidFill>
                  <a:srgbClr val="FF0000"/>
                </a:solidFill>
              </a:rPr>
              <a:t>n</a:t>
            </a:r>
            <a:r>
              <a:rPr lang="pt-BR" sz="1200" dirty="0" err="1" smtClean="0">
                <a:solidFill>
                  <a:srgbClr val="FF0000"/>
                </a:solidFill>
              </a:rPr>
              <a:t>T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74196" y="519154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</a:t>
            </a:r>
            <a:r>
              <a:rPr lang="pt-BR" sz="1200" dirty="0">
                <a:solidFill>
                  <a:srgbClr val="FF0000"/>
                </a:solidFill>
              </a:rPr>
              <a:t>10</a:t>
            </a:r>
            <a:r>
              <a:rPr lang="pt-BR" sz="1200" baseline="30000" dirty="0">
                <a:solidFill>
                  <a:srgbClr val="FF0000"/>
                </a:solidFill>
              </a:rPr>
              <a:t>9</a:t>
            </a:r>
            <a:r>
              <a:rPr lang="pt-BR" sz="1200" dirty="0" smtClean="0">
                <a:solidFill>
                  <a:srgbClr val="FF0000"/>
                </a:solidFill>
              </a:rPr>
              <a:t>H/m]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050770" y="519154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[A/m]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7435290" y="519154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[10</a:t>
            </a:r>
            <a:r>
              <a:rPr lang="pt-BR" sz="1200" baseline="30000" dirty="0" smtClean="0">
                <a:solidFill>
                  <a:srgbClr val="FF0000"/>
                </a:solidFill>
              </a:rPr>
              <a:t>9</a:t>
            </a:r>
            <a:r>
              <a:rPr lang="pt-BR" sz="1200" dirty="0" smtClean="0">
                <a:solidFill>
                  <a:srgbClr val="FF0000"/>
                </a:solidFill>
              </a:rPr>
              <a:t>H/m]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191901" y="466276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[H/m]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73757" y="5503169"/>
            <a:ext cx="84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Converte T para </a:t>
            </a:r>
            <a:r>
              <a:rPr lang="pt-BR" sz="1200" i="1" dirty="0" err="1" smtClean="0">
                <a:solidFill>
                  <a:srgbClr val="FF0000"/>
                </a:solidFill>
              </a:rPr>
              <a:t>n</a:t>
            </a:r>
            <a:r>
              <a:rPr lang="pt-BR" sz="1200" dirty="0" err="1" smtClean="0">
                <a:solidFill>
                  <a:srgbClr val="FF0000"/>
                </a:solidFill>
              </a:rPr>
              <a:t>T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8397114" y="5200625"/>
            <a:ext cx="1" cy="333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4644008" y="455674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836790" y="38229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[A m]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2" name="Chave esquerda 31"/>
          <p:cNvSpPr/>
          <p:nvPr/>
        </p:nvSpPr>
        <p:spPr>
          <a:xfrm rot="16200000" flipV="1">
            <a:off x="6015578" y="4954691"/>
            <a:ext cx="60852" cy="98655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896057" y="5426407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i="1" dirty="0" err="1" smtClean="0">
                <a:solidFill>
                  <a:srgbClr val="FF0000"/>
                </a:solidFill>
              </a:rPr>
              <a:t>n</a:t>
            </a:r>
            <a:r>
              <a:rPr lang="pt-BR" sz="1200" dirty="0" err="1" smtClean="0">
                <a:solidFill>
                  <a:srgbClr val="FF0000"/>
                </a:solidFill>
              </a:rPr>
              <a:t>T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219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CaixaDeTexto 100"/>
          <p:cNvSpPr txBox="1"/>
          <p:nvPr/>
        </p:nvSpPr>
        <p:spPr>
          <a:xfrm>
            <a:off x="7164288" y="3429000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5820519" y="3000683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[A/m]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03" name="Conector de seta reta 102"/>
          <p:cNvCxnSpPr/>
          <p:nvPr/>
        </p:nvCxnSpPr>
        <p:spPr>
          <a:xfrm>
            <a:off x="6076356" y="3256777"/>
            <a:ext cx="1" cy="333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6686145" y="315308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[m</a:t>
            </a:r>
            <a:r>
              <a:rPr lang="pt-BR" sz="1200" baseline="30000" dirty="0" smtClean="0">
                <a:solidFill>
                  <a:srgbClr val="FF0000"/>
                </a:solidFill>
              </a:rPr>
              <a:t>-1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05" name="Conector de seta reta 104"/>
          <p:cNvCxnSpPr/>
          <p:nvPr/>
        </p:nvCxnSpPr>
        <p:spPr>
          <a:xfrm flipH="1">
            <a:off x="6491379" y="3349075"/>
            <a:ext cx="223005" cy="15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7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  <p:cxnSp>
        <p:nvCxnSpPr>
          <p:cNvPr id="89" name="Conector de seta reta 88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produzido pela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 na posição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r="-55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indução magnética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 smtClean="0"/>
                  <a:t> é uma integral avaliada no volume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blipFill rotWithShape="1">
                <a:blip r:embed="rId23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6028</Words>
  <Application>Microsoft Office PowerPoint</Application>
  <PresentationFormat>Apresentação na tela (4:3)</PresentationFormat>
  <Paragraphs>821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162</cp:revision>
  <dcterms:created xsi:type="dcterms:W3CDTF">2016-10-05T21:25:32Z</dcterms:created>
  <dcterms:modified xsi:type="dcterms:W3CDTF">2016-10-20T18:44:00Z</dcterms:modified>
</cp:coreProperties>
</file>