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7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Bhattacharyya, B. K., 1967, Some general properties of potential fields in space and frequency domain: a review: </a:t>
            </a:r>
            <a:r>
              <a:rPr lang="en-US" dirty="0" err="1"/>
              <a:t>Geoexploration</a:t>
            </a:r>
            <a:r>
              <a:rPr lang="en-US" dirty="0"/>
              <a:t>, 5, 127-143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Henderson</a:t>
            </a:r>
            <a:r>
              <a:rPr lang="en-US" dirty="0"/>
              <a:t>, R. G., e </a:t>
            </a:r>
            <a:r>
              <a:rPr lang="en-US" dirty="0" err="1"/>
              <a:t>Zietz</a:t>
            </a:r>
            <a:r>
              <a:rPr lang="en-US" dirty="0"/>
              <a:t>, I., 1949, The upward continuation of anomalies in total magnetic intensity fields: GEOPHYSICS, 14, 517-534.</a:t>
            </a:r>
          </a:p>
          <a:p>
            <a:r>
              <a:rPr lang="en-US" dirty="0"/>
              <a:t>Henderson, R. G., 1960, A comprehensive system of automatic computation in magnetic and gravity interpretation: GEOPHYSICS, 25, 569-585.</a:t>
            </a:r>
          </a:p>
          <a:p>
            <a:r>
              <a:rPr lang="en-US" dirty="0"/>
              <a:t>Henderson, R. G., 1970, On the validity of the use of the upward continuation integral for total magnetic intensity data: GEOPHYSICS, 35, 916-919</a:t>
            </a:r>
            <a:r>
              <a:rPr lang="en-US" dirty="0" smtClean="0"/>
              <a:t>.</a:t>
            </a:r>
          </a:p>
          <a:p>
            <a:r>
              <a:rPr lang="en-US" dirty="0"/>
              <a:t>Roy, A., 1962, Ambiguity in geophysical interpretation: GEOPHYSICS, 27, 90-99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Skeels</a:t>
            </a:r>
            <a:r>
              <a:rPr lang="en-US" dirty="0"/>
              <a:t>, D. C., 1947, Ambiguity in gravity interpretation: GEOPHYSICS, 12, </a:t>
            </a:r>
            <a:r>
              <a:rPr lang="en-US" dirty="0" smtClean="0"/>
              <a:t>43-56.</a:t>
            </a:r>
          </a:p>
          <a:p>
            <a:r>
              <a:rPr lang="en-US" dirty="0" err="1" smtClean="0"/>
              <a:t>Twomey</a:t>
            </a:r>
            <a:r>
              <a:rPr lang="en-US" dirty="0"/>
              <a:t>, S., 1977, Introduction to the mathematics of inversion in remote sensing </a:t>
            </a:r>
            <a:r>
              <a:rPr lang="en-US" dirty="0" smtClean="0"/>
              <a:t>and </a:t>
            </a:r>
            <a:r>
              <a:rPr lang="pt-BR" dirty="0" err="1" smtClean="0"/>
              <a:t>indirect</a:t>
            </a:r>
            <a:r>
              <a:rPr lang="pt-BR" dirty="0" smtClean="0"/>
              <a:t> </a:t>
            </a:r>
            <a:r>
              <a:rPr lang="pt-BR" dirty="0" err="1"/>
              <a:t>measurements</a:t>
            </a:r>
            <a:r>
              <a:rPr lang="pt-BR" dirty="0"/>
              <a:t>: </a:t>
            </a:r>
            <a:r>
              <a:rPr lang="pt-BR" dirty="0" err="1"/>
              <a:t>Dover</a:t>
            </a:r>
            <a:r>
              <a:rPr lang="pt-BR" dirty="0"/>
              <a:t> </a:t>
            </a:r>
            <a:r>
              <a:rPr lang="pt-BR" dirty="0" err="1"/>
              <a:t>Publications</a:t>
            </a:r>
            <a:r>
              <a:rPr lang="pt-BR" dirty="0"/>
              <a:t>, Inc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Integral de continuação para cima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0749" y="1419845"/>
            <a:ext cx="7406023" cy="366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 técnica da camada equivalente é baseada em uma equação integral chamada </a:t>
            </a:r>
            <a:r>
              <a:rPr lang="pt-BR" sz="3200" b="1" dirty="0" smtClean="0"/>
              <a:t>integral de continuação para cima</a:t>
            </a:r>
            <a:r>
              <a:rPr lang="pt-BR" sz="3200" dirty="0"/>
              <a:t> (</a:t>
            </a:r>
            <a:r>
              <a:rPr lang="pt-BR" sz="3200" dirty="0" err="1"/>
              <a:t>Skeels</a:t>
            </a:r>
            <a:r>
              <a:rPr lang="pt-BR" sz="3200" dirty="0"/>
              <a:t>, 1947; Henderson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Zietz</a:t>
            </a:r>
            <a:r>
              <a:rPr lang="pt-BR" sz="3200" dirty="0"/>
              <a:t>, 1949; Henderson, 1960; Roy, 1962; </a:t>
            </a:r>
            <a:r>
              <a:rPr lang="pt-BR" sz="3200" dirty="0" err="1"/>
              <a:t>Bhattacharyya</a:t>
            </a:r>
            <a:r>
              <a:rPr lang="pt-BR" sz="3200" dirty="0"/>
              <a:t>,</a:t>
            </a:r>
          </a:p>
          <a:p>
            <a:pPr algn="ctr"/>
            <a:r>
              <a:rPr lang="pt-BR" sz="3200" dirty="0"/>
              <a:t>1967; Henderson, 1970; </a:t>
            </a:r>
            <a:r>
              <a:rPr lang="pt-BR" sz="3200" dirty="0" err="1"/>
              <a:t>Twomey</a:t>
            </a:r>
            <a:r>
              <a:rPr lang="pt-BR" sz="3200" dirty="0"/>
              <a:t>, 1977; </a:t>
            </a:r>
            <a:r>
              <a:rPr lang="pt-BR" sz="3200" dirty="0" err="1"/>
              <a:t>Blakely</a:t>
            </a:r>
            <a:r>
              <a:rPr lang="pt-BR" sz="32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817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779013" y="260648"/>
            <a:ext cx="311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topocêntrico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80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724128" y="2924944"/>
            <a:ext cx="3113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conjunto de medições de um campo potencial</a:t>
            </a:r>
          </a:p>
          <a:p>
            <a:pPr algn="ctr"/>
            <a:r>
              <a:rPr lang="pt-BR" sz="2400" dirty="0" smtClean="0"/>
              <a:t>(ex.: distúrbio de gravidade, anomalia de campo total)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168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724128" y="2924944"/>
            <a:ext cx="3113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medidas não precisam estar regularmente espaçadas ou localizadas sobre um plano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2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3213237" y="5397023"/>
                <a:ext cx="26839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Plano horizontal localizado acima das fontes e que se estende para o infinito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37" y="5397023"/>
                <a:ext cx="2683935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818" t="-2538" r="-3182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40429" y="5572520"/>
            <a:ext cx="8652051" cy="1024832"/>
            <a:chOff x="240429" y="171920"/>
            <a:chExt cx="8652051" cy="10248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240429" y="171920"/>
                  <a:ext cx="7638438" cy="1024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pt-BR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den>
                        </m:f>
                        <m:nary>
                          <m:naryPr>
                            <m:limLoc m:val="undOvr"/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pt-BR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pt-BR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pt-BR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pt-BR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0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BR" sz="20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𝑑𝑥𝑑𝑦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pt-BR" sz="20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pt-BR" sz="2000" b="0" i="1" smtClean="0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pt-BR" sz="20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pt-BR" sz="20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pt-BR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2000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000" i="1">
                                                            <a:latin typeface="Cambria Math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pt-BR" sz="2000" i="1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pt-BR" sz="20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pt-BR" sz="20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pt-BR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2000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𝑧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000" i="1">
                                                            <a:latin typeface="Cambria Math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pt-BR" sz="2000" i="1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pt-BR" sz="20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𝑧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pt-BR" sz="20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nary>
                        <m:r>
                          <a:rPr lang="pt-BR" sz="2000" b="0" i="1" smtClean="0">
                            <a:latin typeface="Cambria Math"/>
                          </a:rPr>
                          <m:t>  ,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29" y="171920"/>
                  <a:ext cx="7638438" cy="10248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7887012" y="484281"/>
                  <a:ext cx="1005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012" y="484281"/>
                  <a:ext cx="100546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422615" y="4005064"/>
                <a:ext cx="12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15" y="4005064"/>
                <a:ext cx="121328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2987824" y="386105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2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40429" y="5572520"/>
            <a:ext cx="8652051" cy="1024832"/>
            <a:chOff x="240429" y="171920"/>
            <a:chExt cx="8652051" cy="10248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240429" y="171920"/>
                  <a:ext cx="7638438" cy="1024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pt-BR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den>
                        </m:f>
                        <m:nary>
                          <m:naryPr>
                            <m:limLoc m:val="undOvr"/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pt-BR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pt-BR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pt-BR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pt-BR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0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BR" sz="20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𝑑𝑥𝑑𝑦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pt-BR" sz="20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pt-BR" sz="2000" b="0" i="1" smtClean="0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pt-BR" sz="20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pt-BR" sz="20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pt-BR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2000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000" i="1">
                                                            <a:latin typeface="Cambria Math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pt-BR" sz="2000" i="1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pt-BR" sz="20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pt-BR" sz="20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pt-BR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2000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𝑧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000" i="1">
                                                            <a:latin typeface="Cambria Math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pt-BR" sz="2000" i="1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pt-BR" sz="20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𝑧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000" b="0" i="1" smtClean="0">
                                                            <a:latin typeface="Cambria Math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pt-BR" sz="20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nary>
                        <m:r>
                          <a:rPr lang="pt-BR" sz="2000" b="0" i="1" smtClean="0">
                            <a:latin typeface="Cambria Math"/>
                          </a:rPr>
                          <m:t>  ,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29" y="171920"/>
                  <a:ext cx="7638438" cy="10248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7887012" y="484281"/>
                  <a:ext cx="1005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012" y="484281"/>
                  <a:ext cx="100546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230705" y="4005064"/>
                <a:ext cx="1549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05" y="4005064"/>
                <a:ext cx="1549207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593</Words>
  <Application>Microsoft Office PowerPoint</Application>
  <PresentationFormat>Apresentação na tela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Camada equivalente aplicada ao processamento e interpretação de dados de campos potenciais </vt:lpstr>
      <vt:lpstr>Integral de continuação para cima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35</cp:revision>
  <dcterms:created xsi:type="dcterms:W3CDTF">2016-10-05T18:21:47Z</dcterms:created>
  <dcterms:modified xsi:type="dcterms:W3CDTF">2016-10-20T21:43:36Z</dcterms:modified>
</cp:coreProperties>
</file>