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12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15" r:id="rId15"/>
    <p:sldId id="416" r:id="rId16"/>
    <p:sldId id="418" r:id="rId17"/>
    <p:sldId id="430" r:id="rId18"/>
    <p:sldId id="431" r:id="rId19"/>
    <p:sldId id="432" r:id="rId20"/>
    <p:sldId id="433" r:id="rId21"/>
    <p:sldId id="434" r:id="rId22"/>
    <p:sldId id="41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fonte com magnetização constante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blipFill rotWithShape="1">
                <a:blip r:embed="rId27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4593179" y="5425479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Como são os elementos desta matriz?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652120" y="3284984"/>
            <a:ext cx="3321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Por simplicidade, considere que o campo </a:t>
            </a:r>
            <a:r>
              <a:rPr lang="pt-BR" dirty="0" err="1" smtClean="0"/>
              <a:t>crustal</a:t>
            </a:r>
            <a:r>
              <a:rPr lang="pt-BR" dirty="0" smtClean="0"/>
              <a:t> seja produzido, predominantemente, por apenas uma fonte magnética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Já a indução magnética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uma integral avaliada no volume da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4264</Words>
  <Application>Microsoft Office PowerPoint</Application>
  <PresentationFormat>Apresentação na tela (4:3)</PresentationFormat>
  <Paragraphs>640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146</cp:revision>
  <dcterms:created xsi:type="dcterms:W3CDTF">2016-10-05T21:25:32Z</dcterms:created>
  <dcterms:modified xsi:type="dcterms:W3CDTF">2016-10-18T18:35:00Z</dcterms:modified>
</cp:coreProperties>
</file>