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99" r:id="rId3"/>
    <p:sldId id="436" r:id="rId4"/>
    <p:sldId id="440" r:id="rId5"/>
    <p:sldId id="439" r:id="rId6"/>
    <p:sldId id="438" r:id="rId7"/>
    <p:sldId id="437" r:id="rId8"/>
    <p:sldId id="441" r:id="rId9"/>
    <p:sldId id="442" r:id="rId10"/>
    <p:sldId id="451" r:id="rId11"/>
    <p:sldId id="452" r:id="rId12"/>
    <p:sldId id="453" r:id="rId13"/>
    <p:sldId id="454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10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15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1.emf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42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10" Type="http://schemas.openxmlformats.org/officeDocument/2006/relationships/image" Target="../media/image44.png"/><Relationship Id="rId4" Type="http://schemas.openxmlformats.org/officeDocument/2006/relationships/image" Target="../media/image41.emf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.png"/><Relationship Id="rId18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10" Type="http://schemas.openxmlformats.org/officeDocument/2006/relationships/image" Target="../media/image44.png"/><Relationship Id="rId4" Type="http://schemas.openxmlformats.org/officeDocument/2006/relationships/image" Target="../media/image41.emf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49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5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50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4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4.png"/><Relationship Id="rId18" Type="http://schemas.openxmlformats.org/officeDocument/2006/relationships/image" Target="../media/image13.png"/><Relationship Id="rId3" Type="http://schemas.openxmlformats.org/officeDocument/2006/relationships/image" Target="../media/image53.png"/><Relationship Id="rId21" Type="http://schemas.openxmlformats.org/officeDocument/2006/relationships/image" Target="../media/image16.png"/><Relationship Id="rId7" Type="http://schemas.openxmlformats.org/officeDocument/2006/relationships/image" Target="../media/image39.png"/><Relationship Id="rId12" Type="http://schemas.openxmlformats.org/officeDocument/2006/relationships/image" Target="../media/image51.png"/><Relationship Id="rId17" Type="http://schemas.openxmlformats.org/officeDocument/2006/relationships/image" Target="../media/image58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0.png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56.png"/><Relationship Id="rId23" Type="http://schemas.openxmlformats.org/officeDocument/2006/relationships/image" Target="../media/image18.png"/><Relationship Id="rId10" Type="http://schemas.openxmlformats.org/officeDocument/2006/relationships/image" Target="../media/image49.png"/><Relationship Id="rId19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2.png"/><Relationship Id="rId18" Type="http://schemas.openxmlformats.org/officeDocument/2006/relationships/image" Target="../media/image13.png"/><Relationship Id="rId26" Type="http://schemas.openxmlformats.org/officeDocument/2006/relationships/image" Target="../media/image59.png"/><Relationship Id="rId3" Type="http://schemas.openxmlformats.org/officeDocument/2006/relationships/image" Target="../media/image53.png"/><Relationship Id="rId21" Type="http://schemas.openxmlformats.org/officeDocument/2006/relationships/image" Target="../media/image16.png"/><Relationship Id="rId7" Type="http://schemas.openxmlformats.org/officeDocument/2006/relationships/image" Target="../media/image39.png"/><Relationship Id="rId12" Type="http://schemas.openxmlformats.org/officeDocument/2006/relationships/image" Target="../media/image61.png"/><Relationship Id="rId17" Type="http://schemas.openxmlformats.org/officeDocument/2006/relationships/image" Target="../media/image58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60.png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63.png"/><Relationship Id="rId23" Type="http://schemas.openxmlformats.org/officeDocument/2006/relationships/image" Target="../media/image18.png"/><Relationship Id="rId10" Type="http://schemas.openxmlformats.org/officeDocument/2006/relationships/image" Target="../media/image49.png"/><Relationship Id="rId19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2.png"/><Relationship Id="rId18" Type="http://schemas.openxmlformats.org/officeDocument/2006/relationships/image" Target="../media/image13.png"/><Relationship Id="rId26" Type="http://schemas.openxmlformats.org/officeDocument/2006/relationships/image" Target="../media/image65.png"/><Relationship Id="rId3" Type="http://schemas.openxmlformats.org/officeDocument/2006/relationships/image" Target="../media/image53.png"/><Relationship Id="rId21" Type="http://schemas.openxmlformats.org/officeDocument/2006/relationships/image" Target="../media/image16.png"/><Relationship Id="rId7" Type="http://schemas.openxmlformats.org/officeDocument/2006/relationships/image" Target="../media/image39.png"/><Relationship Id="rId12" Type="http://schemas.openxmlformats.org/officeDocument/2006/relationships/image" Target="../media/image61.png"/><Relationship Id="rId17" Type="http://schemas.openxmlformats.org/officeDocument/2006/relationships/image" Target="../media/image58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60.png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63.png"/><Relationship Id="rId23" Type="http://schemas.openxmlformats.org/officeDocument/2006/relationships/image" Target="../media/image18.png"/><Relationship Id="rId10" Type="http://schemas.openxmlformats.org/officeDocument/2006/relationships/image" Target="../media/image49.png"/><Relationship Id="rId19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17.png"/><Relationship Id="rId27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7.png"/><Relationship Id="rId18" Type="http://schemas.openxmlformats.org/officeDocument/2006/relationships/image" Target="../media/image73.png"/><Relationship Id="rId3" Type="http://schemas.openxmlformats.org/officeDocument/2006/relationships/image" Target="../media/image53.png"/><Relationship Id="rId7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55.png"/><Relationship Id="rId5" Type="http://schemas.openxmlformats.org/officeDocument/2006/relationships/image" Target="../media/image68.png"/><Relationship Id="rId15" Type="http://schemas.openxmlformats.org/officeDocument/2006/relationships/image" Target="../media/image59.png"/><Relationship Id="rId10" Type="http://schemas.openxmlformats.org/officeDocument/2006/relationships/image" Target="../media/image62.png"/><Relationship Id="rId19" Type="http://schemas.openxmlformats.org/officeDocument/2006/relationships/image" Target="../media/image74.png"/><Relationship Id="rId4" Type="http://schemas.openxmlformats.org/officeDocument/2006/relationships/image" Target="../media/image67.png"/><Relationship Id="rId9" Type="http://schemas.openxmlformats.org/officeDocument/2006/relationships/image" Target="../media/image49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8.png"/><Relationship Id="rId18" Type="http://schemas.openxmlformats.org/officeDocument/2006/relationships/image" Target="../media/image74.png"/><Relationship Id="rId3" Type="http://schemas.openxmlformats.org/officeDocument/2006/relationships/image" Target="../media/image53.png"/><Relationship Id="rId7" Type="http://schemas.openxmlformats.org/officeDocument/2006/relationships/image" Target="../media/image70.png"/><Relationship Id="rId12" Type="http://schemas.openxmlformats.org/officeDocument/2006/relationships/image" Target="../media/image57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63.png"/><Relationship Id="rId5" Type="http://schemas.openxmlformats.org/officeDocument/2006/relationships/image" Target="../media/image68.png"/><Relationship Id="rId15" Type="http://schemas.openxmlformats.org/officeDocument/2006/relationships/image" Target="../media/image65.png"/><Relationship Id="rId10" Type="http://schemas.openxmlformats.org/officeDocument/2006/relationships/image" Target="../media/image55.png"/><Relationship Id="rId4" Type="http://schemas.openxmlformats.org/officeDocument/2006/relationships/image" Target="../media/image67.png"/><Relationship Id="rId9" Type="http://schemas.openxmlformats.org/officeDocument/2006/relationships/image" Target="../media/image62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34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5" Type="http://schemas.openxmlformats.org/officeDocument/2006/relationships/image" Target="../media/image17.png"/><Relationship Id="rId2" Type="http://schemas.openxmlformats.org/officeDocument/2006/relationships/image" Target="../media/image37.png"/><Relationship Id="rId16" Type="http://schemas.openxmlformats.org/officeDocument/2006/relationships/image" Target="../media/image3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23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.png"/><Relationship Id="rId18" Type="http://schemas.openxmlformats.org/officeDocument/2006/relationships/image" Target="../media/image13.png"/><Relationship Id="rId26" Type="http://schemas.openxmlformats.org/officeDocument/2006/relationships/image" Target="../media/image6.pn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5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9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4.png"/><Relationship Id="rId22" Type="http://schemas.openxmlformats.org/officeDocument/2006/relationships/image" Target="../media/image17.png"/><Relationship Id="rId27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ângulo 22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ângulo 3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ângulo 22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ângulo 3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ângulo 22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ângulo 3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8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/>
          <p:cNvCxnSpPr/>
          <p:nvPr/>
        </p:nvCxnSpPr>
        <p:spPr>
          <a:xfrm flipV="1">
            <a:off x="2339752" y="3136726"/>
            <a:ext cx="356548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43608" y="3718773"/>
            <a:ext cx="258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Parei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83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𝐺</m:t>
                              </m:r>
                              <m:nary>
                                <m:naryPr>
                                  <m:chr m:val="∭"/>
                                  <m:limLoc m:val="undOvr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Atração </a:t>
                </a:r>
                <a:r>
                  <a:rPr lang="pt-BR" sz="1400" dirty="0" smtClean="0"/>
                  <a:t>gravitacional exercida </a:t>
                </a:r>
                <a:r>
                  <a:rPr lang="pt-BR" sz="14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b="1" dirty="0" smtClean="0"/>
                  <a:t>massas </a:t>
                </a:r>
                <a:r>
                  <a:rPr lang="pt-BR" sz="1400" b="1" dirty="0" smtClean="0"/>
                  <a:t>anômalas</a:t>
                </a:r>
                <a:r>
                  <a:rPr lang="pt-BR" sz="1400" dirty="0" smtClean="0"/>
                  <a:t> ou </a:t>
                </a:r>
                <a:r>
                  <a:rPr lang="pt-BR" sz="1400" b="1" dirty="0" smtClean="0"/>
                  <a:t>fontes gravimétricas</a:t>
                </a:r>
                <a:r>
                  <a:rPr lang="pt-BR" sz="1400" dirty="0" smtClean="0"/>
                  <a:t>!</a:t>
                </a:r>
                <a:endParaRPr lang="pt-BR" sz="1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163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494907" y="4406831"/>
            <a:ext cx="3833706" cy="102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sistema topocêntrico Cartesiano</a:t>
            </a:r>
            <a:endParaRPr lang="pt-BR" sz="28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22" name="Conector reto 21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 22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2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tângulo 2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tângulo 3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ipse 31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de seta reta 36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tângulo 37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de seta reta 3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tângulo 3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CaixaDeTexto 4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𝐺</m:t>
                              </m:r>
                              <m:nary>
                                <m:naryPr>
                                  <m:chr m:val="∭"/>
                                  <m:limLoc m:val="undOvr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Atração </a:t>
                </a:r>
                <a:r>
                  <a:rPr lang="pt-BR" sz="1400" dirty="0" smtClean="0"/>
                  <a:t>gravitacional exercida </a:t>
                </a:r>
                <a:r>
                  <a:rPr lang="pt-BR" sz="14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b="1" dirty="0" smtClean="0"/>
                  <a:t>massas </a:t>
                </a:r>
                <a:r>
                  <a:rPr lang="pt-BR" sz="1400" b="1" dirty="0" smtClean="0"/>
                  <a:t>anômalas</a:t>
                </a:r>
                <a:r>
                  <a:rPr lang="pt-BR" sz="1400" dirty="0" smtClean="0"/>
                  <a:t> ou </a:t>
                </a:r>
                <a:r>
                  <a:rPr lang="pt-BR" sz="1400" b="1" dirty="0" smtClean="0"/>
                  <a:t>fontes gravimétricas</a:t>
                </a:r>
                <a:r>
                  <a:rPr lang="pt-BR" sz="1400" dirty="0" smtClean="0"/>
                  <a:t>!</a:t>
                </a:r>
                <a:endParaRPr lang="pt-BR" sz="1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163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8" y="2791787"/>
            <a:ext cx="2975206" cy="2205804"/>
          </a:xfrm>
          <a:prstGeom prst="rect">
            <a:avLst/>
          </a:prstGeom>
        </p:spPr>
      </p:pic>
      <p:sp>
        <p:nvSpPr>
          <p:cNvPr id="18" name="Nuvem 17"/>
          <p:cNvSpPr/>
          <p:nvPr/>
        </p:nvSpPr>
        <p:spPr>
          <a:xfrm>
            <a:off x="120825" y="2420888"/>
            <a:ext cx="4036765" cy="330014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699792" y="5534726"/>
            <a:ext cx="648072" cy="372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419872" y="5939655"/>
            <a:ext cx="402401" cy="231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157590" y="6063084"/>
            <a:ext cx="170657" cy="10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24" name="Conector reto 23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a livre 24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ector de seta reta 29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tângulo 3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2" name="Retângulo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tângulo 3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3" name="Retângulo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ipse 34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8" name="CaixaDe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de seta reta 38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tângulo 39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tângulo 41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2" name="Retângulo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3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Imagem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𝐺</m:t>
                              </m:r>
                              <m:nary>
                                <m:naryPr>
                                  <m:chr m:val="∭"/>
                                  <m:limLoc m:val="undOvr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Atração </a:t>
                </a:r>
                <a:r>
                  <a:rPr lang="pt-BR" sz="1400" dirty="0" smtClean="0"/>
                  <a:t>gravitacional exercida </a:t>
                </a:r>
                <a:r>
                  <a:rPr lang="pt-BR" sz="14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b="1" dirty="0" smtClean="0"/>
                  <a:t>massas </a:t>
                </a:r>
                <a:r>
                  <a:rPr lang="pt-BR" sz="1400" b="1" dirty="0" smtClean="0"/>
                  <a:t>anômalas</a:t>
                </a:r>
                <a:r>
                  <a:rPr lang="pt-BR" sz="1400" dirty="0" smtClean="0"/>
                  <a:t> ou </a:t>
                </a:r>
                <a:r>
                  <a:rPr lang="pt-BR" sz="1400" b="1" dirty="0" smtClean="0"/>
                  <a:t>fontes gravimétricas</a:t>
                </a:r>
                <a:r>
                  <a:rPr lang="pt-BR" sz="1400" dirty="0" smtClean="0"/>
                  <a:t>!</a:t>
                </a:r>
                <a:endParaRPr lang="pt-BR" sz="1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163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788981" y="4379913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6200000">
            <a:off x="2315403" y="284911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784605" y="3371801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 28"/>
          <p:cNvSpPr/>
          <p:nvPr/>
        </p:nvSpPr>
        <p:spPr>
          <a:xfrm>
            <a:off x="1557567" y="489508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88981" y="3717032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576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751384" y="43451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Grupo 35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7" name="Conector reto 3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5" name="Retângulo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6" name="Retângulo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de seta reta 50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tângulo 51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de seta reta 5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blipFill rotWithShape="1">
                <a:blip r:embed="rId25"/>
                <a:stretch>
                  <a:fillRect r="-31447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Imagem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𝐺</m:t>
                              </m:r>
                              <m:nary>
                                <m:naryPr>
                                  <m:chr m:val="∭"/>
                                  <m:limLoc m:val="undOvr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Atração </a:t>
                </a:r>
                <a:r>
                  <a:rPr lang="pt-BR" sz="1400" dirty="0" smtClean="0"/>
                  <a:t>gravitacional exercida </a:t>
                </a:r>
                <a:r>
                  <a:rPr lang="pt-BR" sz="14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b="1" dirty="0" smtClean="0"/>
                  <a:t>massas </a:t>
                </a:r>
                <a:r>
                  <a:rPr lang="pt-BR" sz="1400" b="1" dirty="0" smtClean="0"/>
                  <a:t>anômalas</a:t>
                </a:r>
                <a:r>
                  <a:rPr lang="pt-BR" sz="1400" dirty="0" smtClean="0"/>
                  <a:t> ou </a:t>
                </a:r>
                <a:r>
                  <a:rPr lang="pt-BR" sz="1400" b="1" dirty="0" smtClean="0"/>
                  <a:t>fontes gravimétricas</a:t>
                </a:r>
                <a:r>
                  <a:rPr lang="pt-BR" sz="1400" dirty="0" smtClean="0"/>
                  <a:t>!</a:t>
                </a:r>
                <a:endParaRPr lang="pt-BR" sz="1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163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788981" y="437991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6200000">
            <a:off x="2315403" y="284911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784605" y="337180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 28"/>
          <p:cNvSpPr/>
          <p:nvPr/>
        </p:nvSpPr>
        <p:spPr>
          <a:xfrm>
            <a:off x="1557567" y="489508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88981" y="3717032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576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751384" y="43451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Grupo 35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7" name="Conector reto 3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5" name="Retângulo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6" name="Retângulo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de seta reta 50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tângulo 51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de seta reta 5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094542" y="2466762"/>
                <a:ext cx="30535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região em torno do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Nesta região, o vetor gravidade normal pode ser considerado paralelo ao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dirty="0" smtClean="0"/>
                  <a:t> do sistema topocêntrico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42" y="2466762"/>
                <a:ext cx="3053522" cy="1754326"/>
              </a:xfrm>
              <a:prstGeom prst="rect">
                <a:avLst/>
              </a:prstGeom>
              <a:blipFill rotWithShape="1">
                <a:blip r:embed="rId25"/>
                <a:stretch>
                  <a:fillRect t="-1742" r="-80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blipFill rotWithShape="1">
                <a:blip r:embed="rId26"/>
                <a:stretch>
                  <a:fillRect r="-31447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Imagem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𝐺</m:t>
                              </m:r>
                              <m:nary>
                                <m:naryPr>
                                  <m:chr m:val="∭"/>
                                  <m:limLoc m:val="undOvr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3528402" cy="101540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Atração </a:t>
                </a:r>
                <a:r>
                  <a:rPr lang="pt-BR" sz="1400" dirty="0" smtClean="0"/>
                  <a:t>gravitacional exercida </a:t>
                </a:r>
                <a:r>
                  <a:rPr lang="pt-BR" sz="14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b="1" dirty="0" smtClean="0"/>
                  <a:t>massas </a:t>
                </a:r>
                <a:r>
                  <a:rPr lang="pt-BR" sz="1400" b="1" dirty="0" smtClean="0"/>
                  <a:t>anômalas</a:t>
                </a:r>
                <a:r>
                  <a:rPr lang="pt-BR" sz="1400" dirty="0" smtClean="0"/>
                  <a:t> ou </a:t>
                </a:r>
                <a:r>
                  <a:rPr lang="pt-BR" sz="1400" b="1" dirty="0" smtClean="0"/>
                  <a:t>fontes gravimétricas</a:t>
                </a:r>
                <a:r>
                  <a:rPr lang="pt-BR" sz="1400" dirty="0" smtClean="0"/>
                  <a:t>!</a:t>
                </a:r>
                <a:endParaRPr lang="pt-BR" sz="1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163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788981" y="437991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6200000">
            <a:off x="2315403" y="284911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784605" y="337180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 28"/>
          <p:cNvSpPr/>
          <p:nvPr/>
        </p:nvSpPr>
        <p:spPr>
          <a:xfrm>
            <a:off x="1557567" y="489508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88981" y="3717032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576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751384" y="43451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Grupo 35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7" name="Conector reto 3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5" name="Retângulo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6" name="Retângulo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de seta reta 50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tângulo 51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de seta reta 5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blipFill rotWithShape="1">
                <a:blip r:embed="rId25"/>
                <a:stretch>
                  <a:fillRect r="-31447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2747417" y="348724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2774323" y="3319125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23" y="3319125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295134" y="2769418"/>
                <a:ext cx="2204478" cy="58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 ponto próximo ao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34" y="2769418"/>
                <a:ext cx="2204478" cy="587574"/>
              </a:xfrm>
              <a:prstGeom prst="rect">
                <a:avLst/>
              </a:prstGeom>
              <a:blipFill rotWithShape="1">
                <a:blip r:embed="rId27"/>
                <a:stretch>
                  <a:fillRect t="-5155" r="-1381" b="-24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355841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𝐺</m:t>
                              </m:r>
                              <m:nary>
                                <m:naryPr>
                                  <m:chr m:val="∭"/>
                                  <m:limLoc m:val="undOvr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3558410" cy="10154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Atração </a:t>
                </a:r>
                <a:r>
                  <a:rPr lang="pt-BR" sz="1400" dirty="0" smtClean="0"/>
                  <a:t>gravitacional exercida </a:t>
                </a:r>
                <a:r>
                  <a:rPr lang="pt-BR" sz="14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1400" dirty="0" smtClean="0"/>
                  <a:t> </a:t>
                </a:r>
                <a:r>
                  <a:rPr lang="pt-BR" sz="1400" b="1" dirty="0" smtClean="0"/>
                  <a:t>massas </a:t>
                </a:r>
                <a:r>
                  <a:rPr lang="pt-BR" sz="1400" b="1" dirty="0" smtClean="0"/>
                  <a:t>anômalas</a:t>
                </a:r>
                <a:r>
                  <a:rPr lang="pt-BR" sz="1400" dirty="0" smtClean="0"/>
                  <a:t> ou </a:t>
                </a:r>
                <a:r>
                  <a:rPr lang="pt-BR" sz="1400" b="1" dirty="0" smtClean="0"/>
                  <a:t>fontes gravimétricas</a:t>
                </a:r>
                <a:r>
                  <a:rPr lang="pt-BR" sz="1400" dirty="0" smtClean="0"/>
                  <a:t>!</a:t>
                </a:r>
                <a:endParaRPr lang="pt-BR" sz="1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32" y="2891036"/>
                <a:ext cx="387779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1163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788981" y="437991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6200000">
            <a:off x="2315403" y="284911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784605" y="337180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 28"/>
          <p:cNvSpPr/>
          <p:nvPr/>
        </p:nvSpPr>
        <p:spPr>
          <a:xfrm>
            <a:off x="1557567" y="489508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88981" y="3717032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576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751384" y="43451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blipFill rotWithShape="1">
                <a:blip r:embed="rId15"/>
                <a:stretch>
                  <a:fillRect r="-31447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2747417" y="348724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2774323" y="3319125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23" y="3319125"/>
                <a:ext cx="1280158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/>
          <p:nvPr/>
        </p:nvGrpSpPr>
        <p:grpSpPr>
          <a:xfrm>
            <a:off x="2491335" y="5172131"/>
            <a:ext cx="324000" cy="35416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1937508" y="552383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508" y="5523836"/>
                <a:ext cx="1210331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56479" y="624161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9" y="6241614"/>
                <a:ext cx="4087529" cy="427746"/>
              </a:xfrm>
              <a:prstGeom prst="rect">
                <a:avLst/>
              </a:prstGeom>
              <a:blipFill rotWithShape="1"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flipV="1">
            <a:off x="2637172" y="3529583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18214" y="3875906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14" y="3875906"/>
                <a:ext cx="395813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</a:t>
            </a:r>
            <a:r>
              <a:rPr lang="pt-BR" b="1" dirty="0" smtClean="0"/>
              <a:t>úrbio de gravidade</a:t>
            </a:r>
            <a:br>
              <a:rPr lang="pt-BR" b="1" dirty="0" smtClean="0"/>
            </a:br>
            <a:r>
              <a:rPr lang="pt-BR" b="1" dirty="0" smtClean="0"/>
              <a:t>(parte </a:t>
            </a:r>
            <a:r>
              <a:rPr lang="pt-BR" b="1" dirty="0" smtClean="0"/>
              <a:t>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6" y="4336529"/>
                <a:ext cx="47102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053349" y="1950740"/>
                <a:ext cx="2133020" cy="949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49" y="1950740"/>
                <a:ext cx="2133020" cy="9499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45" y="3140968"/>
                <a:ext cx="42639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18" y="4350296"/>
                <a:ext cx="430374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46440"/>
                <a:ext cx="407932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788981" y="437991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6200000">
            <a:off x="2315403" y="284911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784605" y="337180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vre 28"/>
          <p:cNvSpPr/>
          <p:nvPr/>
        </p:nvSpPr>
        <p:spPr>
          <a:xfrm>
            <a:off x="1557567" y="489508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88981" y="3717032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55576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8" y="3294398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1" y="3802436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751384" y="43451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6" y="4869160"/>
                <a:ext cx="973472" cy="461665"/>
              </a:xfrm>
              <a:prstGeom prst="rect">
                <a:avLst/>
              </a:prstGeom>
              <a:blipFill rotWithShape="1">
                <a:blip r:embed="rId14"/>
                <a:stretch>
                  <a:fillRect r="-31447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2747417" y="348724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2774323" y="3319125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23" y="3319125"/>
                <a:ext cx="1280158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/>
          <p:nvPr/>
        </p:nvGrpSpPr>
        <p:grpSpPr>
          <a:xfrm>
            <a:off x="2491335" y="5172131"/>
            <a:ext cx="324000" cy="35416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1937508" y="552383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508" y="5523836"/>
                <a:ext cx="1210331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56479" y="6241614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9" y="6241614"/>
                <a:ext cx="4087529" cy="427746"/>
              </a:xfrm>
              <a:prstGeom prst="rect">
                <a:avLst/>
              </a:prstGeom>
              <a:blipFill rotWithShape="1">
                <a:blip r:embed="rId1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flipV="1">
            <a:off x="2637172" y="3529583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18214" y="3875906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14" y="3875906"/>
                <a:ext cx="395813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</a:t>
            </a:r>
            <a:r>
              <a:rPr lang="pt-BR" sz="1400" dirty="0" smtClean="0"/>
              <a:t>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</a:t>
            </a:r>
            <a:r>
              <a:rPr lang="pt-BR" sz="1400" dirty="0" smtClean="0"/>
              <a:t>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</a:t>
            </a:r>
            <a:r>
              <a:rPr lang="pt-BR" sz="1400" dirty="0" smtClean="0"/>
              <a:t>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3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</a:t>
            </a:r>
            <a:r>
              <a:rPr lang="pt-BR" sz="1400" dirty="0" smtClean="0"/>
              <a:t>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5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9525" y="921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6" y="1147971"/>
                <a:ext cx="147794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 66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ipse 93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CaixaDeTexto 95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6" name="CaixaDe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ector de seta reta 97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Retângulo 98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9" name="Retângulo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3513</Words>
  <Application>Microsoft Office PowerPoint</Application>
  <PresentationFormat>Apresentação na tela (4:3)</PresentationFormat>
  <Paragraphs>499</Paragraphs>
  <Slides>21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Parei aqui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162</cp:revision>
  <dcterms:created xsi:type="dcterms:W3CDTF">2016-10-05T21:25:32Z</dcterms:created>
  <dcterms:modified xsi:type="dcterms:W3CDTF">2016-10-18T19:05:55Z</dcterms:modified>
</cp:coreProperties>
</file>