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3" r:id="rId4"/>
    <p:sldId id="282" r:id="rId5"/>
    <p:sldId id="284" r:id="rId6"/>
    <p:sldId id="328" r:id="rId7"/>
    <p:sldId id="27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-13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35D6-EE2A-430C-8A97-FAF656AE9F7E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64E-E67B-4A5C-903A-C54301E9C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28" Type="http://schemas.openxmlformats.org/officeDocument/2006/relationships/image" Target="../media/image9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Tal como mencionado anteriormente, a </a:t>
            </a:r>
            <a:r>
              <a:rPr lang="pt-BR" sz="3200" dirty="0" smtClean="0"/>
              <a:t>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49187" y="2538770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integral de continuação para cima é </a:t>
            </a:r>
            <a:r>
              <a:rPr lang="pt-BR" sz="3600" dirty="0" smtClean="0"/>
              <a:t>deduzida a partir das </a:t>
            </a:r>
            <a:r>
              <a:rPr lang="pt-BR" sz="3600" b="1" dirty="0" smtClean="0"/>
              <a:t>identidades de Green</a:t>
            </a:r>
            <a:r>
              <a:rPr lang="pt-BR" sz="3600" dirty="0" smtClean="0"/>
              <a:t> (Green, 1871; </a:t>
            </a:r>
            <a:r>
              <a:rPr lang="pt-BR" sz="3600" dirty="0" err="1" smtClean="0"/>
              <a:t>Kellogg</a:t>
            </a:r>
            <a:r>
              <a:rPr lang="pt-BR" sz="3600" dirty="0" smtClean="0"/>
              <a:t>, 1929)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613</Words>
  <Application>Microsoft Office PowerPoint</Application>
  <PresentationFormat>Apresentação na tela (4:3)</PresentationFormat>
  <Paragraphs>47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77</cp:revision>
  <dcterms:created xsi:type="dcterms:W3CDTF">2016-10-05T18:21:47Z</dcterms:created>
  <dcterms:modified xsi:type="dcterms:W3CDTF">2016-10-22T22:56:24Z</dcterms:modified>
</cp:coreProperties>
</file>