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301" r:id="rId5"/>
    <p:sldId id="307" r:id="rId6"/>
    <p:sldId id="313" r:id="rId7"/>
    <p:sldId id="303" r:id="rId8"/>
    <p:sldId id="311" r:id="rId9"/>
    <p:sldId id="312" r:id="rId10"/>
    <p:sldId id="314" r:id="rId11"/>
    <p:sldId id="316" r:id="rId12"/>
    <p:sldId id="317" r:id="rId13"/>
    <p:sldId id="318" r:id="rId14"/>
    <p:sldId id="319" r:id="rId15"/>
    <p:sldId id="309" r:id="rId16"/>
    <p:sldId id="30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61"/>
    <a:srgbClr val="00A7C5"/>
    <a:srgbClr val="53A368"/>
    <a:srgbClr val="5FAD73"/>
    <a:srgbClr val="009A46"/>
    <a:srgbClr val="00BC00"/>
    <a:srgbClr val="009200"/>
    <a:srgbClr val="0082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188640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 acordo com a teoria mais aceita pela comunidade geofísica, a principal fonte do campo geomagnético (responsável por mais de 95% do campo) são as </a:t>
            </a:r>
            <a:r>
              <a:rPr lang="pt-BR" sz="2400" b="1" dirty="0" smtClean="0"/>
              <a:t>correntes elétricas</a:t>
            </a:r>
            <a:r>
              <a:rPr lang="pt-BR" sz="2400" dirty="0" smtClean="0"/>
              <a:t> provenientes do movimento do </a:t>
            </a:r>
            <a:r>
              <a:rPr lang="pt-BR" sz="2400" dirty="0" smtClean="0">
                <a:solidFill>
                  <a:srgbClr val="FF0000"/>
                </a:solidFill>
              </a:rPr>
              <a:t>núcleo externo</a:t>
            </a:r>
            <a:r>
              <a:rPr lang="pt-BR" sz="2400" dirty="0" smtClean="0"/>
              <a:t>, que é líquido e contém ferro e </a:t>
            </a:r>
            <a:r>
              <a:rPr lang="pt-BR" sz="2400" dirty="0" err="1" smtClean="0"/>
              <a:t>niquel</a:t>
            </a:r>
            <a:r>
              <a:rPr lang="pt-BR" sz="2400" dirty="0" smtClean="0"/>
              <a:t>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80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797803"/>
            <a:ext cx="7301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principal</a:t>
            </a:r>
            <a:r>
              <a:rPr lang="pt-BR" sz="2400" dirty="0" smtClean="0"/>
              <a:t>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14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188640"/>
            <a:ext cx="7301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fontes presentes na </a:t>
            </a:r>
            <a:r>
              <a:rPr lang="pt-BR" sz="2400" dirty="0" smtClean="0">
                <a:solidFill>
                  <a:srgbClr val="FF0000"/>
                </a:solidFill>
              </a:rPr>
              <a:t>litosfera</a:t>
            </a:r>
            <a:r>
              <a:rPr lang="pt-BR" sz="2400" dirty="0" smtClean="0"/>
              <a:t> são </a:t>
            </a:r>
            <a:r>
              <a:rPr lang="pt-BR" sz="2400" b="1" dirty="0" smtClean="0"/>
              <a:t>rochas magnetizadas</a:t>
            </a:r>
            <a:r>
              <a:rPr lang="pt-BR" sz="2400" dirty="0" smtClean="0"/>
              <a:t>. Estas rochas se mantém magnetizadas porque estão abaixo de suas respectivas temperaturas de Curie.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097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16761" y="797803"/>
            <a:ext cx="7301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crustal</a:t>
            </a:r>
            <a:r>
              <a:rPr lang="pt-BR" sz="2400" dirty="0"/>
              <a:t> </a:t>
            </a:r>
            <a:r>
              <a:rPr lang="pt-BR" sz="2400" dirty="0" smtClean="0"/>
              <a:t>e representa a principal componente do campo geomagnético para estudos de geofísica aplicada.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14110" y="347172"/>
            <a:ext cx="6115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 geomagnetismo, a soma dos campos </a:t>
            </a:r>
            <a:r>
              <a:rPr lang="pt-BR" sz="2400" dirty="0" err="1" smtClean="0"/>
              <a:t>crustal</a:t>
            </a:r>
            <a:r>
              <a:rPr lang="pt-BR" sz="2400" dirty="0" smtClean="0"/>
              <a:t> e principal é denominada </a:t>
            </a:r>
            <a:r>
              <a:rPr lang="pt-BR" sz="2400" b="1" dirty="0" smtClean="0"/>
              <a:t>campo interno</a:t>
            </a:r>
            <a:r>
              <a:rPr lang="pt-BR" sz="2400" dirty="0" smtClean="0"/>
              <a:t> (</a:t>
            </a:r>
            <a:r>
              <a:rPr lang="pt-BR" sz="2400" dirty="0" err="1" smtClean="0"/>
              <a:t>Hulot</a:t>
            </a:r>
            <a:r>
              <a:rPr lang="pt-BR" sz="2400" dirty="0" smtClean="0"/>
              <a:t> et al., 2015). Já em geofísica aplicada, é denominada </a:t>
            </a:r>
            <a:r>
              <a:rPr lang="pt-BR" sz="2400" b="1" dirty="0" smtClean="0"/>
              <a:t>campo total</a:t>
            </a:r>
            <a:r>
              <a:rPr lang="pt-BR" sz="2400" dirty="0" smtClean="0"/>
              <a:t>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1996).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110036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261252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38366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148064" y="5195525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interno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2915816" y="542084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2771800" y="4052689"/>
            <a:ext cx="226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2987824" y="2828553"/>
            <a:ext cx="19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203848" y="1316385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998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Hulot</a:t>
            </a:r>
            <a:r>
              <a:rPr lang="en-US" dirty="0"/>
              <a:t>, G., </a:t>
            </a:r>
            <a:r>
              <a:rPr lang="en-US" dirty="0" smtClean="0"/>
              <a:t>Sabaka, T., Olsen, N., e Fournier, A., </a:t>
            </a:r>
            <a:r>
              <a:rPr lang="en-US" dirty="0"/>
              <a:t>2015, 5.02 - the present and </a:t>
            </a:r>
            <a:r>
              <a:rPr lang="en-US" dirty="0" smtClean="0"/>
              <a:t>future geomagnetic field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Treatise on Geophysics, second edition ed.: Elsevier, </a:t>
            </a:r>
            <a:r>
              <a:rPr lang="en-US" dirty="0" smtClean="0"/>
              <a:t>33-78.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pt-BR" dirty="0" smtClean="0"/>
              <a:t>10.1016/B978-0-444-53802-4.00096-8.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  <a:p>
            <a:r>
              <a:rPr lang="pt-BR" dirty="0" err="1"/>
              <a:t>Nabighian</a:t>
            </a:r>
            <a:r>
              <a:rPr lang="pt-BR" dirty="0"/>
              <a:t>, M. N., </a:t>
            </a:r>
            <a:r>
              <a:rPr lang="pt-BR" dirty="0" err="1" smtClean="0"/>
              <a:t>Grauch</a:t>
            </a:r>
            <a:r>
              <a:rPr lang="pt-BR" dirty="0" smtClean="0"/>
              <a:t>, </a:t>
            </a:r>
            <a:r>
              <a:rPr lang="pt-BR" dirty="0"/>
              <a:t>V. J. S.</a:t>
            </a:r>
            <a:r>
              <a:rPr lang="pt-BR" dirty="0" smtClean="0"/>
              <a:t>, Hansen, </a:t>
            </a:r>
            <a:r>
              <a:rPr lang="pt-BR" dirty="0"/>
              <a:t>R. O.</a:t>
            </a:r>
            <a:r>
              <a:rPr lang="pt-BR" dirty="0" smtClean="0"/>
              <a:t>, </a:t>
            </a:r>
            <a:r>
              <a:rPr lang="pt-BR" dirty="0" err="1" smtClean="0"/>
              <a:t>LaFehr</a:t>
            </a:r>
            <a:r>
              <a:rPr lang="pt-BR" dirty="0" smtClean="0"/>
              <a:t>, </a:t>
            </a:r>
            <a:r>
              <a:rPr lang="pt-BR" dirty="0"/>
              <a:t>T. R.</a:t>
            </a:r>
            <a:r>
              <a:rPr lang="pt-BR" dirty="0" smtClean="0"/>
              <a:t>, Li, </a:t>
            </a:r>
            <a:r>
              <a:rPr lang="pt-BR" dirty="0"/>
              <a:t>Y.</a:t>
            </a:r>
            <a:r>
              <a:rPr lang="pt-BR" dirty="0" smtClean="0"/>
              <a:t>, </a:t>
            </a:r>
            <a:r>
              <a:rPr lang="pt-BR" dirty="0" err="1" smtClean="0"/>
              <a:t>Peirce</a:t>
            </a:r>
            <a:r>
              <a:rPr lang="pt-BR" dirty="0" smtClean="0"/>
              <a:t>, </a:t>
            </a:r>
            <a:r>
              <a:rPr lang="pt-BR" dirty="0"/>
              <a:t>J. W.</a:t>
            </a:r>
            <a:r>
              <a:rPr lang="pt-BR" dirty="0" smtClean="0"/>
              <a:t>, </a:t>
            </a:r>
            <a:r>
              <a:rPr lang="en-US" dirty="0" smtClean="0"/>
              <a:t>Phillips, </a:t>
            </a:r>
            <a:r>
              <a:rPr lang="pt-BR" dirty="0"/>
              <a:t>J. D.</a:t>
            </a:r>
            <a:r>
              <a:rPr lang="en-US" dirty="0" smtClean="0"/>
              <a:t>, e Ruder, </a:t>
            </a:r>
            <a:r>
              <a:rPr lang="en-US" dirty="0"/>
              <a:t>M. E</a:t>
            </a:r>
            <a:r>
              <a:rPr lang="en-US" dirty="0" smtClean="0"/>
              <a:t>., 2005, </a:t>
            </a:r>
            <a:r>
              <a:rPr lang="en-US" dirty="0"/>
              <a:t>The historical development of the magnetic method </a:t>
            </a:r>
            <a:r>
              <a:rPr lang="en-US" dirty="0" smtClean="0"/>
              <a:t>in </a:t>
            </a:r>
            <a:r>
              <a:rPr lang="pt-BR" dirty="0" err="1" smtClean="0"/>
              <a:t>exploration</a:t>
            </a:r>
            <a:r>
              <a:rPr lang="pt-BR" dirty="0"/>
              <a:t>: GEOPHYSICS, 70, </a:t>
            </a:r>
            <a:r>
              <a:rPr lang="pt-BR" dirty="0" smtClean="0"/>
              <a:t>33ND-61ND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7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4048" y="3883971"/>
            <a:ext cx="737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importante definirmos o que é uma anomalia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77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006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0977" y="3727741"/>
            <a:ext cx="811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Além disso, também é importante ressaltar que o campo geomagnético é produzido por dois tipos de </a:t>
            </a:r>
            <a:r>
              <a:rPr lang="pt-BR" sz="3600" b="1" dirty="0" smtClean="0"/>
              <a:t>fontes</a:t>
            </a:r>
            <a:r>
              <a:rPr lang="pt-BR" sz="3600" dirty="0" smtClean="0"/>
              <a:t>: </a:t>
            </a:r>
            <a:r>
              <a:rPr lang="pt-BR" sz="3600" b="1" dirty="0" smtClean="0"/>
              <a:t>rochas magnetizadas</a:t>
            </a:r>
            <a:r>
              <a:rPr lang="pt-BR" sz="3600" dirty="0" smtClean="0"/>
              <a:t> e </a:t>
            </a:r>
            <a:r>
              <a:rPr lang="pt-BR" sz="3600" b="1" dirty="0" smtClean="0"/>
              <a:t>correntes elétricas</a:t>
            </a:r>
            <a:r>
              <a:rPr lang="pt-BR" sz="3600" dirty="0" smtClean="0"/>
              <a:t>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131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13" name="Forma livre 12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38366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5195525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interno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915816" y="542084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771800" y="4052689"/>
            <a:ext cx="226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18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764704"/>
            <a:ext cx="340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Importantes fontes do campo geomagnético estão na litosfera e no núcleo externo</a:t>
            </a:r>
          </a:p>
        </p:txBody>
      </p:sp>
    </p:spTree>
    <p:extLst>
      <p:ext uri="{BB962C8B-B14F-4D97-AF65-F5344CB8AC3E}">
        <p14:creationId xmlns:p14="http://schemas.microsoft.com/office/powerpoint/2010/main" val="1528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640</Words>
  <Application>Microsoft Office PowerPoint</Application>
  <PresentationFormat>Apresentação na tela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Camada equivalente aplicada ao processamento e interpretação de dados de campos potenciais </vt:lpstr>
      <vt:lpstr>Anomalia de Campo Total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78</cp:revision>
  <dcterms:created xsi:type="dcterms:W3CDTF">2016-10-05T21:25:32Z</dcterms:created>
  <dcterms:modified xsi:type="dcterms:W3CDTF">2016-10-13T15:33:09Z</dcterms:modified>
</cp:coreProperties>
</file>