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31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Camada equivalente aplicada ao processamento e interpretação de dados de campos potenciais </vt:lpstr>
      <vt:lpstr>Integral de continuação para cima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29</cp:revision>
  <dcterms:created xsi:type="dcterms:W3CDTF">2016-10-05T18:21:47Z</dcterms:created>
  <dcterms:modified xsi:type="dcterms:W3CDTF">2016-10-20T19:15:27Z</dcterms:modified>
</cp:coreProperties>
</file>