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9" r:id="rId12"/>
    <p:sldId id="421" r:id="rId13"/>
    <p:sldId id="427" r:id="rId14"/>
    <p:sldId id="420" r:id="rId15"/>
    <p:sldId id="422" r:id="rId16"/>
    <p:sldId id="423" r:id="rId17"/>
    <p:sldId id="424" r:id="rId18"/>
    <p:sldId id="426" r:id="rId19"/>
    <p:sldId id="425" r:id="rId20"/>
    <p:sldId id="428" r:id="rId21"/>
    <p:sldId id="429" r:id="rId22"/>
    <p:sldId id="430" r:id="rId23"/>
    <p:sldId id="431" r:id="rId24"/>
    <p:sldId id="434" r:id="rId25"/>
    <p:sldId id="432" r:id="rId26"/>
    <p:sldId id="433" r:id="rId27"/>
    <p:sldId id="436" r:id="rId28"/>
    <p:sldId id="435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10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DF"/>
    <a:srgbClr val="0000F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21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Nesse sentido, é necessário definir o distúrbio de gravidade e a sua diferença em relação as anomalias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313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</a:t>
            </a:r>
            <a:r>
              <a:rPr lang="pt-BR" sz="2400" dirty="0" smtClean="0"/>
              <a:t>com massa unitária parado </a:t>
            </a:r>
            <a:r>
              <a:rPr lang="pt-BR" sz="2400" dirty="0" smtClean="0"/>
              <a:t>sobre a superfície da Terra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11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</a:t>
            </a:r>
            <a:r>
              <a:rPr lang="pt-BR" sz="2400" dirty="0" smtClean="0"/>
              <a:t>com massa unitária parado </a:t>
            </a:r>
            <a:r>
              <a:rPr lang="pt-BR" sz="2400" dirty="0" smtClean="0"/>
              <a:t>sobre a superfície da Terra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3486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http://www.guiageo-americas.com/mapas/globo-america.htm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496" y="1197328"/>
            <a:ext cx="3888432" cy="449265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</a:t>
            </a:r>
            <a:r>
              <a:rPr lang="pt-BR" sz="2400" dirty="0" smtClean="0"/>
              <a:t>com massa unitária parado </a:t>
            </a:r>
            <a:r>
              <a:rPr lang="pt-BR" sz="2400" dirty="0" smtClean="0"/>
              <a:t>sobre a superfície da Terra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123728" y="1988840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gravitacional</a:t>
            </a:r>
            <a:endParaRPr lang="pt-BR" sz="11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29946" y="1738908"/>
            <a:ext cx="1082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Componente centrífuga</a:t>
            </a:r>
            <a:endParaRPr lang="pt-BR" sz="11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10995" y="2278033"/>
            <a:ext cx="812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Vetor gravidade</a:t>
            </a:r>
            <a:endParaRPr lang="pt-BR" sz="1100" dirty="0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9200"/>
            <a:ext cx="3600000" cy="3600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496" y="446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corpo </a:t>
            </a:r>
            <a:r>
              <a:rPr lang="pt-BR" sz="2400" dirty="0" smtClean="0"/>
              <a:t>com massa unitária parado </a:t>
            </a:r>
            <a:r>
              <a:rPr lang="pt-BR" sz="2400" dirty="0" smtClean="0"/>
              <a:t>sobre a superfície da Terra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135582" y="116632"/>
            <a:ext cx="5029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/>
              <a:t>Este </a:t>
            </a:r>
            <a:r>
              <a:rPr lang="en-US" sz="2400" dirty="0" err="1" smtClean="0"/>
              <a:t>corpo</a:t>
            </a:r>
            <a:r>
              <a:rPr lang="en-US" sz="2400" dirty="0" smtClean="0"/>
              <a:t> </a:t>
            </a:r>
            <a:r>
              <a:rPr lang="en-US" sz="2400" dirty="0" err="1" smtClean="0"/>
              <a:t>experimenta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 </a:t>
            </a:r>
            <a:r>
              <a:rPr lang="en-US" sz="2400" dirty="0" err="1" smtClean="0"/>
              <a:t>gravitacional</a:t>
            </a:r>
            <a:r>
              <a:rPr lang="en-US" sz="2400" dirty="0" smtClean="0"/>
              <a:t> 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força</a:t>
            </a:r>
            <a:r>
              <a:rPr lang="en-US" sz="2400" dirty="0" smtClean="0"/>
              <a:t>† </a:t>
            </a:r>
            <a:r>
              <a:rPr lang="en-US" sz="2400" dirty="0" err="1" smtClean="0"/>
              <a:t>centrífuga</a:t>
            </a:r>
            <a:r>
              <a:rPr lang="en-US" sz="2400" dirty="0" smtClean="0"/>
              <a:t>. A </a:t>
            </a:r>
            <a:r>
              <a:rPr lang="en-US" sz="2400" dirty="0" err="1" smtClean="0"/>
              <a:t>resultante</a:t>
            </a:r>
            <a:r>
              <a:rPr lang="en-US" sz="2400" dirty="0" smtClean="0"/>
              <a:t> </a:t>
            </a:r>
            <a:r>
              <a:rPr lang="en-US" sz="2400" dirty="0" err="1" smtClean="0"/>
              <a:t>destas</a:t>
            </a:r>
            <a:r>
              <a:rPr lang="en-US" sz="2400" dirty="0" smtClean="0"/>
              <a:t> </a:t>
            </a:r>
            <a:r>
              <a:rPr lang="en-US" sz="2400" dirty="0" err="1" smtClean="0"/>
              <a:t>duas</a:t>
            </a:r>
            <a:r>
              <a:rPr lang="en-US" sz="2400" dirty="0" smtClean="0"/>
              <a:t> “</a:t>
            </a:r>
            <a:r>
              <a:rPr lang="en-US" sz="2400" dirty="0" err="1" smtClean="0"/>
              <a:t>forças</a:t>
            </a:r>
            <a:r>
              <a:rPr lang="en-US" sz="2400" dirty="0" smtClean="0"/>
              <a:t>”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vetor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e </a:t>
            </a:r>
            <a:r>
              <a:rPr lang="en-US" sz="2400" dirty="0" err="1" smtClean="0"/>
              <a:t>sua</a:t>
            </a:r>
            <a:r>
              <a:rPr lang="en-US" sz="2400" dirty="0" smtClean="0"/>
              <a:t> amplitude é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,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gravidade</a:t>
            </a:r>
            <a:r>
              <a:rPr lang="en-US" sz="2400" dirty="0" smtClean="0"/>
              <a:t>‡ </a:t>
            </a:r>
            <a:r>
              <a:rPr lang="pt-BR" sz="2400" dirty="0" smtClean="0"/>
              <a:t>(</a:t>
            </a:r>
            <a:r>
              <a:rPr lang="pt-BR" sz="2400" dirty="0" err="1"/>
              <a:t>Hofmann-Wellenhof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2005).</a:t>
            </a:r>
          </a:p>
        </p:txBody>
      </p:sp>
      <p:sp>
        <p:nvSpPr>
          <p:cNvPr id="9" name="Retângulo 8"/>
          <p:cNvSpPr/>
          <p:nvPr/>
        </p:nvSpPr>
        <p:spPr>
          <a:xfrm>
            <a:off x="4392488" y="299695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No caso de gravimetria em plataformas móveis (aviões, helicópteros, navios), há outros efeitos não-gravitacionais produzidos pelo movimento do veículo, tais como a força† de </a:t>
            </a:r>
            <a:r>
              <a:rPr lang="en-US" sz="2400" dirty="0" smtClean="0"/>
              <a:t>Coriolis e </a:t>
            </a:r>
            <a:r>
              <a:rPr lang="en-US" sz="2400" dirty="0" err="1" smtClean="0"/>
              <a:t>vibrações</a:t>
            </a:r>
            <a:r>
              <a:rPr lang="en-US" sz="2400" dirty="0" smtClean="0"/>
              <a:t> de </a:t>
            </a:r>
            <a:r>
              <a:rPr lang="en-US" sz="2400" dirty="0" err="1" smtClean="0"/>
              <a:t>alta</a:t>
            </a:r>
            <a:r>
              <a:rPr lang="en-US" sz="2400" dirty="0" smtClean="0"/>
              <a:t> </a:t>
            </a:r>
            <a:r>
              <a:rPr lang="en-US" sz="2400" dirty="0" err="1" smtClean="0"/>
              <a:t>frequência</a:t>
            </a:r>
            <a:r>
              <a:rPr lang="en-US" sz="2400" dirty="0" smtClean="0"/>
              <a:t> (Symon, 1971; Glennie </a:t>
            </a:r>
            <a:r>
              <a:rPr lang="en-US" sz="2400" dirty="0"/>
              <a:t>et al</a:t>
            </a:r>
            <a:r>
              <a:rPr lang="en-US" sz="2400" dirty="0" smtClean="0"/>
              <a:t>., </a:t>
            </a:r>
            <a:r>
              <a:rPr lang="da-DK" sz="2400" dirty="0" smtClean="0"/>
              <a:t>2000</a:t>
            </a:r>
            <a:r>
              <a:rPr lang="da-DK" sz="2400" dirty="0"/>
              <a:t>; Nabighian et al., 2005; Baumann et al., 2012).</a:t>
            </a:r>
            <a:endParaRPr lang="pt-BR" sz="2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1979512" y="1251858"/>
            <a:ext cx="0" cy="4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/>
          <p:cNvSpPr/>
          <p:nvPr/>
        </p:nvSpPr>
        <p:spPr>
          <a:xfrm>
            <a:off x="1700259" y="144880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6446" y="6351711"/>
            <a:ext cx="4414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† De fato, isso não é uma força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279)</a:t>
            </a:r>
          </a:p>
          <a:p>
            <a:r>
              <a:rPr lang="pt-BR" sz="1200" dirty="0" smtClean="0"/>
              <a:t>‡ Em física, a terminologia pode ser diferente (</a:t>
            </a:r>
            <a:r>
              <a:rPr lang="pt-BR" sz="1200" dirty="0" err="1" smtClean="0"/>
              <a:t>Symon</a:t>
            </a:r>
            <a:r>
              <a:rPr lang="pt-BR" sz="1200" dirty="0" smtClean="0"/>
              <a:t>, 1971, p. 280)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-103279" y="5183614"/>
            <a:ext cx="193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/>
              <a:t>http://</a:t>
            </a:r>
            <a:r>
              <a:rPr lang="pt-BR" sz="1000" dirty="0" smtClean="0"/>
              <a:t>www.guiageo-americas.com/mapas/globo-america.htm</a:t>
            </a:r>
            <a:endParaRPr lang="pt-BR" sz="1000" dirty="0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2843808" y="2204864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275856" y="2204864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3059832" y="2214389"/>
            <a:ext cx="216024" cy="4225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8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990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2452" y="1628800"/>
            <a:ext cx="7859097" cy="190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7692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0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94821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2452" y="260648"/>
            <a:ext cx="785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Geofísicos estão interessados, geralmente, na </a:t>
            </a:r>
            <a:r>
              <a:rPr lang="pt-BR" sz="2400" b="1" dirty="0" smtClean="0"/>
              <a:t>componente gravitacional da gravidade</a:t>
            </a:r>
            <a:r>
              <a:rPr lang="pt-BR" sz="2400" dirty="0" smtClean="0"/>
              <a:t>, que está relaciona às variações na distribuição interna de densidade da Terra.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452" y="1628800"/>
            <a:ext cx="7859097" cy="190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Para isolar esta componente, é necessário remover os efeitos não-gravitacionais produzidos pelo movimento do veículo (avião, helicóptero navio) e também variações temporais produzidas pela atração </a:t>
            </a:r>
            <a:r>
              <a:rPr lang="pt-BR" sz="2400" dirty="0" err="1" smtClean="0"/>
              <a:t>luni</a:t>
            </a:r>
            <a:r>
              <a:rPr lang="pt-BR" sz="2400" dirty="0" smtClean="0"/>
              <a:t>-solar, deriva instrumental e variações da pressão atmosférica.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5589240"/>
            <a:ext cx="8645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Isolar esta pequena parcela do campo de gravidade é um dos principais desafios em geofísica aplicada (</a:t>
            </a:r>
            <a:r>
              <a:rPr lang="pt-BR" sz="2400" dirty="0" err="1" smtClean="0"/>
              <a:t>Blakely</a:t>
            </a:r>
            <a:r>
              <a:rPr lang="pt-BR" sz="2400" dirty="0" smtClean="0"/>
              <a:t>, 1996).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6698" y="3789040"/>
            <a:ext cx="8645007" cy="1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Se estes efeitos forem removidos de forma adequada, podemos considerar que a gravidade observada é soma de uma </a:t>
            </a:r>
            <a:r>
              <a:rPr lang="pt-BR" sz="2400" b="1" dirty="0" smtClean="0"/>
              <a:t>componente normal</a:t>
            </a:r>
            <a:r>
              <a:rPr lang="pt-BR" sz="2400" dirty="0" smtClean="0"/>
              <a:t> e uma </a:t>
            </a:r>
            <a:r>
              <a:rPr lang="pt-BR" sz="2400" b="1" dirty="0" smtClean="0"/>
              <a:t>pequena parcela puramente gravitacional</a:t>
            </a:r>
            <a:r>
              <a:rPr lang="pt-BR" sz="2400" dirty="0" smtClean="0"/>
              <a:t>, que é produzida por variações de densidade em subsuperfície.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98201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3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ângulo 45"/>
          <p:cNvSpPr/>
          <p:nvPr/>
        </p:nvSpPr>
        <p:spPr>
          <a:xfrm>
            <a:off x="4061464" y="2380237"/>
            <a:ext cx="5053521" cy="3641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2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(Descrição qualitativa)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2975591"/>
            <a:ext cx="5053521" cy="2735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9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4061464" y="3616467"/>
            <a:ext cx="5053521" cy="2260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9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22486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o 33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co 34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endCxn id="35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/>
          <p:cNvCxnSpPr/>
          <p:nvPr/>
        </p:nvCxnSpPr>
        <p:spPr>
          <a:xfrm rot="10800000">
            <a:off x="2121195" y="2120375"/>
            <a:ext cx="1291" cy="12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61464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/>
          <p:cNvSpPr/>
          <p:nvPr/>
        </p:nvSpPr>
        <p:spPr>
          <a:xfrm>
            <a:off x="4054983" y="4797152"/>
            <a:ext cx="5053521" cy="1868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9"/>
          <a:stretch/>
        </p:blipFill>
        <p:spPr>
          <a:xfrm>
            <a:off x="2195736" y="5085184"/>
            <a:ext cx="2763769" cy="1570810"/>
          </a:xfrm>
          <a:prstGeom prst="rect">
            <a:avLst/>
          </a:prstGeom>
        </p:spPr>
      </p:pic>
      <p:sp>
        <p:nvSpPr>
          <p:cNvPr id="33" name="Nuvem 32"/>
          <p:cNvSpPr/>
          <p:nvPr/>
        </p:nvSpPr>
        <p:spPr>
          <a:xfrm rot="660000" flipH="1" flipV="1">
            <a:off x="1971944" y="4761148"/>
            <a:ext cx="3122110" cy="237626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1436454" y="5373216"/>
            <a:ext cx="479168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1033232" y="5130835"/>
            <a:ext cx="327277" cy="196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951463" y="4756325"/>
            <a:ext cx="223535" cy="134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6210" y="44624"/>
            <a:ext cx="337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Note a semelhança entre este elipsoide e aquele utilizado como referência para o sistema de coordenadas geodésicas!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6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rgbClr val="FF0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>
                    <a:solidFill>
                      <a:srgbClr val="FF0000"/>
                    </a:solidFill>
                  </a:rPr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51520" y="5085184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Sim! Este modelo produz um campo de gravidade que tem o mesmo significado anterior e, portanto, tem uma componente gravitacional e outra centrífuga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campo de gravidade</a:t>
                </a:r>
                <a:r>
                  <a:rPr lang="pt-BR" sz="2000" dirty="0" smtClean="0"/>
                  <a:t>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8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equipotenciais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940088"/>
              </a:xfrm>
              <a:prstGeom prst="rect">
                <a:avLst/>
              </a:prstGeom>
              <a:blipFill rotWithShape="1">
                <a:blip r:embed="rId2"/>
                <a:stretch>
                  <a:fillRect l="-1075" t="-513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" name="Chave esquerda 2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039180" y="5949280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Gravidade normal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</a:t>
            </a:r>
            <a:r>
              <a:rPr lang="pt-BR" sz="1400" dirty="0" smtClean="0"/>
              <a:t>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2951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o 15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>
            <a:endCxn id="30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22" name="Elipse 21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to 26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Arco 29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807020" y="5001247"/>
            <a:ext cx="1188916" cy="5159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0000"/>
                </a:solidFill>
              </a:rPr>
              <a:t>Hein?!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" name="Nuvem 1"/>
          <p:cNvSpPr/>
          <p:nvPr/>
        </p:nvSpPr>
        <p:spPr>
          <a:xfrm>
            <a:off x="2699792" y="4653136"/>
            <a:ext cx="1494752" cy="1224136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396836" y="5744094"/>
            <a:ext cx="327277" cy="196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001319" y="5997275"/>
            <a:ext cx="223535" cy="134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1591587" y="6046824"/>
            <a:ext cx="152677" cy="91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osto feliz 2"/>
          <p:cNvSpPr/>
          <p:nvPr/>
        </p:nvSpPr>
        <p:spPr>
          <a:xfrm>
            <a:off x="376486" y="5615597"/>
            <a:ext cx="1087762" cy="1053763"/>
          </a:xfrm>
          <a:prstGeom prst="smileyFace">
            <a:avLst>
              <a:gd name="adj" fmla="val -46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952500" y="5761626"/>
            <a:ext cx="323850" cy="174756"/>
          </a:xfrm>
          <a:custGeom>
            <a:avLst/>
            <a:gdLst>
              <a:gd name="connsiteX0" fmla="*/ 323850 w 323850"/>
              <a:gd name="connsiteY0" fmla="*/ 58149 h 174756"/>
              <a:gd name="connsiteX1" fmla="*/ 276225 w 323850"/>
              <a:gd name="connsiteY1" fmla="*/ 999 h 174756"/>
              <a:gd name="connsiteX2" fmla="*/ 200025 w 323850"/>
              <a:gd name="connsiteY2" fmla="*/ 29574 h 174756"/>
              <a:gd name="connsiteX3" fmla="*/ 133350 w 323850"/>
              <a:gd name="connsiteY3" fmla="*/ 124824 h 174756"/>
              <a:gd name="connsiteX4" fmla="*/ 66675 w 323850"/>
              <a:gd name="connsiteY4" fmla="*/ 172449 h 174756"/>
              <a:gd name="connsiteX5" fmla="*/ 0 w 323850"/>
              <a:gd name="connsiteY5" fmla="*/ 162924 h 17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" h="174756">
                <a:moveTo>
                  <a:pt x="323850" y="58149"/>
                </a:moveTo>
                <a:cubicBezTo>
                  <a:pt x="310356" y="31955"/>
                  <a:pt x="296862" y="5761"/>
                  <a:pt x="276225" y="999"/>
                </a:cubicBezTo>
                <a:cubicBezTo>
                  <a:pt x="255588" y="-3763"/>
                  <a:pt x="223837" y="8937"/>
                  <a:pt x="200025" y="29574"/>
                </a:cubicBezTo>
                <a:cubicBezTo>
                  <a:pt x="176213" y="50211"/>
                  <a:pt x="155575" y="101012"/>
                  <a:pt x="133350" y="124824"/>
                </a:cubicBezTo>
                <a:cubicBezTo>
                  <a:pt x="111125" y="148636"/>
                  <a:pt x="88900" y="166099"/>
                  <a:pt x="66675" y="172449"/>
                </a:cubicBezTo>
                <a:cubicBezTo>
                  <a:pt x="44450" y="178799"/>
                  <a:pt x="22225" y="170861"/>
                  <a:pt x="0" y="1629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617325" y="5739153"/>
            <a:ext cx="258975" cy="166347"/>
          </a:xfrm>
          <a:custGeom>
            <a:avLst/>
            <a:gdLst>
              <a:gd name="connsiteX0" fmla="*/ 258975 w 258975"/>
              <a:gd name="connsiteY0" fmla="*/ 118722 h 166347"/>
              <a:gd name="connsiteX1" fmla="*/ 201825 w 258975"/>
              <a:gd name="connsiteY1" fmla="*/ 23472 h 166347"/>
              <a:gd name="connsiteX2" fmla="*/ 87525 w 258975"/>
              <a:gd name="connsiteY2" fmla="*/ 4422 h 166347"/>
              <a:gd name="connsiteX3" fmla="*/ 11325 w 258975"/>
              <a:gd name="connsiteY3" fmla="*/ 90147 h 166347"/>
              <a:gd name="connsiteX4" fmla="*/ 1800 w 258975"/>
              <a:gd name="connsiteY4" fmla="*/ 166347 h 1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975" h="166347">
                <a:moveTo>
                  <a:pt x="258975" y="118722"/>
                </a:moveTo>
                <a:cubicBezTo>
                  <a:pt x="244687" y="80622"/>
                  <a:pt x="230400" y="42522"/>
                  <a:pt x="201825" y="23472"/>
                </a:cubicBezTo>
                <a:cubicBezTo>
                  <a:pt x="173250" y="4422"/>
                  <a:pt x="119275" y="-6690"/>
                  <a:pt x="87525" y="4422"/>
                </a:cubicBezTo>
                <a:cubicBezTo>
                  <a:pt x="55775" y="15534"/>
                  <a:pt x="25612" y="63159"/>
                  <a:pt x="11325" y="90147"/>
                </a:cubicBezTo>
                <a:cubicBezTo>
                  <a:pt x="-2963" y="117134"/>
                  <a:pt x="-582" y="141740"/>
                  <a:pt x="1800" y="1663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Tradicionalmente, a Terra é aproximada por um elipsoide com as seguintes características:</a:t>
                </a:r>
              </a:p>
              <a:p>
                <a:endParaRPr lang="pt-B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/>
                  <a:t>origem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pt-BR" sz="2000" dirty="0" smtClean="0"/>
                  <a:t> no </a:t>
                </a:r>
                <a:r>
                  <a:rPr lang="pt-BR" sz="2000" dirty="0"/>
                  <a:t>centro de massa da Terra</a:t>
                </a:r>
                <a:r>
                  <a:rPr lang="pt-BR" sz="2000" dirty="0" smtClean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coincidente com o eixo médio de rotação da Terra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simetria em torno do semieixo menor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pt-BR" sz="2000" dirty="0" smtClean="0"/>
                  <a:t> e do plano equatorial;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massa da Terra (a distribuição interna de massa é indefinida!);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mesma velocidade de rotação da Terra;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superfície limitante determinada por uma das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equipotenciais</a:t>
                </a:r>
                <a:r>
                  <a:rPr lang="pt-BR" sz="2000" dirty="0" smtClean="0"/>
                  <a:t> do seu próprio campo de gravidade.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pt-BR" sz="20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96" y="801280"/>
                <a:ext cx="4536000" cy="5324535"/>
              </a:xfrm>
              <a:prstGeom prst="rect">
                <a:avLst/>
              </a:prstGeom>
              <a:blipFill rotWithShape="1">
                <a:blip r:embed="rId6"/>
                <a:stretch>
                  <a:fillRect l="-1075" t="-572" r="-25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8205" y="332656"/>
            <a:ext cx="462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Modelo de </a:t>
            </a:r>
            <a:r>
              <a:rPr lang="pt-BR" sz="3200" b="1" dirty="0" smtClean="0"/>
              <a:t>Terra Normal</a:t>
            </a:r>
            <a:endParaRPr lang="pt-BR" sz="3200" b="1" dirty="0"/>
          </a:p>
        </p:txBody>
      </p:sp>
      <p:sp>
        <p:nvSpPr>
          <p:cNvPr id="36" name="Chave esquerda 35"/>
          <p:cNvSpPr/>
          <p:nvPr/>
        </p:nvSpPr>
        <p:spPr>
          <a:xfrm rot="16200000">
            <a:off x="5876515" y="4729292"/>
            <a:ext cx="216000" cy="212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5039180" y="5949280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Gravidade normal</a:t>
            </a:r>
            <a:endParaRPr lang="pt-BR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5580112" y="4462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</a:t>
            </a:r>
            <a:r>
              <a:rPr lang="pt-BR" sz="1400" dirty="0" smtClean="0"/>
              <a:t>)</a:t>
            </a:r>
          </a:p>
          <a:p>
            <a:pPr algn="r"/>
            <a:r>
              <a:rPr lang="pt-BR" sz="1400" dirty="0" err="1" smtClean="0"/>
              <a:t>Vanicek</a:t>
            </a:r>
            <a:r>
              <a:rPr lang="pt-BR" sz="1400" dirty="0" smtClean="0"/>
              <a:t> </a:t>
            </a:r>
            <a:r>
              <a:rPr lang="pt-BR" sz="1400" dirty="0"/>
              <a:t>e </a:t>
            </a:r>
            <a:r>
              <a:rPr lang="pt-BR" sz="1400" dirty="0" err="1" smtClean="0"/>
              <a:t>Krakiwsky</a:t>
            </a:r>
            <a:r>
              <a:rPr lang="pt-BR" sz="1400" dirty="0" smtClean="0"/>
              <a:t> (1987) 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4282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Arco 90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Arco 91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/>
          <p:cNvCxnSpPr>
            <a:endCxn id="92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8" name="Conector reto 97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539552" y="5085184"/>
            <a:ext cx="3256927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sistema Cartesiano geocêntrico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694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3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>
          <a:xfrm>
            <a:off x="5644836" y="4295869"/>
            <a:ext cx="2340320" cy="443620"/>
          </a:xfrm>
          <a:custGeom>
            <a:avLst/>
            <a:gdLst>
              <a:gd name="connsiteX0" fmla="*/ 0 w 2340320"/>
              <a:gd name="connsiteY0" fmla="*/ 185596 h 443620"/>
              <a:gd name="connsiteX1" fmla="*/ 126748 w 2340320"/>
              <a:gd name="connsiteY1" fmla="*/ 208230 h 443620"/>
              <a:gd name="connsiteX2" fmla="*/ 280657 w 2340320"/>
              <a:gd name="connsiteY2" fmla="*/ 162963 h 443620"/>
              <a:gd name="connsiteX3" fmla="*/ 434566 w 2340320"/>
              <a:gd name="connsiteY3" fmla="*/ 113169 h 443620"/>
              <a:gd name="connsiteX4" fmla="*/ 602055 w 2340320"/>
              <a:gd name="connsiteY4" fmla="*/ 149382 h 443620"/>
              <a:gd name="connsiteX5" fmla="*/ 819338 w 2340320"/>
              <a:gd name="connsiteY5" fmla="*/ 185596 h 443620"/>
              <a:gd name="connsiteX6" fmla="*/ 1027568 w 2340320"/>
              <a:gd name="connsiteY6" fmla="*/ 176543 h 443620"/>
              <a:gd name="connsiteX7" fmla="*/ 1285592 w 2340320"/>
              <a:gd name="connsiteY7" fmla="*/ 162963 h 443620"/>
              <a:gd name="connsiteX8" fmla="*/ 1516455 w 2340320"/>
              <a:gd name="connsiteY8" fmla="*/ 131276 h 443620"/>
              <a:gd name="connsiteX9" fmla="*/ 1683944 w 2340320"/>
              <a:gd name="connsiteY9" fmla="*/ 67901 h 443620"/>
              <a:gd name="connsiteX10" fmla="*/ 1919334 w 2340320"/>
              <a:gd name="connsiteY10" fmla="*/ 54321 h 443620"/>
              <a:gd name="connsiteX11" fmla="*/ 2113984 w 2340320"/>
              <a:gd name="connsiteY11" fmla="*/ 67901 h 443620"/>
              <a:gd name="connsiteX12" fmla="*/ 2236206 w 2340320"/>
              <a:gd name="connsiteY12" fmla="*/ 36214 h 443620"/>
              <a:gd name="connsiteX13" fmla="*/ 2340320 w 2340320"/>
              <a:gd name="connsiteY13" fmla="*/ 0 h 443620"/>
              <a:gd name="connsiteX14" fmla="*/ 2163778 w 2340320"/>
              <a:gd name="connsiteY14" fmla="*/ 135802 h 443620"/>
              <a:gd name="connsiteX15" fmla="*/ 1982709 w 2340320"/>
              <a:gd name="connsiteY15" fmla="*/ 239917 h 443620"/>
              <a:gd name="connsiteX16" fmla="*/ 1765425 w 2340320"/>
              <a:gd name="connsiteY16" fmla="*/ 321398 h 443620"/>
              <a:gd name="connsiteX17" fmla="*/ 1566249 w 2340320"/>
              <a:gd name="connsiteY17" fmla="*/ 380246 h 443620"/>
              <a:gd name="connsiteX18" fmla="*/ 1344439 w 2340320"/>
              <a:gd name="connsiteY18" fmla="*/ 420986 h 443620"/>
              <a:gd name="connsiteX19" fmla="*/ 1149790 w 2340320"/>
              <a:gd name="connsiteY19" fmla="*/ 443620 h 443620"/>
              <a:gd name="connsiteX20" fmla="*/ 982301 w 2340320"/>
              <a:gd name="connsiteY20" fmla="*/ 443620 h 443620"/>
              <a:gd name="connsiteX21" fmla="*/ 778598 w 2340320"/>
              <a:gd name="connsiteY21" fmla="*/ 425513 h 443620"/>
              <a:gd name="connsiteX22" fmla="*/ 534154 w 2340320"/>
              <a:gd name="connsiteY22" fmla="*/ 380246 h 443620"/>
              <a:gd name="connsiteX23" fmla="*/ 353085 w 2340320"/>
              <a:gd name="connsiteY23" fmla="*/ 334979 h 443620"/>
              <a:gd name="connsiteX24" fmla="*/ 208229 w 2340320"/>
              <a:gd name="connsiteY24" fmla="*/ 285184 h 443620"/>
              <a:gd name="connsiteX25" fmla="*/ 0 w 2340320"/>
              <a:gd name="connsiteY25" fmla="*/ 185596 h 44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40320" h="443620">
                <a:moveTo>
                  <a:pt x="0" y="185596"/>
                </a:moveTo>
                <a:lnTo>
                  <a:pt x="126748" y="208230"/>
                </a:lnTo>
                <a:lnTo>
                  <a:pt x="280657" y="162963"/>
                </a:lnTo>
                <a:lnTo>
                  <a:pt x="434566" y="113169"/>
                </a:lnTo>
                <a:lnTo>
                  <a:pt x="602055" y="149382"/>
                </a:lnTo>
                <a:lnTo>
                  <a:pt x="819338" y="185596"/>
                </a:lnTo>
                <a:lnTo>
                  <a:pt x="1027568" y="176543"/>
                </a:lnTo>
                <a:lnTo>
                  <a:pt x="1285592" y="162963"/>
                </a:lnTo>
                <a:lnTo>
                  <a:pt x="1516455" y="131276"/>
                </a:lnTo>
                <a:lnTo>
                  <a:pt x="1683944" y="67901"/>
                </a:lnTo>
                <a:lnTo>
                  <a:pt x="1919334" y="54321"/>
                </a:lnTo>
                <a:lnTo>
                  <a:pt x="2113984" y="67901"/>
                </a:lnTo>
                <a:lnTo>
                  <a:pt x="2236206" y="36214"/>
                </a:lnTo>
                <a:lnTo>
                  <a:pt x="2340320" y="0"/>
                </a:lnTo>
                <a:lnTo>
                  <a:pt x="2163778" y="135802"/>
                </a:lnTo>
                <a:lnTo>
                  <a:pt x="1982709" y="239917"/>
                </a:lnTo>
                <a:lnTo>
                  <a:pt x="1765425" y="321398"/>
                </a:lnTo>
                <a:lnTo>
                  <a:pt x="1566249" y="380246"/>
                </a:lnTo>
                <a:lnTo>
                  <a:pt x="1344439" y="420986"/>
                </a:lnTo>
                <a:lnTo>
                  <a:pt x="1149790" y="443620"/>
                </a:lnTo>
                <a:lnTo>
                  <a:pt x="982301" y="443620"/>
                </a:lnTo>
                <a:lnTo>
                  <a:pt x="778598" y="425513"/>
                </a:lnTo>
                <a:lnTo>
                  <a:pt x="534154" y="380246"/>
                </a:lnTo>
                <a:lnTo>
                  <a:pt x="353085" y="334979"/>
                </a:lnTo>
                <a:lnTo>
                  <a:pt x="208229" y="285184"/>
                </a:lnTo>
                <a:lnTo>
                  <a:pt x="0" y="18559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97671" y="2051475"/>
            <a:ext cx="1368000" cy="1368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/>
          <p:cNvCxnSpPr/>
          <p:nvPr/>
        </p:nvCxnSpPr>
        <p:spPr>
          <a:xfrm>
            <a:off x="8060637" y="2053583"/>
            <a:ext cx="0" cy="1368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8027943" y="200522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29000"/>
                <a:ext cx="54476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ipse 51"/>
          <p:cNvSpPr/>
          <p:nvPr/>
        </p:nvSpPr>
        <p:spPr>
          <a:xfrm>
            <a:off x="8030878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8059384" y="3276734"/>
            <a:ext cx="144016" cy="142984"/>
            <a:chOff x="6012160" y="2478087"/>
            <a:chExt cx="144016" cy="142984"/>
          </a:xfrm>
        </p:grpSpPr>
        <p:sp>
          <p:nvSpPr>
            <p:cNvPr id="54" name="Retângulo 53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reto 78"/>
          <p:cNvCxnSpPr/>
          <p:nvPr/>
        </p:nvCxnSpPr>
        <p:spPr>
          <a:xfrm flipH="1">
            <a:off x="6685354" y="2051323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livre 79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>
            <a:stCxn id="81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Ponto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400" dirty="0" smtClean="0"/>
                  <a:t> localizado na superfície </a:t>
                </a:r>
                <a:r>
                  <a:rPr lang="pt-BR" sz="2400" dirty="0" smtClean="0"/>
                  <a:t>da Terra</a:t>
                </a:r>
                <a:endParaRPr lang="pt-BR" sz="2400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90" y="1052736"/>
                <a:ext cx="2855619" cy="805484"/>
              </a:xfrm>
              <a:prstGeom prst="rect">
                <a:avLst/>
              </a:prstGeom>
              <a:blipFill rotWithShape="1">
                <a:blip r:embed="rId15"/>
                <a:stretch>
                  <a:fillRect l="-3205" t="-6061" r="-5342" b="-19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5038725" y="3638550"/>
            <a:ext cx="504825" cy="581025"/>
          </a:xfrm>
          <a:custGeom>
            <a:avLst/>
            <a:gdLst>
              <a:gd name="connsiteX0" fmla="*/ 66675 w 504825"/>
              <a:gd name="connsiteY0" fmla="*/ 95250 h 581025"/>
              <a:gd name="connsiteX1" fmla="*/ 238125 w 504825"/>
              <a:gd name="connsiteY1" fmla="*/ 171450 h 581025"/>
              <a:gd name="connsiteX2" fmla="*/ 381000 w 504825"/>
              <a:gd name="connsiteY2" fmla="*/ 295275 h 581025"/>
              <a:gd name="connsiteX3" fmla="*/ 495300 w 504825"/>
              <a:gd name="connsiteY3" fmla="*/ 457200 h 581025"/>
              <a:gd name="connsiteX4" fmla="*/ 504825 w 504825"/>
              <a:gd name="connsiteY4" fmla="*/ 581025 h 581025"/>
              <a:gd name="connsiteX5" fmla="*/ 381000 w 504825"/>
              <a:gd name="connsiteY5" fmla="*/ 542925 h 581025"/>
              <a:gd name="connsiteX6" fmla="*/ 285750 w 504825"/>
              <a:gd name="connsiteY6" fmla="*/ 438150 h 581025"/>
              <a:gd name="connsiteX7" fmla="*/ 133350 w 504825"/>
              <a:gd name="connsiteY7" fmla="*/ 333375 h 581025"/>
              <a:gd name="connsiteX8" fmla="*/ 47625 w 504825"/>
              <a:gd name="connsiteY8" fmla="*/ 200025 h 581025"/>
              <a:gd name="connsiteX9" fmla="*/ 0 w 504825"/>
              <a:gd name="connsiteY9" fmla="*/ 57150 h 581025"/>
              <a:gd name="connsiteX10" fmla="*/ 57150 w 504825"/>
              <a:gd name="connsiteY10" fmla="*/ 0 h 581025"/>
              <a:gd name="connsiteX11" fmla="*/ 66675 w 504825"/>
              <a:gd name="connsiteY11" fmla="*/ 9525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825" h="581025">
                <a:moveTo>
                  <a:pt x="66675" y="95250"/>
                </a:moveTo>
                <a:lnTo>
                  <a:pt x="238125" y="171450"/>
                </a:lnTo>
                <a:lnTo>
                  <a:pt x="381000" y="295275"/>
                </a:lnTo>
                <a:lnTo>
                  <a:pt x="495300" y="457200"/>
                </a:lnTo>
                <a:lnTo>
                  <a:pt x="504825" y="581025"/>
                </a:lnTo>
                <a:lnTo>
                  <a:pt x="381000" y="542925"/>
                </a:lnTo>
                <a:lnTo>
                  <a:pt x="285750" y="438150"/>
                </a:lnTo>
                <a:lnTo>
                  <a:pt x="133350" y="333375"/>
                </a:lnTo>
                <a:lnTo>
                  <a:pt x="47625" y="200025"/>
                </a:lnTo>
                <a:lnTo>
                  <a:pt x="0" y="57150"/>
                </a:lnTo>
                <a:lnTo>
                  <a:pt x="57150" y="0"/>
                </a:lnTo>
                <a:lnTo>
                  <a:pt x="66675" y="9525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7071360" y="2011680"/>
            <a:ext cx="1108710" cy="742950"/>
          </a:xfrm>
          <a:custGeom>
            <a:avLst/>
            <a:gdLst>
              <a:gd name="connsiteX0" fmla="*/ 0 w 1108710"/>
              <a:gd name="connsiteY0" fmla="*/ 133350 h 742950"/>
              <a:gd name="connsiteX1" fmla="*/ 144780 w 1108710"/>
              <a:gd name="connsiteY1" fmla="*/ 152400 h 742950"/>
              <a:gd name="connsiteX2" fmla="*/ 274320 w 1108710"/>
              <a:gd name="connsiteY2" fmla="*/ 144780 h 742950"/>
              <a:gd name="connsiteX3" fmla="*/ 365760 w 1108710"/>
              <a:gd name="connsiteY3" fmla="*/ 133350 h 742950"/>
              <a:gd name="connsiteX4" fmla="*/ 434340 w 1108710"/>
              <a:gd name="connsiteY4" fmla="*/ 95250 h 742950"/>
              <a:gd name="connsiteX5" fmla="*/ 499110 w 1108710"/>
              <a:gd name="connsiteY5" fmla="*/ 68580 h 742950"/>
              <a:gd name="connsiteX6" fmla="*/ 605790 w 1108710"/>
              <a:gd name="connsiteY6" fmla="*/ 64770 h 742950"/>
              <a:gd name="connsiteX7" fmla="*/ 758190 w 1108710"/>
              <a:gd name="connsiteY7" fmla="*/ 72390 h 742950"/>
              <a:gd name="connsiteX8" fmla="*/ 845820 w 1108710"/>
              <a:gd name="connsiteY8" fmla="*/ 22860 h 742950"/>
              <a:gd name="connsiteX9" fmla="*/ 933450 w 1108710"/>
              <a:gd name="connsiteY9" fmla="*/ 0 h 742950"/>
              <a:gd name="connsiteX10" fmla="*/ 1028700 w 1108710"/>
              <a:gd name="connsiteY10" fmla="*/ 41910 h 742950"/>
              <a:gd name="connsiteX11" fmla="*/ 1021080 w 1108710"/>
              <a:gd name="connsiteY11" fmla="*/ 148590 h 742950"/>
              <a:gd name="connsiteX12" fmla="*/ 1040130 w 1108710"/>
              <a:gd name="connsiteY12" fmla="*/ 285750 h 742950"/>
              <a:gd name="connsiteX13" fmla="*/ 1024890 w 1108710"/>
              <a:gd name="connsiteY13" fmla="*/ 422910 h 742950"/>
              <a:gd name="connsiteX14" fmla="*/ 1036320 w 1108710"/>
              <a:gd name="connsiteY14" fmla="*/ 502920 h 742950"/>
              <a:gd name="connsiteX15" fmla="*/ 1051560 w 1108710"/>
              <a:gd name="connsiteY15" fmla="*/ 579120 h 742950"/>
              <a:gd name="connsiteX16" fmla="*/ 1066800 w 1108710"/>
              <a:gd name="connsiteY16" fmla="*/ 678180 h 742950"/>
              <a:gd name="connsiteX17" fmla="*/ 1108710 w 1108710"/>
              <a:gd name="connsiteY17" fmla="*/ 742950 h 742950"/>
              <a:gd name="connsiteX18" fmla="*/ 990600 w 1108710"/>
              <a:gd name="connsiteY18" fmla="*/ 609600 h 742950"/>
              <a:gd name="connsiteX19" fmla="*/ 838200 w 1108710"/>
              <a:gd name="connsiteY19" fmla="*/ 483870 h 742950"/>
              <a:gd name="connsiteX20" fmla="*/ 716280 w 1108710"/>
              <a:gd name="connsiteY20" fmla="*/ 392430 h 742950"/>
              <a:gd name="connsiteX21" fmla="*/ 579120 w 1108710"/>
              <a:gd name="connsiteY21" fmla="*/ 320040 h 742950"/>
              <a:gd name="connsiteX22" fmla="*/ 411480 w 1108710"/>
              <a:gd name="connsiteY22" fmla="*/ 243840 h 742950"/>
              <a:gd name="connsiteX23" fmla="*/ 308610 w 1108710"/>
              <a:gd name="connsiteY23" fmla="*/ 213360 h 742950"/>
              <a:gd name="connsiteX24" fmla="*/ 171450 w 1108710"/>
              <a:gd name="connsiteY24" fmla="*/ 1714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08710" h="742950">
                <a:moveTo>
                  <a:pt x="0" y="133350"/>
                </a:moveTo>
                <a:lnTo>
                  <a:pt x="144780" y="152400"/>
                </a:lnTo>
                <a:lnTo>
                  <a:pt x="274320" y="144780"/>
                </a:lnTo>
                <a:lnTo>
                  <a:pt x="365760" y="133350"/>
                </a:lnTo>
                <a:lnTo>
                  <a:pt x="434340" y="95250"/>
                </a:lnTo>
                <a:lnTo>
                  <a:pt x="499110" y="68580"/>
                </a:lnTo>
                <a:lnTo>
                  <a:pt x="605790" y="64770"/>
                </a:lnTo>
                <a:lnTo>
                  <a:pt x="758190" y="72390"/>
                </a:lnTo>
                <a:lnTo>
                  <a:pt x="845820" y="22860"/>
                </a:lnTo>
                <a:lnTo>
                  <a:pt x="933450" y="0"/>
                </a:lnTo>
                <a:lnTo>
                  <a:pt x="1028700" y="41910"/>
                </a:lnTo>
                <a:lnTo>
                  <a:pt x="1021080" y="148590"/>
                </a:lnTo>
                <a:lnTo>
                  <a:pt x="1040130" y="285750"/>
                </a:lnTo>
                <a:lnTo>
                  <a:pt x="1024890" y="422910"/>
                </a:lnTo>
                <a:lnTo>
                  <a:pt x="1036320" y="502920"/>
                </a:lnTo>
                <a:lnTo>
                  <a:pt x="1051560" y="579120"/>
                </a:lnTo>
                <a:lnTo>
                  <a:pt x="1066800" y="678180"/>
                </a:lnTo>
                <a:lnTo>
                  <a:pt x="1108710" y="742950"/>
                </a:lnTo>
                <a:lnTo>
                  <a:pt x="990600" y="609600"/>
                </a:lnTo>
                <a:lnTo>
                  <a:pt x="838200" y="483870"/>
                </a:lnTo>
                <a:lnTo>
                  <a:pt x="716280" y="392430"/>
                </a:lnTo>
                <a:lnTo>
                  <a:pt x="579120" y="320040"/>
                </a:lnTo>
                <a:lnTo>
                  <a:pt x="411480" y="243840"/>
                </a:lnTo>
                <a:lnTo>
                  <a:pt x="308610" y="213360"/>
                </a:lnTo>
                <a:lnTo>
                  <a:pt x="171450" y="171450"/>
                </a:ln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Forma livre 75"/>
          <p:cNvSpPr/>
          <p:nvPr/>
        </p:nvSpPr>
        <p:spPr>
          <a:xfrm>
            <a:off x="5025390" y="2200280"/>
            <a:ext cx="1047750" cy="861060"/>
          </a:xfrm>
          <a:custGeom>
            <a:avLst/>
            <a:gdLst>
              <a:gd name="connsiteX0" fmla="*/ 1047750 w 1047750"/>
              <a:gd name="connsiteY0" fmla="*/ 0 h 861060"/>
              <a:gd name="connsiteX1" fmla="*/ 952500 w 1047750"/>
              <a:gd name="connsiteY1" fmla="*/ 34290 h 861060"/>
              <a:gd name="connsiteX2" fmla="*/ 880110 w 1047750"/>
              <a:gd name="connsiteY2" fmla="*/ 95250 h 861060"/>
              <a:gd name="connsiteX3" fmla="*/ 800100 w 1047750"/>
              <a:gd name="connsiteY3" fmla="*/ 163830 h 861060"/>
              <a:gd name="connsiteX4" fmla="*/ 750570 w 1047750"/>
              <a:gd name="connsiteY4" fmla="*/ 201930 h 861060"/>
              <a:gd name="connsiteX5" fmla="*/ 708660 w 1047750"/>
              <a:gd name="connsiteY5" fmla="*/ 300990 h 861060"/>
              <a:gd name="connsiteX6" fmla="*/ 632460 w 1047750"/>
              <a:gd name="connsiteY6" fmla="*/ 381000 h 861060"/>
              <a:gd name="connsiteX7" fmla="*/ 533400 w 1047750"/>
              <a:gd name="connsiteY7" fmla="*/ 419100 h 861060"/>
              <a:gd name="connsiteX8" fmla="*/ 487680 w 1047750"/>
              <a:gd name="connsiteY8" fmla="*/ 491490 h 861060"/>
              <a:gd name="connsiteX9" fmla="*/ 430530 w 1047750"/>
              <a:gd name="connsiteY9" fmla="*/ 594360 h 861060"/>
              <a:gd name="connsiteX10" fmla="*/ 323850 w 1047750"/>
              <a:gd name="connsiteY10" fmla="*/ 662940 h 861060"/>
              <a:gd name="connsiteX11" fmla="*/ 220980 w 1047750"/>
              <a:gd name="connsiteY11" fmla="*/ 712470 h 861060"/>
              <a:gd name="connsiteX12" fmla="*/ 160020 w 1047750"/>
              <a:gd name="connsiteY12" fmla="*/ 727710 h 861060"/>
              <a:gd name="connsiteX13" fmla="*/ 87630 w 1047750"/>
              <a:gd name="connsiteY13" fmla="*/ 742950 h 861060"/>
              <a:gd name="connsiteX14" fmla="*/ 49530 w 1047750"/>
              <a:gd name="connsiteY14" fmla="*/ 784860 h 861060"/>
              <a:gd name="connsiteX15" fmla="*/ 0 w 1047750"/>
              <a:gd name="connsiteY15" fmla="*/ 861060 h 861060"/>
              <a:gd name="connsiteX16" fmla="*/ 102870 w 1047750"/>
              <a:gd name="connsiteY16" fmla="*/ 632460 h 861060"/>
              <a:gd name="connsiteX17" fmla="*/ 198120 w 1047750"/>
              <a:gd name="connsiteY17" fmla="*/ 518160 h 861060"/>
              <a:gd name="connsiteX18" fmla="*/ 297180 w 1047750"/>
              <a:gd name="connsiteY18" fmla="*/ 411480 h 861060"/>
              <a:gd name="connsiteX19" fmla="*/ 487680 w 1047750"/>
              <a:gd name="connsiteY19" fmla="*/ 255270 h 861060"/>
              <a:gd name="connsiteX20" fmla="*/ 651510 w 1047750"/>
              <a:gd name="connsiteY20" fmla="*/ 160020 h 861060"/>
              <a:gd name="connsiteX21" fmla="*/ 796290 w 1047750"/>
              <a:gd name="connsiteY21" fmla="*/ 87630 h 861060"/>
              <a:gd name="connsiteX22" fmla="*/ 914400 w 1047750"/>
              <a:gd name="connsiteY22" fmla="*/ 45720 h 861060"/>
              <a:gd name="connsiteX23" fmla="*/ 994410 w 1047750"/>
              <a:gd name="connsiteY23" fmla="*/ 1524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47750" h="861060">
                <a:moveTo>
                  <a:pt x="1047750" y="0"/>
                </a:moveTo>
                <a:lnTo>
                  <a:pt x="952500" y="34290"/>
                </a:lnTo>
                <a:lnTo>
                  <a:pt x="880110" y="95250"/>
                </a:lnTo>
                <a:lnTo>
                  <a:pt x="800100" y="163830"/>
                </a:lnTo>
                <a:lnTo>
                  <a:pt x="750570" y="201930"/>
                </a:lnTo>
                <a:lnTo>
                  <a:pt x="708660" y="300990"/>
                </a:lnTo>
                <a:lnTo>
                  <a:pt x="632460" y="381000"/>
                </a:lnTo>
                <a:lnTo>
                  <a:pt x="533400" y="419100"/>
                </a:lnTo>
                <a:lnTo>
                  <a:pt x="487680" y="491490"/>
                </a:lnTo>
                <a:lnTo>
                  <a:pt x="430530" y="594360"/>
                </a:lnTo>
                <a:lnTo>
                  <a:pt x="323850" y="662940"/>
                </a:lnTo>
                <a:lnTo>
                  <a:pt x="220980" y="712470"/>
                </a:lnTo>
                <a:lnTo>
                  <a:pt x="160020" y="727710"/>
                </a:lnTo>
                <a:lnTo>
                  <a:pt x="87630" y="742950"/>
                </a:lnTo>
                <a:lnTo>
                  <a:pt x="49530" y="784860"/>
                </a:lnTo>
                <a:lnTo>
                  <a:pt x="0" y="861060"/>
                </a:lnTo>
                <a:lnTo>
                  <a:pt x="102870" y="632460"/>
                </a:lnTo>
                <a:lnTo>
                  <a:pt x="198120" y="518160"/>
                </a:lnTo>
                <a:lnTo>
                  <a:pt x="297180" y="411480"/>
                </a:lnTo>
                <a:lnTo>
                  <a:pt x="487680" y="255270"/>
                </a:lnTo>
                <a:lnTo>
                  <a:pt x="651510" y="160020"/>
                </a:lnTo>
                <a:lnTo>
                  <a:pt x="796290" y="87630"/>
                </a:lnTo>
                <a:lnTo>
                  <a:pt x="914400" y="45720"/>
                </a:lnTo>
                <a:lnTo>
                  <a:pt x="994410" y="15240"/>
                </a:ln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Forma livre 76"/>
          <p:cNvSpPr/>
          <p:nvPr/>
        </p:nvSpPr>
        <p:spPr>
          <a:xfrm>
            <a:off x="8134141" y="3165231"/>
            <a:ext cx="286378" cy="979714"/>
          </a:xfrm>
          <a:custGeom>
            <a:avLst/>
            <a:gdLst>
              <a:gd name="connsiteX0" fmla="*/ 0 w 286378"/>
              <a:gd name="connsiteY0" fmla="*/ 979714 h 979714"/>
              <a:gd name="connsiteX1" fmla="*/ 60290 w 286378"/>
              <a:gd name="connsiteY1" fmla="*/ 854110 h 979714"/>
              <a:gd name="connsiteX2" fmla="*/ 85411 w 286378"/>
              <a:gd name="connsiteY2" fmla="*/ 713433 h 979714"/>
              <a:gd name="connsiteX3" fmla="*/ 110532 w 286378"/>
              <a:gd name="connsiteY3" fmla="*/ 522514 h 979714"/>
              <a:gd name="connsiteX4" fmla="*/ 155749 w 286378"/>
              <a:gd name="connsiteY4" fmla="*/ 331595 h 979714"/>
              <a:gd name="connsiteX5" fmla="*/ 251208 w 286378"/>
              <a:gd name="connsiteY5" fmla="*/ 160773 h 979714"/>
              <a:gd name="connsiteX6" fmla="*/ 271305 w 286378"/>
              <a:gd name="connsiteY6" fmla="*/ 85411 h 979714"/>
              <a:gd name="connsiteX7" fmla="*/ 256233 w 286378"/>
              <a:gd name="connsiteY7" fmla="*/ 0 h 979714"/>
              <a:gd name="connsiteX8" fmla="*/ 286378 w 286378"/>
              <a:gd name="connsiteY8" fmla="*/ 165798 h 979714"/>
              <a:gd name="connsiteX9" fmla="*/ 286378 w 286378"/>
              <a:gd name="connsiteY9" fmla="*/ 336620 h 979714"/>
              <a:gd name="connsiteX10" fmla="*/ 261257 w 286378"/>
              <a:gd name="connsiteY10" fmla="*/ 497393 h 979714"/>
              <a:gd name="connsiteX11" fmla="*/ 226088 w 286378"/>
              <a:gd name="connsiteY11" fmla="*/ 628022 h 979714"/>
              <a:gd name="connsiteX12" fmla="*/ 175846 w 286378"/>
              <a:gd name="connsiteY12" fmla="*/ 728505 h 979714"/>
              <a:gd name="connsiteX13" fmla="*/ 130628 w 286378"/>
              <a:gd name="connsiteY13" fmla="*/ 823965 h 979714"/>
              <a:gd name="connsiteX14" fmla="*/ 85411 w 286378"/>
              <a:gd name="connsiteY14" fmla="*/ 889279 h 979714"/>
              <a:gd name="connsiteX15" fmla="*/ 0 w 286378"/>
              <a:gd name="connsiteY15" fmla="*/ 97971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6378" h="979714">
                <a:moveTo>
                  <a:pt x="0" y="979714"/>
                </a:moveTo>
                <a:lnTo>
                  <a:pt x="60290" y="854110"/>
                </a:lnTo>
                <a:lnTo>
                  <a:pt x="85411" y="713433"/>
                </a:lnTo>
                <a:lnTo>
                  <a:pt x="110532" y="522514"/>
                </a:lnTo>
                <a:lnTo>
                  <a:pt x="155749" y="331595"/>
                </a:lnTo>
                <a:lnTo>
                  <a:pt x="251208" y="160773"/>
                </a:lnTo>
                <a:lnTo>
                  <a:pt x="271305" y="85411"/>
                </a:lnTo>
                <a:lnTo>
                  <a:pt x="256233" y="0"/>
                </a:lnTo>
                <a:lnTo>
                  <a:pt x="286378" y="165798"/>
                </a:lnTo>
                <a:lnTo>
                  <a:pt x="286378" y="336620"/>
                </a:lnTo>
                <a:lnTo>
                  <a:pt x="261257" y="497393"/>
                </a:lnTo>
                <a:lnTo>
                  <a:pt x="226088" y="628022"/>
                </a:lnTo>
                <a:lnTo>
                  <a:pt x="175846" y="728505"/>
                </a:lnTo>
                <a:lnTo>
                  <a:pt x="130628" y="823965"/>
                </a:lnTo>
                <a:lnTo>
                  <a:pt x="85411" y="889279"/>
                </a:lnTo>
                <a:lnTo>
                  <a:pt x="0" y="97971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7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orma livre 90"/>
          <p:cNvSpPr/>
          <p:nvPr/>
        </p:nvSpPr>
        <p:spPr>
          <a:xfrm>
            <a:off x="8134141" y="3165231"/>
            <a:ext cx="286378" cy="979714"/>
          </a:xfrm>
          <a:custGeom>
            <a:avLst/>
            <a:gdLst>
              <a:gd name="connsiteX0" fmla="*/ 0 w 286378"/>
              <a:gd name="connsiteY0" fmla="*/ 979714 h 979714"/>
              <a:gd name="connsiteX1" fmla="*/ 60290 w 286378"/>
              <a:gd name="connsiteY1" fmla="*/ 854110 h 979714"/>
              <a:gd name="connsiteX2" fmla="*/ 85411 w 286378"/>
              <a:gd name="connsiteY2" fmla="*/ 713433 h 979714"/>
              <a:gd name="connsiteX3" fmla="*/ 110532 w 286378"/>
              <a:gd name="connsiteY3" fmla="*/ 522514 h 979714"/>
              <a:gd name="connsiteX4" fmla="*/ 155749 w 286378"/>
              <a:gd name="connsiteY4" fmla="*/ 331595 h 979714"/>
              <a:gd name="connsiteX5" fmla="*/ 251208 w 286378"/>
              <a:gd name="connsiteY5" fmla="*/ 160773 h 979714"/>
              <a:gd name="connsiteX6" fmla="*/ 271305 w 286378"/>
              <a:gd name="connsiteY6" fmla="*/ 85411 h 979714"/>
              <a:gd name="connsiteX7" fmla="*/ 256233 w 286378"/>
              <a:gd name="connsiteY7" fmla="*/ 0 h 979714"/>
              <a:gd name="connsiteX8" fmla="*/ 286378 w 286378"/>
              <a:gd name="connsiteY8" fmla="*/ 165798 h 979714"/>
              <a:gd name="connsiteX9" fmla="*/ 286378 w 286378"/>
              <a:gd name="connsiteY9" fmla="*/ 336620 h 979714"/>
              <a:gd name="connsiteX10" fmla="*/ 261257 w 286378"/>
              <a:gd name="connsiteY10" fmla="*/ 497393 h 979714"/>
              <a:gd name="connsiteX11" fmla="*/ 226088 w 286378"/>
              <a:gd name="connsiteY11" fmla="*/ 628022 h 979714"/>
              <a:gd name="connsiteX12" fmla="*/ 175846 w 286378"/>
              <a:gd name="connsiteY12" fmla="*/ 728505 h 979714"/>
              <a:gd name="connsiteX13" fmla="*/ 130628 w 286378"/>
              <a:gd name="connsiteY13" fmla="*/ 823965 h 979714"/>
              <a:gd name="connsiteX14" fmla="*/ 85411 w 286378"/>
              <a:gd name="connsiteY14" fmla="*/ 889279 h 979714"/>
              <a:gd name="connsiteX15" fmla="*/ 0 w 286378"/>
              <a:gd name="connsiteY15" fmla="*/ 97971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6378" h="979714">
                <a:moveTo>
                  <a:pt x="0" y="979714"/>
                </a:moveTo>
                <a:lnTo>
                  <a:pt x="60290" y="854110"/>
                </a:lnTo>
                <a:lnTo>
                  <a:pt x="85411" y="713433"/>
                </a:lnTo>
                <a:lnTo>
                  <a:pt x="110532" y="522514"/>
                </a:lnTo>
                <a:lnTo>
                  <a:pt x="155749" y="331595"/>
                </a:lnTo>
                <a:lnTo>
                  <a:pt x="251208" y="160773"/>
                </a:lnTo>
                <a:lnTo>
                  <a:pt x="271305" y="85411"/>
                </a:lnTo>
                <a:lnTo>
                  <a:pt x="256233" y="0"/>
                </a:lnTo>
                <a:lnTo>
                  <a:pt x="286378" y="165798"/>
                </a:lnTo>
                <a:lnTo>
                  <a:pt x="286378" y="336620"/>
                </a:lnTo>
                <a:lnTo>
                  <a:pt x="261257" y="497393"/>
                </a:lnTo>
                <a:lnTo>
                  <a:pt x="226088" y="628022"/>
                </a:lnTo>
                <a:lnTo>
                  <a:pt x="175846" y="728505"/>
                </a:lnTo>
                <a:lnTo>
                  <a:pt x="130628" y="823965"/>
                </a:lnTo>
                <a:lnTo>
                  <a:pt x="85411" y="889279"/>
                </a:lnTo>
                <a:lnTo>
                  <a:pt x="0" y="9797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Forma livre 88"/>
          <p:cNvSpPr/>
          <p:nvPr/>
        </p:nvSpPr>
        <p:spPr>
          <a:xfrm>
            <a:off x="5644836" y="4295869"/>
            <a:ext cx="2340320" cy="443620"/>
          </a:xfrm>
          <a:custGeom>
            <a:avLst/>
            <a:gdLst>
              <a:gd name="connsiteX0" fmla="*/ 0 w 2340320"/>
              <a:gd name="connsiteY0" fmla="*/ 185596 h 443620"/>
              <a:gd name="connsiteX1" fmla="*/ 126748 w 2340320"/>
              <a:gd name="connsiteY1" fmla="*/ 208230 h 443620"/>
              <a:gd name="connsiteX2" fmla="*/ 280657 w 2340320"/>
              <a:gd name="connsiteY2" fmla="*/ 162963 h 443620"/>
              <a:gd name="connsiteX3" fmla="*/ 434566 w 2340320"/>
              <a:gd name="connsiteY3" fmla="*/ 113169 h 443620"/>
              <a:gd name="connsiteX4" fmla="*/ 602055 w 2340320"/>
              <a:gd name="connsiteY4" fmla="*/ 149382 h 443620"/>
              <a:gd name="connsiteX5" fmla="*/ 819338 w 2340320"/>
              <a:gd name="connsiteY5" fmla="*/ 185596 h 443620"/>
              <a:gd name="connsiteX6" fmla="*/ 1027568 w 2340320"/>
              <a:gd name="connsiteY6" fmla="*/ 176543 h 443620"/>
              <a:gd name="connsiteX7" fmla="*/ 1285592 w 2340320"/>
              <a:gd name="connsiteY7" fmla="*/ 162963 h 443620"/>
              <a:gd name="connsiteX8" fmla="*/ 1516455 w 2340320"/>
              <a:gd name="connsiteY8" fmla="*/ 131276 h 443620"/>
              <a:gd name="connsiteX9" fmla="*/ 1683944 w 2340320"/>
              <a:gd name="connsiteY9" fmla="*/ 67901 h 443620"/>
              <a:gd name="connsiteX10" fmla="*/ 1919334 w 2340320"/>
              <a:gd name="connsiteY10" fmla="*/ 54321 h 443620"/>
              <a:gd name="connsiteX11" fmla="*/ 2113984 w 2340320"/>
              <a:gd name="connsiteY11" fmla="*/ 67901 h 443620"/>
              <a:gd name="connsiteX12" fmla="*/ 2236206 w 2340320"/>
              <a:gd name="connsiteY12" fmla="*/ 36214 h 443620"/>
              <a:gd name="connsiteX13" fmla="*/ 2340320 w 2340320"/>
              <a:gd name="connsiteY13" fmla="*/ 0 h 443620"/>
              <a:gd name="connsiteX14" fmla="*/ 2163778 w 2340320"/>
              <a:gd name="connsiteY14" fmla="*/ 135802 h 443620"/>
              <a:gd name="connsiteX15" fmla="*/ 1982709 w 2340320"/>
              <a:gd name="connsiteY15" fmla="*/ 239917 h 443620"/>
              <a:gd name="connsiteX16" fmla="*/ 1765425 w 2340320"/>
              <a:gd name="connsiteY16" fmla="*/ 321398 h 443620"/>
              <a:gd name="connsiteX17" fmla="*/ 1566249 w 2340320"/>
              <a:gd name="connsiteY17" fmla="*/ 380246 h 443620"/>
              <a:gd name="connsiteX18" fmla="*/ 1344439 w 2340320"/>
              <a:gd name="connsiteY18" fmla="*/ 420986 h 443620"/>
              <a:gd name="connsiteX19" fmla="*/ 1149790 w 2340320"/>
              <a:gd name="connsiteY19" fmla="*/ 443620 h 443620"/>
              <a:gd name="connsiteX20" fmla="*/ 982301 w 2340320"/>
              <a:gd name="connsiteY20" fmla="*/ 443620 h 443620"/>
              <a:gd name="connsiteX21" fmla="*/ 778598 w 2340320"/>
              <a:gd name="connsiteY21" fmla="*/ 425513 h 443620"/>
              <a:gd name="connsiteX22" fmla="*/ 534154 w 2340320"/>
              <a:gd name="connsiteY22" fmla="*/ 380246 h 443620"/>
              <a:gd name="connsiteX23" fmla="*/ 353085 w 2340320"/>
              <a:gd name="connsiteY23" fmla="*/ 334979 h 443620"/>
              <a:gd name="connsiteX24" fmla="*/ 208229 w 2340320"/>
              <a:gd name="connsiteY24" fmla="*/ 285184 h 443620"/>
              <a:gd name="connsiteX25" fmla="*/ 0 w 2340320"/>
              <a:gd name="connsiteY25" fmla="*/ 185596 h 44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40320" h="443620">
                <a:moveTo>
                  <a:pt x="0" y="185596"/>
                </a:moveTo>
                <a:lnTo>
                  <a:pt x="126748" y="208230"/>
                </a:lnTo>
                <a:lnTo>
                  <a:pt x="280657" y="162963"/>
                </a:lnTo>
                <a:lnTo>
                  <a:pt x="434566" y="113169"/>
                </a:lnTo>
                <a:lnTo>
                  <a:pt x="602055" y="149382"/>
                </a:lnTo>
                <a:lnTo>
                  <a:pt x="819338" y="185596"/>
                </a:lnTo>
                <a:lnTo>
                  <a:pt x="1027568" y="176543"/>
                </a:lnTo>
                <a:lnTo>
                  <a:pt x="1285592" y="162963"/>
                </a:lnTo>
                <a:lnTo>
                  <a:pt x="1516455" y="131276"/>
                </a:lnTo>
                <a:lnTo>
                  <a:pt x="1683944" y="67901"/>
                </a:lnTo>
                <a:lnTo>
                  <a:pt x="1919334" y="54321"/>
                </a:lnTo>
                <a:lnTo>
                  <a:pt x="2113984" y="67901"/>
                </a:lnTo>
                <a:lnTo>
                  <a:pt x="2236206" y="36214"/>
                </a:lnTo>
                <a:lnTo>
                  <a:pt x="2340320" y="0"/>
                </a:lnTo>
                <a:lnTo>
                  <a:pt x="2163778" y="135802"/>
                </a:lnTo>
                <a:lnTo>
                  <a:pt x="1982709" y="239917"/>
                </a:lnTo>
                <a:lnTo>
                  <a:pt x="1765425" y="321398"/>
                </a:lnTo>
                <a:lnTo>
                  <a:pt x="1566249" y="380246"/>
                </a:lnTo>
                <a:lnTo>
                  <a:pt x="1344439" y="420986"/>
                </a:lnTo>
                <a:lnTo>
                  <a:pt x="1149790" y="443620"/>
                </a:lnTo>
                <a:lnTo>
                  <a:pt x="982301" y="443620"/>
                </a:lnTo>
                <a:lnTo>
                  <a:pt x="778598" y="425513"/>
                </a:lnTo>
                <a:lnTo>
                  <a:pt x="534154" y="380246"/>
                </a:lnTo>
                <a:lnTo>
                  <a:pt x="353085" y="334979"/>
                </a:lnTo>
                <a:lnTo>
                  <a:pt x="208229" y="285184"/>
                </a:lnTo>
                <a:lnTo>
                  <a:pt x="0" y="185596"/>
                </a:lnTo>
                <a:close/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5025390" y="2200280"/>
            <a:ext cx="1047750" cy="861060"/>
          </a:xfrm>
          <a:custGeom>
            <a:avLst/>
            <a:gdLst>
              <a:gd name="connsiteX0" fmla="*/ 1047750 w 1047750"/>
              <a:gd name="connsiteY0" fmla="*/ 0 h 861060"/>
              <a:gd name="connsiteX1" fmla="*/ 952500 w 1047750"/>
              <a:gd name="connsiteY1" fmla="*/ 34290 h 861060"/>
              <a:gd name="connsiteX2" fmla="*/ 880110 w 1047750"/>
              <a:gd name="connsiteY2" fmla="*/ 95250 h 861060"/>
              <a:gd name="connsiteX3" fmla="*/ 800100 w 1047750"/>
              <a:gd name="connsiteY3" fmla="*/ 163830 h 861060"/>
              <a:gd name="connsiteX4" fmla="*/ 750570 w 1047750"/>
              <a:gd name="connsiteY4" fmla="*/ 201930 h 861060"/>
              <a:gd name="connsiteX5" fmla="*/ 708660 w 1047750"/>
              <a:gd name="connsiteY5" fmla="*/ 300990 h 861060"/>
              <a:gd name="connsiteX6" fmla="*/ 632460 w 1047750"/>
              <a:gd name="connsiteY6" fmla="*/ 381000 h 861060"/>
              <a:gd name="connsiteX7" fmla="*/ 533400 w 1047750"/>
              <a:gd name="connsiteY7" fmla="*/ 419100 h 861060"/>
              <a:gd name="connsiteX8" fmla="*/ 487680 w 1047750"/>
              <a:gd name="connsiteY8" fmla="*/ 491490 h 861060"/>
              <a:gd name="connsiteX9" fmla="*/ 430530 w 1047750"/>
              <a:gd name="connsiteY9" fmla="*/ 594360 h 861060"/>
              <a:gd name="connsiteX10" fmla="*/ 323850 w 1047750"/>
              <a:gd name="connsiteY10" fmla="*/ 662940 h 861060"/>
              <a:gd name="connsiteX11" fmla="*/ 220980 w 1047750"/>
              <a:gd name="connsiteY11" fmla="*/ 712470 h 861060"/>
              <a:gd name="connsiteX12" fmla="*/ 160020 w 1047750"/>
              <a:gd name="connsiteY12" fmla="*/ 727710 h 861060"/>
              <a:gd name="connsiteX13" fmla="*/ 87630 w 1047750"/>
              <a:gd name="connsiteY13" fmla="*/ 742950 h 861060"/>
              <a:gd name="connsiteX14" fmla="*/ 49530 w 1047750"/>
              <a:gd name="connsiteY14" fmla="*/ 784860 h 861060"/>
              <a:gd name="connsiteX15" fmla="*/ 0 w 1047750"/>
              <a:gd name="connsiteY15" fmla="*/ 861060 h 861060"/>
              <a:gd name="connsiteX16" fmla="*/ 102870 w 1047750"/>
              <a:gd name="connsiteY16" fmla="*/ 632460 h 861060"/>
              <a:gd name="connsiteX17" fmla="*/ 198120 w 1047750"/>
              <a:gd name="connsiteY17" fmla="*/ 518160 h 861060"/>
              <a:gd name="connsiteX18" fmla="*/ 297180 w 1047750"/>
              <a:gd name="connsiteY18" fmla="*/ 411480 h 861060"/>
              <a:gd name="connsiteX19" fmla="*/ 487680 w 1047750"/>
              <a:gd name="connsiteY19" fmla="*/ 255270 h 861060"/>
              <a:gd name="connsiteX20" fmla="*/ 651510 w 1047750"/>
              <a:gd name="connsiteY20" fmla="*/ 160020 h 861060"/>
              <a:gd name="connsiteX21" fmla="*/ 796290 w 1047750"/>
              <a:gd name="connsiteY21" fmla="*/ 87630 h 861060"/>
              <a:gd name="connsiteX22" fmla="*/ 914400 w 1047750"/>
              <a:gd name="connsiteY22" fmla="*/ 45720 h 861060"/>
              <a:gd name="connsiteX23" fmla="*/ 994410 w 1047750"/>
              <a:gd name="connsiteY23" fmla="*/ 1524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47750" h="861060">
                <a:moveTo>
                  <a:pt x="1047750" y="0"/>
                </a:moveTo>
                <a:lnTo>
                  <a:pt x="952500" y="34290"/>
                </a:lnTo>
                <a:lnTo>
                  <a:pt x="880110" y="95250"/>
                </a:lnTo>
                <a:lnTo>
                  <a:pt x="800100" y="163830"/>
                </a:lnTo>
                <a:lnTo>
                  <a:pt x="750570" y="201930"/>
                </a:lnTo>
                <a:lnTo>
                  <a:pt x="708660" y="300990"/>
                </a:lnTo>
                <a:lnTo>
                  <a:pt x="632460" y="381000"/>
                </a:lnTo>
                <a:lnTo>
                  <a:pt x="533400" y="419100"/>
                </a:lnTo>
                <a:lnTo>
                  <a:pt x="487680" y="491490"/>
                </a:lnTo>
                <a:lnTo>
                  <a:pt x="430530" y="594360"/>
                </a:lnTo>
                <a:lnTo>
                  <a:pt x="323850" y="662940"/>
                </a:lnTo>
                <a:lnTo>
                  <a:pt x="220980" y="712470"/>
                </a:lnTo>
                <a:lnTo>
                  <a:pt x="160020" y="727710"/>
                </a:lnTo>
                <a:lnTo>
                  <a:pt x="87630" y="742950"/>
                </a:lnTo>
                <a:lnTo>
                  <a:pt x="49530" y="784860"/>
                </a:lnTo>
                <a:lnTo>
                  <a:pt x="0" y="861060"/>
                </a:lnTo>
                <a:lnTo>
                  <a:pt x="102870" y="632460"/>
                </a:lnTo>
                <a:lnTo>
                  <a:pt x="198120" y="518160"/>
                </a:lnTo>
                <a:lnTo>
                  <a:pt x="297180" y="411480"/>
                </a:lnTo>
                <a:lnTo>
                  <a:pt x="487680" y="255270"/>
                </a:lnTo>
                <a:lnTo>
                  <a:pt x="651510" y="160020"/>
                </a:lnTo>
                <a:lnTo>
                  <a:pt x="796290" y="87630"/>
                </a:lnTo>
                <a:lnTo>
                  <a:pt x="914400" y="45720"/>
                </a:lnTo>
                <a:lnTo>
                  <a:pt x="994410" y="15240"/>
                </a:lnTo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7071360" y="2011680"/>
            <a:ext cx="1108710" cy="742950"/>
          </a:xfrm>
          <a:custGeom>
            <a:avLst/>
            <a:gdLst>
              <a:gd name="connsiteX0" fmla="*/ 0 w 1108710"/>
              <a:gd name="connsiteY0" fmla="*/ 133350 h 742950"/>
              <a:gd name="connsiteX1" fmla="*/ 144780 w 1108710"/>
              <a:gd name="connsiteY1" fmla="*/ 152400 h 742950"/>
              <a:gd name="connsiteX2" fmla="*/ 274320 w 1108710"/>
              <a:gd name="connsiteY2" fmla="*/ 144780 h 742950"/>
              <a:gd name="connsiteX3" fmla="*/ 365760 w 1108710"/>
              <a:gd name="connsiteY3" fmla="*/ 133350 h 742950"/>
              <a:gd name="connsiteX4" fmla="*/ 434340 w 1108710"/>
              <a:gd name="connsiteY4" fmla="*/ 95250 h 742950"/>
              <a:gd name="connsiteX5" fmla="*/ 499110 w 1108710"/>
              <a:gd name="connsiteY5" fmla="*/ 68580 h 742950"/>
              <a:gd name="connsiteX6" fmla="*/ 605790 w 1108710"/>
              <a:gd name="connsiteY6" fmla="*/ 64770 h 742950"/>
              <a:gd name="connsiteX7" fmla="*/ 758190 w 1108710"/>
              <a:gd name="connsiteY7" fmla="*/ 72390 h 742950"/>
              <a:gd name="connsiteX8" fmla="*/ 845820 w 1108710"/>
              <a:gd name="connsiteY8" fmla="*/ 22860 h 742950"/>
              <a:gd name="connsiteX9" fmla="*/ 933450 w 1108710"/>
              <a:gd name="connsiteY9" fmla="*/ 0 h 742950"/>
              <a:gd name="connsiteX10" fmla="*/ 1028700 w 1108710"/>
              <a:gd name="connsiteY10" fmla="*/ 41910 h 742950"/>
              <a:gd name="connsiteX11" fmla="*/ 1021080 w 1108710"/>
              <a:gd name="connsiteY11" fmla="*/ 148590 h 742950"/>
              <a:gd name="connsiteX12" fmla="*/ 1040130 w 1108710"/>
              <a:gd name="connsiteY12" fmla="*/ 285750 h 742950"/>
              <a:gd name="connsiteX13" fmla="*/ 1024890 w 1108710"/>
              <a:gd name="connsiteY13" fmla="*/ 422910 h 742950"/>
              <a:gd name="connsiteX14" fmla="*/ 1036320 w 1108710"/>
              <a:gd name="connsiteY14" fmla="*/ 502920 h 742950"/>
              <a:gd name="connsiteX15" fmla="*/ 1051560 w 1108710"/>
              <a:gd name="connsiteY15" fmla="*/ 579120 h 742950"/>
              <a:gd name="connsiteX16" fmla="*/ 1066800 w 1108710"/>
              <a:gd name="connsiteY16" fmla="*/ 678180 h 742950"/>
              <a:gd name="connsiteX17" fmla="*/ 1108710 w 1108710"/>
              <a:gd name="connsiteY17" fmla="*/ 742950 h 742950"/>
              <a:gd name="connsiteX18" fmla="*/ 990600 w 1108710"/>
              <a:gd name="connsiteY18" fmla="*/ 609600 h 742950"/>
              <a:gd name="connsiteX19" fmla="*/ 838200 w 1108710"/>
              <a:gd name="connsiteY19" fmla="*/ 483870 h 742950"/>
              <a:gd name="connsiteX20" fmla="*/ 716280 w 1108710"/>
              <a:gd name="connsiteY20" fmla="*/ 392430 h 742950"/>
              <a:gd name="connsiteX21" fmla="*/ 579120 w 1108710"/>
              <a:gd name="connsiteY21" fmla="*/ 320040 h 742950"/>
              <a:gd name="connsiteX22" fmla="*/ 411480 w 1108710"/>
              <a:gd name="connsiteY22" fmla="*/ 243840 h 742950"/>
              <a:gd name="connsiteX23" fmla="*/ 308610 w 1108710"/>
              <a:gd name="connsiteY23" fmla="*/ 213360 h 742950"/>
              <a:gd name="connsiteX24" fmla="*/ 171450 w 1108710"/>
              <a:gd name="connsiteY24" fmla="*/ 1714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08710" h="742950">
                <a:moveTo>
                  <a:pt x="0" y="133350"/>
                </a:moveTo>
                <a:lnTo>
                  <a:pt x="144780" y="152400"/>
                </a:lnTo>
                <a:lnTo>
                  <a:pt x="274320" y="144780"/>
                </a:lnTo>
                <a:lnTo>
                  <a:pt x="365760" y="133350"/>
                </a:lnTo>
                <a:lnTo>
                  <a:pt x="434340" y="95250"/>
                </a:lnTo>
                <a:lnTo>
                  <a:pt x="499110" y="68580"/>
                </a:lnTo>
                <a:lnTo>
                  <a:pt x="605790" y="64770"/>
                </a:lnTo>
                <a:lnTo>
                  <a:pt x="758190" y="72390"/>
                </a:lnTo>
                <a:lnTo>
                  <a:pt x="845820" y="22860"/>
                </a:lnTo>
                <a:lnTo>
                  <a:pt x="933450" y="0"/>
                </a:lnTo>
                <a:lnTo>
                  <a:pt x="1028700" y="41910"/>
                </a:lnTo>
                <a:lnTo>
                  <a:pt x="1021080" y="148590"/>
                </a:lnTo>
                <a:lnTo>
                  <a:pt x="1040130" y="285750"/>
                </a:lnTo>
                <a:lnTo>
                  <a:pt x="1024890" y="422910"/>
                </a:lnTo>
                <a:lnTo>
                  <a:pt x="1036320" y="502920"/>
                </a:lnTo>
                <a:lnTo>
                  <a:pt x="1051560" y="579120"/>
                </a:lnTo>
                <a:lnTo>
                  <a:pt x="1066800" y="678180"/>
                </a:lnTo>
                <a:lnTo>
                  <a:pt x="1108710" y="742950"/>
                </a:lnTo>
                <a:lnTo>
                  <a:pt x="990600" y="609600"/>
                </a:lnTo>
                <a:lnTo>
                  <a:pt x="838200" y="483870"/>
                </a:lnTo>
                <a:lnTo>
                  <a:pt x="716280" y="392430"/>
                </a:lnTo>
                <a:lnTo>
                  <a:pt x="579120" y="320040"/>
                </a:lnTo>
                <a:lnTo>
                  <a:pt x="411480" y="243840"/>
                </a:lnTo>
                <a:lnTo>
                  <a:pt x="308610" y="213360"/>
                </a:lnTo>
                <a:lnTo>
                  <a:pt x="171450" y="171450"/>
                </a:lnTo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ipse 49"/>
          <p:cNvSpPr/>
          <p:nvPr/>
        </p:nvSpPr>
        <p:spPr>
          <a:xfrm>
            <a:off x="8027943" y="200522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Arco 58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Arco 59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Arco 60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endCxn id="61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75" y="3543399"/>
                <a:ext cx="54476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orma livre 79"/>
          <p:cNvSpPr/>
          <p:nvPr/>
        </p:nvSpPr>
        <p:spPr>
          <a:xfrm>
            <a:off x="2114821" y="1924906"/>
            <a:ext cx="520038" cy="2002146"/>
          </a:xfrm>
          <a:custGeom>
            <a:avLst/>
            <a:gdLst>
              <a:gd name="connsiteX0" fmla="*/ 0 w 520038"/>
              <a:gd name="connsiteY0" fmla="*/ 0 h 2002146"/>
              <a:gd name="connsiteX1" fmla="*/ 520038 w 520038"/>
              <a:gd name="connsiteY1" fmla="*/ 511371 h 2002146"/>
              <a:gd name="connsiteX2" fmla="*/ 515704 w 520038"/>
              <a:gd name="connsiteY2" fmla="*/ 2002146 h 2002146"/>
              <a:gd name="connsiteX3" fmla="*/ 8667 w 520038"/>
              <a:gd name="connsiteY3" fmla="*/ 1499443 h 20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38" h="2002146">
                <a:moveTo>
                  <a:pt x="0" y="0"/>
                </a:moveTo>
                <a:lnTo>
                  <a:pt x="520038" y="511371"/>
                </a:lnTo>
                <a:cubicBezTo>
                  <a:pt x="518593" y="1008296"/>
                  <a:pt x="517149" y="1505221"/>
                  <a:pt x="515704" y="2002146"/>
                </a:cubicBezTo>
                <a:lnTo>
                  <a:pt x="8667" y="1499443"/>
                </a:lnTo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2590372" y="387839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/>
          <p:cNvCxnSpPr>
            <a:stCxn id="81" idx="0"/>
          </p:cNvCxnSpPr>
          <p:nvPr/>
        </p:nvCxnSpPr>
        <p:spPr>
          <a:xfrm flipV="1">
            <a:off x="2626372" y="2447232"/>
            <a:ext cx="1412" cy="143116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2123728" y="3428778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2138261" y="1946449"/>
            <a:ext cx="484175" cy="478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5220072" y="2905199"/>
            <a:ext cx="75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Oceano</a:t>
            </a:r>
            <a:endParaRPr lang="pt-BR" sz="1400" dirty="0"/>
          </a:p>
        </p:txBody>
      </p:sp>
      <p:sp>
        <p:nvSpPr>
          <p:cNvPr id="5" name="Forma livre 4"/>
          <p:cNvSpPr/>
          <p:nvPr/>
        </p:nvSpPr>
        <p:spPr>
          <a:xfrm>
            <a:off x="5038725" y="3638550"/>
            <a:ext cx="504825" cy="581025"/>
          </a:xfrm>
          <a:custGeom>
            <a:avLst/>
            <a:gdLst>
              <a:gd name="connsiteX0" fmla="*/ 66675 w 504825"/>
              <a:gd name="connsiteY0" fmla="*/ 95250 h 581025"/>
              <a:gd name="connsiteX1" fmla="*/ 238125 w 504825"/>
              <a:gd name="connsiteY1" fmla="*/ 171450 h 581025"/>
              <a:gd name="connsiteX2" fmla="*/ 381000 w 504825"/>
              <a:gd name="connsiteY2" fmla="*/ 295275 h 581025"/>
              <a:gd name="connsiteX3" fmla="*/ 495300 w 504825"/>
              <a:gd name="connsiteY3" fmla="*/ 457200 h 581025"/>
              <a:gd name="connsiteX4" fmla="*/ 504825 w 504825"/>
              <a:gd name="connsiteY4" fmla="*/ 581025 h 581025"/>
              <a:gd name="connsiteX5" fmla="*/ 381000 w 504825"/>
              <a:gd name="connsiteY5" fmla="*/ 542925 h 581025"/>
              <a:gd name="connsiteX6" fmla="*/ 285750 w 504825"/>
              <a:gd name="connsiteY6" fmla="*/ 438150 h 581025"/>
              <a:gd name="connsiteX7" fmla="*/ 133350 w 504825"/>
              <a:gd name="connsiteY7" fmla="*/ 333375 h 581025"/>
              <a:gd name="connsiteX8" fmla="*/ 47625 w 504825"/>
              <a:gd name="connsiteY8" fmla="*/ 200025 h 581025"/>
              <a:gd name="connsiteX9" fmla="*/ 0 w 504825"/>
              <a:gd name="connsiteY9" fmla="*/ 57150 h 581025"/>
              <a:gd name="connsiteX10" fmla="*/ 57150 w 504825"/>
              <a:gd name="connsiteY10" fmla="*/ 0 h 581025"/>
              <a:gd name="connsiteX11" fmla="*/ 66675 w 504825"/>
              <a:gd name="connsiteY11" fmla="*/ 9525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825" h="581025">
                <a:moveTo>
                  <a:pt x="66675" y="95250"/>
                </a:moveTo>
                <a:lnTo>
                  <a:pt x="238125" y="171450"/>
                </a:lnTo>
                <a:lnTo>
                  <a:pt x="381000" y="295275"/>
                </a:lnTo>
                <a:lnTo>
                  <a:pt x="495300" y="457200"/>
                </a:lnTo>
                <a:lnTo>
                  <a:pt x="504825" y="581025"/>
                </a:lnTo>
                <a:lnTo>
                  <a:pt x="381000" y="542925"/>
                </a:lnTo>
                <a:lnTo>
                  <a:pt x="285750" y="438150"/>
                </a:lnTo>
                <a:lnTo>
                  <a:pt x="133350" y="333375"/>
                </a:lnTo>
                <a:lnTo>
                  <a:pt x="47625" y="200025"/>
                </a:lnTo>
                <a:lnTo>
                  <a:pt x="0" y="57150"/>
                </a:lnTo>
                <a:lnTo>
                  <a:pt x="57150" y="0"/>
                </a:lnTo>
                <a:lnTo>
                  <a:pt x="66675" y="95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5292080" y="3645024"/>
            <a:ext cx="909888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Intrusão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6804248" y="1792353"/>
            <a:ext cx="1211062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Montanha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6988378" y="4005064"/>
            <a:ext cx="75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Oceano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668344" y="3429000"/>
            <a:ext cx="683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Bacia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535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orma livre 104"/>
          <p:cNvSpPr/>
          <p:nvPr/>
        </p:nvSpPr>
        <p:spPr>
          <a:xfrm>
            <a:off x="8134141" y="3165231"/>
            <a:ext cx="286378" cy="979714"/>
          </a:xfrm>
          <a:custGeom>
            <a:avLst/>
            <a:gdLst>
              <a:gd name="connsiteX0" fmla="*/ 0 w 286378"/>
              <a:gd name="connsiteY0" fmla="*/ 979714 h 979714"/>
              <a:gd name="connsiteX1" fmla="*/ 60290 w 286378"/>
              <a:gd name="connsiteY1" fmla="*/ 854110 h 979714"/>
              <a:gd name="connsiteX2" fmla="*/ 85411 w 286378"/>
              <a:gd name="connsiteY2" fmla="*/ 713433 h 979714"/>
              <a:gd name="connsiteX3" fmla="*/ 110532 w 286378"/>
              <a:gd name="connsiteY3" fmla="*/ 522514 h 979714"/>
              <a:gd name="connsiteX4" fmla="*/ 155749 w 286378"/>
              <a:gd name="connsiteY4" fmla="*/ 331595 h 979714"/>
              <a:gd name="connsiteX5" fmla="*/ 251208 w 286378"/>
              <a:gd name="connsiteY5" fmla="*/ 160773 h 979714"/>
              <a:gd name="connsiteX6" fmla="*/ 271305 w 286378"/>
              <a:gd name="connsiteY6" fmla="*/ 85411 h 979714"/>
              <a:gd name="connsiteX7" fmla="*/ 256233 w 286378"/>
              <a:gd name="connsiteY7" fmla="*/ 0 h 979714"/>
              <a:gd name="connsiteX8" fmla="*/ 286378 w 286378"/>
              <a:gd name="connsiteY8" fmla="*/ 165798 h 979714"/>
              <a:gd name="connsiteX9" fmla="*/ 286378 w 286378"/>
              <a:gd name="connsiteY9" fmla="*/ 336620 h 979714"/>
              <a:gd name="connsiteX10" fmla="*/ 261257 w 286378"/>
              <a:gd name="connsiteY10" fmla="*/ 497393 h 979714"/>
              <a:gd name="connsiteX11" fmla="*/ 226088 w 286378"/>
              <a:gd name="connsiteY11" fmla="*/ 628022 h 979714"/>
              <a:gd name="connsiteX12" fmla="*/ 175846 w 286378"/>
              <a:gd name="connsiteY12" fmla="*/ 728505 h 979714"/>
              <a:gd name="connsiteX13" fmla="*/ 130628 w 286378"/>
              <a:gd name="connsiteY13" fmla="*/ 823965 h 979714"/>
              <a:gd name="connsiteX14" fmla="*/ 85411 w 286378"/>
              <a:gd name="connsiteY14" fmla="*/ 889279 h 979714"/>
              <a:gd name="connsiteX15" fmla="*/ 0 w 286378"/>
              <a:gd name="connsiteY15" fmla="*/ 97971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6378" h="979714">
                <a:moveTo>
                  <a:pt x="0" y="979714"/>
                </a:moveTo>
                <a:lnTo>
                  <a:pt x="60290" y="854110"/>
                </a:lnTo>
                <a:lnTo>
                  <a:pt x="85411" y="713433"/>
                </a:lnTo>
                <a:lnTo>
                  <a:pt x="110532" y="522514"/>
                </a:lnTo>
                <a:lnTo>
                  <a:pt x="155749" y="331595"/>
                </a:lnTo>
                <a:lnTo>
                  <a:pt x="251208" y="160773"/>
                </a:lnTo>
                <a:lnTo>
                  <a:pt x="271305" y="85411"/>
                </a:lnTo>
                <a:lnTo>
                  <a:pt x="256233" y="0"/>
                </a:lnTo>
                <a:lnTo>
                  <a:pt x="286378" y="165798"/>
                </a:lnTo>
                <a:lnTo>
                  <a:pt x="286378" y="336620"/>
                </a:lnTo>
                <a:lnTo>
                  <a:pt x="261257" y="497393"/>
                </a:lnTo>
                <a:lnTo>
                  <a:pt x="226088" y="628022"/>
                </a:lnTo>
                <a:lnTo>
                  <a:pt x="175846" y="728505"/>
                </a:lnTo>
                <a:lnTo>
                  <a:pt x="130628" y="823965"/>
                </a:lnTo>
                <a:lnTo>
                  <a:pt x="85411" y="889279"/>
                </a:lnTo>
                <a:lnTo>
                  <a:pt x="0" y="9797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orma livre 53"/>
          <p:cNvSpPr/>
          <p:nvPr/>
        </p:nvSpPr>
        <p:spPr>
          <a:xfrm>
            <a:off x="5644836" y="4295869"/>
            <a:ext cx="2340320" cy="443620"/>
          </a:xfrm>
          <a:custGeom>
            <a:avLst/>
            <a:gdLst>
              <a:gd name="connsiteX0" fmla="*/ 0 w 2340320"/>
              <a:gd name="connsiteY0" fmla="*/ 185596 h 443620"/>
              <a:gd name="connsiteX1" fmla="*/ 126748 w 2340320"/>
              <a:gd name="connsiteY1" fmla="*/ 208230 h 443620"/>
              <a:gd name="connsiteX2" fmla="*/ 280657 w 2340320"/>
              <a:gd name="connsiteY2" fmla="*/ 162963 h 443620"/>
              <a:gd name="connsiteX3" fmla="*/ 434566 w 2340320"/>
              <a:gd name="connsiteY3" fmla="*/ 113169 h 443620"/>
              <a:gd name="connsiteX4" fmla="*/ 602055 w 2340320"/>
              <a:gd name="connsiteY4" fmla="*/ 149382 h 443620"/>
              <a:gd name="connsiteX5" fmla="*/ 819338 w 2340320"/>
              <a:gd name="connsiteY5" fmla="*/ 185596 h 443620"/>
              <a:gd name="connsiteX6" fmla="*/ 1027568 w 2340320"/>
              <a:gd name="connsiteY6" fmla="*/ 176543 h 443620"/>
              <a:gd name="connsiteX7" fmla="*/ 1285592 w 2340320"/>
              <a:gd name="connsiteY7" fmla="*/ 162963 h 443620"/>
              <a:gd name="connsiteX8" fmla="*/ 1516455 w 2340320"/>
              <a:gd name="connsiteY8" fmla="*/ 131276 h 443620"/>
              <a:gd name="connsiteX9" fmla="*/ 1683944 w 2340320"/>
              <a:gd name="connsiteY9" fmla="*/ 67901 h 443620"/>
              <a:gd name="connsiteX10" fmla="*/ 1919334 w 2340320"/>
              <a:gd name="connsiteY10" fmla="*/ 54321 h 443620"/>
              <a:gd name="connsiteX11" fmla="*/ 2113984 w 2340320"/>
              <a:gd name="connsiteY11" fmla="*/ 67901 h 443620"/>
              <a:gd name="connsiteX12" fmla="*/ 2236206 w 2340320"/>
              <a:gd name="connsiteY12" fmla="*/ 36214 h 443620"/>
              <a:gd name="connsiteX13" fmla="*/ 2340320 w 2340320"/>
              <a:gd name="connsiteY13" fmla="*/ 0 h 443620"/>
              <a:gd name="connsiteX14" fmla="*/ 2163778 w 2340320"/>
              <a:gd name="connsiteY14" fmla="*/ 135802 h 443620"/>
              <a:gd name="connsiteX15" fmla="*/ 1982709 w 2340320"/>
              <a:gd name="connsiteY15" fmla="*/ 239917 h 443620"/>
              <a:gd name="connsiteX16" fmla="*/ 1765425 w 2340320"/>
              <a:gd name="connsiteY16" fmla="*/ 321398 h 443620"/>
              <a:gd name="connsiteX17" fmla="*/ 1566249 w 2340320"/>
              <a:gd name="connsiteY17" fmla="*/ 380246 h 443620"/>
              <a:gd name="connsiteX18" fmla="*/ 1344439 w 2340320"/>
              <a:gd name="connsiteY18" fmla="*/ 420986 h 443620"/>
              <a:gd name="connsiteX19" fmla="*/ 1149790 w 2340320"/>
              <a:gd name="connsiteY19" fmla="*/ 443620 h 443620"/>
              <a:gd name="connsiteX20" fmla="*/ 982301 w 2340320"/>
              <a:gd name="connsiteY20" fmla="*/ 443620 h 443620"/>
              <a:gd name="connsiteX21" fmla="*/ 778598 w 2340320"/>
              <a:gd name="connsiteY21" fmla="*/ 425513 h 443620"/>
              <a:gd name="connsiteX22" fmla="*/ 534154 w 2340320"/>
              <a:gd name="connsiteY22" fmla="*/ 380246 h 443620"/>
              <a:gd name="connsiteX23" fmla="*/ 353085 w 2340320"/>
              <a:gd name="connsiteY23" fmla="*/ 334979 h 443620"/>
              <a:gd name="connsiteX24" fmla="*/ 208229 w 2340320"/>
              <a:gd name="connsiteY24" fmla="*/ 285184 h 443620"/>
              <a:gd name="connsiteX25" fmla="*/ 0 w 2340320"/>
              <a:gd name="connsiteY25" fmla="*/ 185596 h 44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40320" h="443620">
                <a:moveTo>
                  <a:pt x="0" y="185596"/>
                </a:moveTo>
                <a:lnTo>
                  <a:pt x="126748" y="208230"/>
                </a:lnTo>
                <a:lnTo>
                  <a:pt x="280657" y="162963"/>
                </a:lnTo>
                <a:lnTo>
                  <a:pt x="434566" y="113169"/>
                </a:lnTo>
                <a:lnTo>
                  <a:pt x="602055" y="149382"/>
                </a:lnTo>
                <a:lnTo>
                  <a:pt x="819338" y="185596"/>
                </a:lnTo>
                <a:lnTo>
                  <a:pt x="1027568" y="176543"/>
                </a:lnTo>
                <a:lnTo>
                  <a:pt x="1285592" y="162963"/>
                </a:lnTo>
                <a:lnTo>
                  <a:pt x="1516455" y="131276"/>
                </a:lnTo>
                <a:lnTo>
                  <a:pt x="1683944" y="67901"/>
                </a:lnTo>
                <a:lnTo>
                  <a:pt x="1919334" y="54321"/>
                </a:lnTo>
                <a:lnTo>
                  <a:pt x="2113984" y="67901"/>
                </a:lnTo>
                <a:lnTo>
                  <a:pt x="2236206" y="36214"/>
                </a:lnTo>
                <a:lnTo>
                  <a:pt x="2340320" y="0"/>
                </a:lnTo>
                <a:lnTo>
                  <a:pt x="2163778" y="135802"/>
                </a:lnTo>
                <a:lnTo>
                  <a:pt x="1982709" y="239917"/>
                </a:lnTo>
                <a:lnTo>
                  <a:pt x="1765425" y="321398"/>
                </a:lnTo>
                <a:lnTo>
                  <a:pt x="1566249" y="380246"/>
                </a:lnTo>
                <a:lnTo>
                  <a:pt x="1344439" y="420986"/>
                </a:lnTo>
                <a:lnTo>
                  <a:pt x="1149790" y="443620"/>
                </a:lnTo>
                <a:lnTo>
                  <a:pt x="982301" y="443620"/>
                </a:lnTo>
                <a:lnTo>
                  <a:pt x="778598" y="425513"/>
                </a:lnTo>
                <a:lnTo>
                  <a:pt x="534154" y="380246"/>
                </a:lnTo>
                <a:lnTo>
                  <a:pt x="353085" y="334979"/>
                </a:lnTo>
                <a:lnTo>
                  <a:pt x="208229" y="285184"/>
                </a:lnTo>
                <a:lnTo>
                  <a:pt x="0" y="185596"/>
                </a:lnTo>
                <a:close/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>
            <a:off x="5025390" y="2200280"/>
            <a:ext cx="1047750" cy="861060"/>
          </a:xfrm>
          <a:custGeom>
            <a:avLst/>
            <a:gdLst>
              <a:gd name="connsiteX0" fmla="*/ 1047750 w 1047750"/>
              <a:gd name="connsiteY0" fmla="*/ 0 h 861060"/>
              <a:gd name="connsiteX1" fmla="*/ 952500 w 1047750"/>
              <a:gd name="connsiteY1" fmla="*/ 34290 h 861060"/>
              <a:gd name="connsiteX2" fmla="*/ 880110 w 1047750"/>
              <a:gd name="connsiteY2" fmla="*/ 95250 h 861060"/>
              <a:gd name="connsiteX3" fmla="*/ 800100 w 1047750"/>
              <a:gd name="connsiteY3" fmla="*/ 163830 h 861060"/>
              <a:gd name="connsiteX4" fmla="*/ 750570 w 1047750"/>
              <a:gd name="connsiteY4" fmla="*/ 201930 h 861060"/>
              <a:gd name="connsiteX5" fmla="*/ 708660 w 1047750"/>
              <a:gd name="connsiteY5" fmla="*/ 300990 h 861060"/>
              <a:gd name="connsiteX6" fmla="*/ 632460 w 1047750"/>
              <a:gd name="connsiteY6" fmla="*/ 381000 h 861060"/>
              <a:gd name="connsiteX7" fmla="*/ 533400 w 1047750"/>
              <a:gd name="connsiteY7" fmla="*/ 419100 h 861060"/>
              <a:gd name="connsiteX8" fmla="*/ 487680 w 1047750"/>
              <a:gd name="connsiteY8" fmla="*/ 491490 h 861060"/>
              <a:gd name="connsiteX9" fmla="*/ 430530 w 1047750"/>
              <a:gd name="connsiteY9" fmla="*/ 594360 h 861060"/>
              <a:gd name="connsiteX10" fmla="*/ 323850 w 1047750"/>
              <a:gd name="connsiteY10" fmla="*/ 662940 h 861060"/>
              <a:gd name="connsiteX11" fmla="*/ 220980 w 1047750"/>
              <a:gd name="connsiteY11" fmla="*/ 712470 h 861060"/>
              <a:gd name="connsiteX12" fmla="*/ 160020 w 1047750"/>
              <a:gd name="connsiteY12" fmla="*/ 727710 h 861060"/>
              <a:gd name="connsiteX13" fmla="*/ 87630 w 1047750"/>
              <a:gd name="connsiteY13" fmla="*/ 742950 h 861060"/>
              <a:gd name="connsiteX14" fmla="*/ 49530 w 1047750"/>
              <a:gd name="connsiteY14" fmla="*/ 784860 h 861060"/>
              <a:gd name="connsiteX15" fmla="*/ 0 w 1047750"/>
              <a:gd name="connsiteY15" fmla="*/ 861060 h 861060"/>
              <a:gd name="connsiteX16" fmla="*/ 102870 w 1047750"/>
              <a:gd name="connsiteY16" fmla="*/ 632460 h 861060"/>
              <a:gd name="connsiteX17" fmla="*/ 198120 w 1047750"/>
              <a:gd name="connsiteY17" fmla="*/ 518160 h 861060"/>
              <a:gd name="connsiteX18" fmla="*/ 297180 w 1047750"/>
              <a:gd name="connsiteY18" fmla="*/ 411480 h 861060"/>
              <a:gd name="connsiteX19" fmla="*/ 487680 w 1047750"/>
              <a:gd name="connsiteY19" fmla="*/ 255270 h 861060"/>
              <a:gd name="connsiteX20" fmla="*/ 651510 w 1047750"/>
              <a:gd name="connsiteY20" fmla="*/ 160020 h 861060"/>
              <a:gd name="connsiteX21" fmla="*/ 796290 w 1047750"/>
              <a:gd name="connsiteY21" fmla="*/ 87630 h 861060"/>
              <a:gd name="connsiteX22" fmla="*/ 914400 w 1047750"/>
              <a:gd name="connsiteY22" fmla="*/ 45720 h 861060"/>
              <a:gd name="connsiteX23" fmla="*/ 994410 w 1047750"/>
              <a:gd name="connsiteY23" fmla="*/ 1524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47750" h="861060">
                <a:moveTo>
                  <a:pt x="1047750" y="0"/>
                </a:moveTo>
                <a:lnTo>
                  <a:pt x="952500" y="34290"/>
                </a:lnTo>
                <a:lnTo>
                  <a:pt x="880110" y="95250"/>
                </a:lnTo>
                <a:lnTo>
                  <a:pt x="800100" y="163830"/>
                </a:lnTo>
                <a:lnTo>
                  <a:pt x="750570" y="201930"/>
                </a:lnTo>
                <a:lnTo>
                  <a:pt x="708660" y="300990"/>
                </a:lnTo>
                <a:lnTo>
                  <a:pt x="632460" y="381000"/>
                </a:lnTo>
                <a:lnTo>
                  <a:pt x="533400" y="419100"/>
                </a:lnTo>
                <a:lnTo>
                  <a:pt x="487680" y="491490"/>
                </a:lnTo>
                <a:lnTo>
                  <a:pt x="430530" y="594360"/>
                </a:lnTo>
                <a:lnTo>
                  <a:pt x="323850" y="662940"/>
                </a:lnTo>
                <a:lnTo>
                  <a:pt x="220980" y="712470"/>
                </a:lnTo>
                <a:lnTo>
                  <a:pt x="160020" y="727710"/>
                </a:lnTo>
                <a:lnTo>
                  <a:pt x="87630" y="742950"/>
                </a:lnTo>
                <a:lnTo>
                  <a:pt x="49530" y="784860"/>
                </a:lnTo>
                <a:lnTo>
                  <a:pt x="0" y="861060"/>
                </a:lnTo>
                <a:lnTo>
                  <a:pt x="102870" y="632460"/>
                </a:lnTo>
                <a:lnTo>
                  <a:pt x="198120" y="518160"/>
                </a:lnTo>
                <a:lnTo>
                  <a:pt x="297180" y="411480"/>
                </a:lnTo>
                <a:lnTo>
                  <a:pt x="487680" y="255270"/>
                </a:lnTo>
                <a:lnTo>
                  <a:pt x="651510" y="160020"/>
                </a:lnTo>
                <a:lnTo>
                  <a:pt x="796290" y="87630"/>
                </a:lnTo>
                <a:lnTo>
                  <a:pt x="914400" y="45720"/>
                </a:lnTo>
                <a:lnTo>
                  <a:pt x="994410" y="15240"/>
                </a:lnTo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Forma livre 78"/>
          <p:cNvSpPr/>
          <p:nvPr/>
        </p:nvSpPr>
        <p:spPr>
          <a:xfrm>
            <a:off x="7071360" y="2011680"/>
            <a:ext cx="1108710" cy="742950"/>
          </a:xfrm>
          <a:custGeom>
            <a:avLst/>
            <a:gdLst>
              <a:gd name="connsiteX0" fmla="*/ 0 w 1108710"/>
              <a:gd name="connsiteY0" fmla="*/ 133350 h 742950"/>
              <a:gd name="connsiteX1" fmla="*/ 144780 w 1108710"/>
              <a:gd name="connsiteY1" fmla="*/ 152400 h 742950"/>
              <a:gd name="connsiteX2" fmla="*/ 274320 w 1108710"/>
              <a:gd name="connsiteY2" fmla="*/ 144780 h 742950"/>
              <a:gd name="connsiteX3" fmla="*/ 365760 w 1108710"/>
              <a:gd name="connsiteY3" fmla="*/ 133350 h 742950"/>
              <a:gd name="connsiteX4" fmla="*/ 434340 w 1108710"/>
              <a:gd name="connsiteY4" fmla="*/ 95250 h 742950"/>
              <a:gd name="connsiteX5" fmla="*/ 499110 w 1108710"/>
              <a:gd name="connsiteY5" fmla="*/ 68580 h 742950"/>
              <a:gd name="connsiteX6" fmla="*/ 605790 w 1108710"/>
              <a:gd name="connsiteY6" fmla="*/ 64770 h 742950"/>
              <a:gd name="connsiteX7" fmla="*/ 758190 w 1108710"/>
              <a:gd name="connsiteY7" fmla="*/ 72390 h 742950"/>
              <a:gd name="connsiteX8" fmla="*/ 845820 w 1108710"/>
              <a:gd name="connsiteY8" fmla="*/ 22860 h 742950"/>
              <a:gd name="connsiteX9" fmla="*/ 933450 w 1108710"/>
              <a:gd name="connsiteY9" fmla="*/ 0 h 742950"/>
              <a:gd name="connsiteX10" fmla="*/ 1028700 w 1108710"/>
              <a:gd name="connsiteY10" fmla="*/ 41910 h 742950"/>
              <a:gd name="connsiteX11" fmla="*/ 1021080 w 1108710"/>
              <a:gd name="connsiteY11" fmla="*/ 148590 h 742950"/>
              <a:gd name="connsiteX12" fmla="*/ 1040130 w 1108710"/>
              <a:gd name="connsiteY12" fmla="*/ 285750 h 742950"/>
              <a:gd name="connsiteX13" fmla="*/ 1024890 w 1108710"/>
              <a:gd name="connsiteY13" fmla="*/ 422910 h 742950"/>
              <a:gd name="connsiteX14" fmla="*/ 1036320 w 1108710"/>
              <a:gd name="connsiteY14" fmla="*/ 502920 h 742950"/>
              <a:gd name="connsiteX15" fmla="*/ 1051560 w 1108710"/>
              <a:gd name="connsiteY15" fmla="*/ 579120 h 742950"/>
              <a:gd name="connsiteX16" fmla="*/ 1066800 w 1108710"/>
              <a:gd name="connsiteY16" fmla="*/ 678180 h 742950"/>
              <a:gd name="connsiteX17" fmla="*/ 1108710 w 1108710"/>
              <a:gd name="connsiteY17" fmla="*/ 742950 h 742950"/>
              <a:gd name="connsiteX18" fmla="*/ 990600 w 1108710"/>
              <a:gd name="connsiteY18" fmla="*/ 609600 h 742950"/>
              <a:gd name="connsiteX19" fmla="*/ 838200 w 1108710"/>
              <a:gd name="connsiteY19" fmla="*/ 483870 h 742950"/>
              <a:gd name="connsiteX20" fmla="*/ 716280 w 1108710"/>
              <a:gd name="connsiteY20" fmla="*/ 392430 h 742950"/>
              <a:gd name="connsiteX21" fmla="*/ 579120 w 1108710"/>
              <a:gd name="connsiteY21" fmla="*/ 320040 h 742950"/>
              <a:gd name="connsiteX22" fmla="*/ 411480 w 1108710"/>
              <a:gd name="connsiteY22" fmla="*/ 243840 h 742950"/>
              <a:gd name="connsiteX23" fmla="*/ 308610 w 1108710"/>
              <a:gd name="connsiteY23" fmla="*/ 213360 h 742950"/>
              <a:gd name="connsiteX24" fmla="*/ 171450 w 1108710"/>
              <a:gd name="connsiteY24" fmla="*/ 1714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08710" h="742950">
                <a:moveTo>
                  <a:pt x="0" y="133350"/>
                </a:moveTo>
                <a:lnTo>
                  <a:pt x="144780" y="152400"/>
                </a:lnTo>
                <a:lnTo>
                  <a:pt x="274320" y="144780"/>
                </a:lnTo>
                <a:lnTo>
                  <a:pt x="365760" y="133350"/>
                </a:lnTo>
                <a:lnTo>
                  <a:pt x="434340" y="95250"/>
                </a:lnTo>
                <a:lnTo>
                  <a:pt x="499110" y="68580"/>
                </a:lnTo>
                <a:lnTo>
                  <a:pt x="605790" y="64770"/>
                </a:lnTo>
                <a:lnTo>
                  <a:pt x="758190" y="72390"/>
                </a:lnTo>
                <a:lnTo>
                  <a:pt x="845820" y="22860"/>
                </a:lnTo>
                <a:lnTo>
                  <a:pt x="933450" y="0"/>
                </a:lnTo>
                <a:lnTo>
                  <a:pt x="1028700" y="41910"/>
                </a:lnTo>
                <a:lnTo>
                  <a:pt x="1021080" y="148590"/>
                </a:lnTo>
                <a:lnTo>
                  <a:pt x="1040130" y="285750"/>
                </a:lnTo>
                <a:lnTo>
                  <a:pt x="1024890" y="422910"/>
                </a:lnTo>
                <a:lnTo>
                  <a:pt x="1036320" y="502920"/>
                </a:lnTo>
                <a:lnTo>
                  <a:pt x="1051560" y="579120"/>
                </a:lnTo>
                <a:lnTo>
                  <a:pt x="1066800" y="678180"/>
                </a:lnTo>
                <a:lnTo>
                  <a:pt x="1108710" y="742950"/>
                </a:lnTo>
                <a:lnTo>
                  <a:pt x="990600" y="609600"/>
                </a:lnTo>
                <a:lnTo>
                  <a:pt x="838200" y="483870"/>
                </a:lnTo>
                <a:lnTo>
                  <a:pt x="716280" y="392430"/>
                </a:lnTo>
                <a:lnTo>
                  <a:pt x="579120" y="320040"/>
                </a:lnTo>
                <a:lnTo>
                  <a:pt x="411480" y="243840"/>
                </a:lnTo>
                <a:lnTo>
                  <a:pt x="308610" y="213360"/>
                </a:lnTo>
                <a:lnTo>
                  <a:pt x="171450" y="171450"/>
                </a:lnTo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8027943" y="200522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Elipse 97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aixaDeTexto 98"/>
          <p:cNvSpPr txBox="1"/>
          <p:nvPr/>
        </p:nvSpPr>
        <p:spPr>
          <a:xfrm>
            <a:off x="5220072" y="2905199"/>
            <a:ext cx="75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Oceano</a:t>
            </a:r>
            <a:endParaRPr lang="pt-BR" sz="1400" dirty="0"/>
          </a:p>
        </p:txBody>
      </p:sp>
      <p:sp>
        <p:nvSpPr>
          <p:cNvPr id="100" name="Forma livre 99"/>
          <p:cNvSpPr/>
          <p:nvPr/>
        </p:nvSpPr>
        <p:spPr>
          <a:xfrm>
            <a:off x="5038725" y="3638550"/>
            <a:ext cx="504825" cy="581025"/>
          </a:xfrm>
          <a:custGeom>
            <a:avLst/>
            <a:gdLst>
              <a:gd name="connsiteX0" fmla="*/ 66675 w 504825"/>
              <a:gd name="connsiteY0" fmla="*/ 95250 h 581025"/>
              <a:gd name="connsiteX1" fmla="*/ 238125 w 504825"/>
              <a:gd name="connsiteY1" fmla="*/ 171450 h 581025"/>
              <a:gd name="connsiteX2" fmla="*/ 381000 w 504825"/>
              <a:gd name="connsiteY2" fmla="*/ 295275 h 581025"/>
              <a:gd name="connsiteX3" fmla="*/ 495300 w 504825"/>
              <a:gd name="connsiteY3" fmla="*/ 457200 h 581025"/>
              <a:gd name="connsiteX4" fmla="*/ 504825 w 504825"/>
              <a:gd name="connsiteY4" fmla="*/ 581025 h 581025"/>
              <a:gd name="connsiteX5" fmla="*/ 381000 w 504825"/>
              <a:gd name="connsiteY5" fmla="*/ 542925 h 581025"/>
              <a:gd name="connsiteX6" fmla="*/ 285750 w 504825"/>
              <a:gd name="connsiteY6" fmla="*/ 438150 h 581025"/>
              <a:gd name="connsiteX7" fmla="*/ 133350 w 504825"/>
              <a:gd name="connsiteY7" fmla="*/ 333375 h 581025"/>
              <a:gd name="connsiteX8" fmla="*/ 47625 w 504825"/>
              <a:gd name="connsiteY8" fmla="*/ 200025 h 581025"/>
              <a:gd name="connsiteX9" fmla="*/ 0 w 504825"/>
              <a:gd name="connsiteY9" fmla="*/ 57150 h 581025"/>
              <a:gd name="connsiteX10" fmla="*/ 57150 w 504825"/>
              <a:gd name="connsiteY10" fmla="*/ 0 h 581025"/>
              <a:gd name="connsiteX11" fmla="*/ 66675 w 504825"/>
              <a:gd name="connsiteY11" fmla="*/ 9525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825" h="581025">
                <a:moveTo>
                  <a:pt x="66675" y="95250"/>
                </a:moveTo>
                <a:lnTo>
                  <a:pt x="238125" y="171450"/>
                </a:lnTo>
                <a:lnTo>
                  <a:pt x="381000" y="295275"/>
                </a:lnTo>
                <a:lnTo>
                  <a:pt x="495300" y="457200"/>
                </a:lnTo>
                <a:lnTo>
                  <a:pt x="504825" y="581025"/>
                </a:lnTo>
                <a:lnTo>
                  <a:pt x="381000" y="542925"/>
                </a:lnTo>
                <a:lnTo>
                  <a:pt x="285750" y="438150"/>
                </a:lnTo>
                <a:lnTo>
                  <a:pt x="133350" y="333375"/>
                </a:lnTo>
                <a:lnTo>
                  <a:pt x="47625" y="200025"/>
                </a:lnTo>
                <a:lnTo>
                  <a:pt x="0" y="57150"/>
                </a:lnTo>
                <a:lnTo>
                  <a:pt x="57150" y="0"/>
                </a:lnTo>
                <a:lnTo>
                  <a:pt x="66675" y="95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CaixaDeTexto 100"/>
          <p:cNvSpPr txBox="1"/>
          <p:nvPr/>
        </p:nvSpPr>
        <p:spPr>
          <a:xfrm>
            <a:off x="5292080" y="3645024"/>
            <a:ext cx="909888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Intrusão</a:t>
            </a:r>
            <a:endParaRPr lang="pt-BR" sz="1400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6804248" y="1792353"/>
            <a:ext cx="1211062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Montanha</a:t>
            </a:r>
            <a:endParaRPr lang="pt-BR" sz="14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6988378" y="4005064"/>
            <a:ext cx="75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Oceano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4710662" y="465313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62" y="4653136"/>
                <a:ext cx="16657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aixaDeTexto 105"/>
          <p:cNvSpPr txBox="1"/>
          <p:nvPr/>
        </p:nvSpPr>
        <p:spPr>
          <a:xfrm>
            <a:off x="7668344" y="3429000"/>
            <a:ext cx="683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Bacia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081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 22"/>
          <p:cNvSpPr/>
          <p:nvPr/>
        </p:nvSpPr>
        <p:spPr>
          <a:xfrm>
            <a:off x="8134141" y="3165231"/>
            <a:ext cx="286378" cy="979714"/>
          </a:xfrm>
          <a:custGeom>
            <a:avLst/>
            <a:gdLst>
              <a:gd name="connsiteX0" fmla="*/ 0 w 286378"/>
              <a:gd name="connsiteY0" fmla="*/ 979714 h 979714"/>
              <a:gd name="connsiteX1" fmla="*/ 60290 w 286378"/>
              <a:gd name="connsiteY1" fmla="*/ 854110 h 979714"/>
              <a:gd name="connsiteX2" fmla="*/ 85411 w 286378"/>
              <a:gd name="connsiteY2" fmla="*/ 713433 h 979714"/>
              <a:gd name="connsiteX3" fmla="*/ 110532 w 286378"/>
              <a:gd name="connsiteY3" fmla="*/ 522514 h 979714"/>
              <a:gd name="connsiteX4" fmla="*/ 155749 w 286378"/>
              <a:gd name="connsiteY4" fmla="*/ 331595 h 979714"/>
              <a:gd name="connsiteX5" fmla="*/ 251208 w 286378"/>
              <a:gd name="connsiteY5" fmla="*/ 160773 h 979714"/>
              <a:gd name="connsiteX6" fmla="*/ 271305 w 286378"/>
              <a:gd name="connsiteY6" fmla="*/ 85411 h 979714"/>
              <a:gd name="connsiteX7" fmla="*/ 256233 w 286378"/>
              <a:gd name="connsiteY7" fmla="*/ 0 h 979714"/>
              <a:gd name="connsiteX8" fmla="*/ 286378 w 286378"/>
              <a:gd name="connsiteY8" fmla="*/ 165798 h 979714"/>
              <a:gd name="connsiteX9" fmla="*/ 286378 w 286378"/>
              <a:gd name="connsiteY9" fmla="*/ 336620 h 979714"/>
              <a:gd name="connsiteX10" fmla="*/ 261257 w 286378"/>
              <a:gd name="connsiteY10" fmla="*/ 497393 h 979714"/>
              <a:gd name="connsiteX11" fmla="*/ 226088 w 286378"/>
              <a:gd name="connsiteY11" fmla="*/ 628022 h 979714"/>
              <a:gd name="connsiteX12" fmla="*/ 175846 w 286378"/>
              <a:gd name="connsiteY12" fmla="*/ 728505 h 979714"/>
              <a:gd name="connsiteX13" fmla="*/ 130628 w 286378"/>
              <a:gd name="connsiteY13" fmla="*/ 823965 h 979714"/>
              <a:gd name="connsiteX14" fmla="*/ 85411 w 286378"/>
              <a:gd name="connsiteY14" fmla="*/ 889279 h 979714"/>
              <a:gd name="connsiteX15" fmla="*/ 0 w 286378"/>
              <a:gd name="connsiteY15" fmla="*/ 97971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6378" h="979714">
                <a:moveTo>
                  <a:pt x="0" y="979714"/>
                </a:moveTo>
                <a:lnTo>
                  <a:pt x="60290" y="854110"/>
                </a:lnTo>
                <a:lnTo>
                  <a:pt x="85411" y="713433"/>
                </a:lnTo>
                <a:lnTo>
                  <a:pt x="110532" y="522514"/>
                </a:lnTo>
                <a:lnTo>
                  <a:pt x="155749" y="331595"/>
                </a:lnTo>
                <a:lnTo>
                  <a:pt x="251208" y="160773"/>
                </a:lnTo>
                <a:lnTo>
                  <a:pt x="271305" y="85411"/>
                </a:lnTo>
                <a:lnTo>
                  <a:pt x="256233" y="0"/>
                </a:lnTo>
                <a:lnTo>
                  <a:pt x="286378" y="165798"/>
                </a:lnTo>
                <a:lnTo>
                  <a:pt x="286378" y="336620"/>
                </a:lnTo>
                <a:lnTo>
                  <a:pt x="261257" y="497393"/>
                </a:lnTo>
                <a:lnTo>
                  <a:pt x="226088" y="628022"/>
                </a:lnTo>
                <a:lnTo>
                  <a:pt x="175846" y="728505"/>
                </a:lnTo>
                <a:lnTo>
                  <a:pt x="130628" y="823965"/>
                </a:lnTo>
                <a:lnTo>
                  <a:pt x="85411" y="889279"/>
                </a:lnTo>
                <a:lnTo>
                  <a:pt x="0" y="9797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Forma livre 88"/>
          <p:cNvSpPr/>
          <p:nvPr/>
        </p:nvSpPr>
        <p:spPr>
          <a:xfrm>
            <a:off x="5644836" y="4295869"/>
            <a:ext cx="2340320" cy="443620"/>
          </a:xfrm>
          <a:custGeom>
            <a:avLst/>
            <a:gdLst>
              <a:gd name="connsiteX0" fmla="*/ 0 w 2340320"/>
              <a:gd name="connsiteY0" fmla="*/ 185596 h 443620"/>
              <a:gd name="connsiteX1" fmla="*/ 126748 w 2340320"/>
              <a:gd name="connsiteY1" fmla="*/ 208230 h 443620"/>
              <a:gd name="connsiteX2" fmla="*/ 280657 w 2340320"/>
              <a:gd name="connsiteY2" fmla="*/ 162963 h 443620"/>
              <a:gd name="connsiteX3" fmla="*/ 434566 w 2340320"/>
              <a:gd name="connsiteY3" fmla="*/ 113169 h 443620"/>
              <a:gd name="connsiteX4" fmla="*/ 602055 w 2340320"/>
              <a:gd name="connsiteY4" fmla="*/ 149382 h 443620"/>
              <a:gd name="connsiteX5" fmla="*/ 819338 w 2340320"/>
              <a:gd name="connsiteY5" fmla="*/ 185596 h 443620"/>
              <a:gd name="connsiteX6" fmla="*/ 1027568 w 2340320"/>
              <a:gd name="connsiteY6" fmla="*/ 176543 h 443620"/>
              <a:gd name="connsiteX7" fmla="*/ 1285592 w 2340320"/>
              <a:gd name="connsiteY7" fmla="*/ 162963 h 443620"/>
              <a:gd name="connsiteX8" fmla="*/ 1516455 w 2340320"/>
              <a:gd name="connsiteY8" fmla="*/ 131276 h 443620"/>
              <a:gd name="connsiteX9" fmla="*/ 1683944 w 2340320"/>
              <a:gd name="connsiteY9" fmla="*/ 67901 h 443620"/>
              <a:gd name="connsiteX10" fmla="*/ 1919334 w 2340320"/>
              <a:gd name="connsiteY10" fmla="*/ 54321 h 443620"/>
              <a:gd name="connsiteX11" fmla="*/ 2113984 w 2340320"/>
              <a:gd name="connsiteY11" fmla="*/ 67901 h 443620"/>
              <a:gd name="connsiteX12" fmla="*/ 2236206 w 2340320"/>
              <a:gd name="connsiteY12" fmla="*/ 36214 h 443620"/>
              <a:gd name="connsiteX13" fmla="*/ 2340320 w 2340320"/>
              <a:gd name="connsiteY13" fmla="*/ 0 h 443620"/>
              <a:gd name="connsiteX14" fmla="*/ 2163778 w 2340320"/>
              <a:gd name="connsiteY14" fmla="*/ 135802 h 443620"/>
              <a:gd name="connsiteX15" fmla="*/ 1982709 w 2340320"/>
              <a:gd name="connsiteY15" fmla="*/ 239917 h 443620"/>
              <a:gd name="connsiteX16" fmla="*/ 1765425 w 2340320"/>
              <a:gd name="connsiteY16" fmla="*/ 321398 h 443620"/>
              <a:gd name="connsiteX17" fmla="*/ 1566249 w 2340320"/>
              <a:gd name="connsiteY17" fmla="*/ 380246 h 443620"/>
              <a:gd name="connsiteX18" fmla="*/ 1344439 w 2340320"/>
              <a:gd name="connsiteY18" fmla="*/ 420986 h 443620"/>
              <a:gd name="connsiteX19" fmla="*/ 1149790 w 2340320"/>
              <a:gd name="connsiteY19" fmla="*/ 443620 h 443620"/>
              <a:gd name="connsiteX20" fmla="*/ 982301 w 2340320"/>
              <a:gd name="connsiteY20" fmla="*/ 443620 h 443620"/>
              <a:gd name="connsiteX21" fmla="*/ 778598 w 2340320"/>
              <a:gd name="connsiteY21" fmla="*/ 425513 h 443620"/>
              <a:gd name="connsiteX22" fmla="*/ 534154 w 2340320"/>
              <a:gd name="connsiteY22" fmla="*/ 380246 h 443620"/>
              <a:gd name="connsiteX23" fmla="*/ 353085 w 2340320"/>
              <a:gd name="connsiteY23" fmla="*/ 334979 h 443620"/>
              <a:gd name="connsiteX24" fmla="*/ 208229 w 2340320"/>
              <a:gd name="connsiteY24" fmla="*/ 285184 h 443620"/>
              <a:gd name="connsiteX25" fmla="*/ 0 w 2340320"/>
              <a:gd name="connsiteY25" fmla="*/ 185596 h 44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40320" h="443620">
                <a:moveTo>
                  <a:pt x="0" y="185596"/>
                </a:moveTo>
                <a:lnTo>
                  <a:pt x="126748" y="208230"/>
                </a:lnTo>
                <a:lnTo>
                  <a:pt x="280657" y="162963"/>
                </a:lnTo>
                <a:lnTo>
                  <a:pt x="434566" y="113169"/>
                </a:lnTo>
                <a:lnTo>
                  <a:pt x="602055" y="149382"/>
                </a:lnTo>
                <a:lnTo>
                  <a:pt x="819338" y="185596"/>
                </a:lnTo>
                <a:lnTo>
                  <a:pt x="1027568" y="176543"/>
                </a:lnTo>
                <a:lnTo>
                  <a:pt x="1285592" y="162963"/>
                </a:lnTo>
                <a:lnTo>
                  <a:pt x="1516455" y="131276"/>
                </a:lnTo>
                <a:lnTo>
                  <a:pt x="1683944" y="67901"/>
                </a:lnTo>
                <a:lnTo>
                  <a:pt x="1919334" y="54321"/>
                </a:lnTo>
                <a:lnTo>
                  <a:pt x="2113984" y="67901"/>
                </a:lnTo>
                <a:lnTo>
                  <a:pt x="2236206" y="36214"/>
                </a:lnTo>
                <a:lnTo>
                  <a:pt x="2340320" y="0"/>
                </a:lnTo>
                <a:lnTo>
                  <a:pt x="2163778" y="135802"/>
                </a:lnTo>
                <a:lnTo>
                  <a:pt x="1982709" y="239917"/>
                </a:lnTo>
                <a:lnTo>
                  <a:pt x="1765425" y="321398"/>
                </a:lnTo>
                <a:lnTo>
                  <a:pt x="1566249" y="380246"/>
                </a:lnTo>
                <a:lnTo>
                  <a:pt x="1344439" y="420986"/>
                </a:lnTo>
                <a:lnTo>
                  <a:pt x="1149790" y="443620"/>
                </a:lnTo>
                <a:lnTo>
                  <a:pt x="982301" y="443620"/>
                </a:lnTo>
                <a:lnTo>
                  <a:pt x="778598" y="425513"/>
                </a:lnTo>
                <a:lnTo>
                  <a:pt x="534154" y="380246"/>
                </a:lnTo>
                <a:lnTo>
                  <a:pt x="353085" y="334979"/>
                </a:lnTo>
                <a:lnTo>
                  <a:pt x="208229" y="285184"/>
                </a:lnTo>
                <a:lnTo>
                  <a:pt x="0" y="185596"/>
                </a:lnTo>
                <a:close/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5025390" y="2200280"/>
            <a:ext cx="1047750" cy="861060"/>
          </a:xfrm>
          <a:custGeom>
            <a:avLst/>
            <a:gdLst>
              <a:gd name="connsiteX0" fmla="*/ 1047750 w 1047750"/>
              <a:gd name="connsiteY0" fmla="*/ 0 h 861060"/>
              <a:gd name="connsiteX1" fmla="*/ 952500 w 1047750"/>
              <a:gd name="connsiteY1" fmla="*/ 34290 h 861060"/>
              <a:gd name="connsiteX2" fmla="*/ 880110 w 1047750"/>
              <a:gd name="connsiteY2" fmla="*/ 95250 h 861060"/>
              <a:gd name="connsiteX3" fmla="*/ 800100 w 1047750"/>
              <a:gd name="connsiteY3" fmla="*/ 163830 h 861060"/>
              <a:gd name="connsiteX4" fmla="*/ 750570 w 1047750"/>
              <a:gd name="connsiteY4" fmla="*/ 201930 h 861060"/>
              <a:gd name="connsiteX5" fmla="*/ 708660 w 1047750"/>
              <a:gd name="connsiteY5" fmla="*/ 300990 h 861060"/>
              <a:gd name="connsiteX6" fmla="*/ 632460 w 1047750"/>
              <a:gd name="connsiteY6" fmla="*/ 381000 h 861060"/>
              <a:gd name="connsiteX7" fmla="*/ 533400 w 1047750"/>
              <a:gd name="connsiteY7" fmla="*/ 419100 h 861060"/>
              <a:gd name="connsiteX8" fmla="*/ 487680 w 1047750"/>
              <a:gd name="connsiteY8" fmla="*/ 491490 h 861060"/>
              <a:gd name="connsiteX9" fmla="*/ 430530 w 1047750"/>
              <a:gd name="connsiteY9" fmla="*/ 594360 h 861060"/>
              <a:gd name="connsiteX10" fmla="*/ 323850 w 1047750"/>
              <a:gd name="connsiteY10" fmla="*/ 662940 h 861060"/>
              <a:gd name="connsiteX11" fmla="*/ 220980 w 1047750"/>
              <a:gd name="connsiteY11" fmla="*/ 712470 h 861060"/>
              <a:gd name="connsiteX12" fmla="*/ 160020 w 1047750"/>
              <a:gd name="connsiteY12" fmla="*/ 727710 h 861060"/>
              <a:gd name="connsiteX13" fmla="*/ 87630 w 1047750"/>
              <a:gd name="connsiteY13" fmla="*/ 742950 h 861060"/>
              <a:gd name="connsiteX14" fmla="*/ 49530 w 1047750"/>
              <a:gd name="connsiteY14" fmla="*/ 784860 h 861060"/>
              <a:gd name="connsiteX15" fmla="*/ 0 w 1047750"/>
              <a:gd name="connsiteY15" fmla="*/ 861060 h 861060"/>
              <a:gd name="connsiteX16" fmla="*/ 102870 w 1047750"/>
              <a:gd name="connsiteY16" fmla="*/ 632460 h 861060"/>
              <a:gd name="connsiteX17" fmla="*/ 198120 w 1047750"/>
              <a:gd name="connsiteY17" fmla="*/ 518160 h 861060"/>
              <a:gd name="connsiteX18" fmla="*/ 297180 w 1047750"/>
              <a:gd name="connsiteY18" fmla="*/ 411480 h 861060"/>
              <a:gd name="connsiteX19" fmla="*/ 487680 w 1047750"/>
              <a:gd name="connsiteY19" fmla="*/ 255270 h 861060"/>
              <a:gd name="connsiteX20" fmla="*/ 651510 w 1047750"/>
              <a:gd name="connsiteY20" fmla="*/ 160020 h 861060"/>
              <a:gd name="connsiteX21" fmla="*/ 796290 w 1047750"/>
              <a:gd name="connsiteY21" fmla="*/ 87630 h 861060"/>
              <a:gd name="connsiteX22" fmla="*/ 914400 w 1047750"/>
              <a:gd name="connsiteY22" fmla="*/ 45720 h 861060"/>
              <a:gd name="connsiteX23" fmla="*/ 994410 w 1047750"/>
              <a:gd name="connsiteY23" fmla="*/ 1524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47750" h="861060">
                <a:moveTo>
                  <a:pt x="1047750" y="0"/>
                </a:moveTo>
                <a:lnTo>
                  <a:pt x="952500" y="34290"/>
                </a:lnTo>
                <a:lnTo>
                  <a:pt x="880110" y="95250"/>
                </a:lnTo>
                <a:lnTo>
                  <a:pt x="800100" y="163830"/>
                </a:lnTo>
                <a:lnTo>
                  <a:pt x="750570" y="201930"/>
                </a:lnTo>
                <a:lnTo>
                  <a:pt x="708660" y="300990"/>
                </a:lnTo>
                <a:lnTo>
                  <a:pt x="632460" y="381000"/>
                </a:lnTo>
                <a:lnTo>
                  <a:pt x="533400" y="419100"/>
                </a:lnTo>
                <a:lnTo>
                  <a:pt x="487680" y="491490"/>
                </a:lnTo>
                <a:lnTo>
                  <a:pt x="430530" y="594360"/>
                </a:lnTo>
                <a:lnTo>
                  <a:pt x="323850" y="662940"/>
                </a:lnTo>
                <a:lnTo>
                  <a:pt x="220980" y="712470"/>
                </a:lnTo>
                <a:lnTo>
                  <a:pt x="160020" y="727710"/>
                </a:lnTo>
                <a:lnTo>
                  <a:pt x="87630" y="742950"/>
                </a:lnTo>
                <a:lnTo>
                  <a:pt x="49530" y="784860"/>
                </a:lnTo>
                <a:lnTo>
                  <a:pt x="0" y="861060"/>
                </a:lnTo>
                <a:lnTo>
                  <a:pt x="102870" y="632460"/>
                </a:lnTo>
                <a:lnTo>
                  <a:pt x="198120" y="518160"/>
                </a:lnTo>
                <a:lnTo>
                  <a:pt x="297180" y="411480"/>
                </a:lnTo>
                <a:lnTo>
                  <a:pt x="487680" y="255270"/>
                </a:lnTo>
                <a:lnTo>
                  <a:pt x="651510" y="160020"/>
                </a:lnTo>
                <a:lnTo>
                  <a:pt x="796290" y="87630"/>
                </a:lnTo>
                <a:lnTo>
                  <a:pt x="914400" y="45720"/>
                </a:lnTo>
                <a:lnTo>
                  <a:pt x="994410" y="15240"/>
                </a:lnTo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7071360" y="2011680"/>
            <a:ext cx="1108710" cy="742950"/>
          </a:xfrm>
          <a:custGeom>
            <a:avLst/>
            <a:gdLst>
              <a:gd name="connsiteX0" fmla="*/ 0 w 1108710"/>
              <a:gd name="connsiteY0" fmla="*/ 133350 h 742950"/>
              <a:gd name="connsiteX1" fmla="*/ 144780 w 1108710"/>
              <a:gd name="connsiteY1" fmla="*/ 152400 h 742950"/>
              <a:gd name="connsiteX2" fmla="*/ 274320 w 1108710"/>
              <a:gd name="connsiteY2" fmla="*/ 144780 h 742950"/>
              <a:gd name="connsiteX3" fmla="*/ 365760 w 1108710"/>
              <a:gd name="connsiteY3" fmla="*/ 133350 h 742950"/>
              <a:gd name="connsiteX4" fmla="*/ 434340 w 1108710"/>
              <a:gd name="connsiteY4" fmla="*/ 95250 h 742950"/>
              <a:gd name="connsiteX5" fmla="*/ 499110 w 1108710"/>
              <a:gd name="connsiteY5" fmla="*/ 68580 h 742950"/>
              <a:gd name="connsiteX6" fmla="*/ 605790 w 1108710"/>
              <a:gd name="connsiteY6" fmla="*/ 64770 h 742950"/>
              <a:gd name="connsiteX7" fmla="*/ 758190 w 1108710"/>
              <a:gd name="connsiteY7" fmla="*/ 72390 h 742950"/>
              <a:gd name="connsiteX8" fmla="*/ 845820 w 1108710"/>
              <a:gd name="connsiteY8" fmla="*/ 22860 h 742950"/>
              <a:gd name="connsiteX9" fmla="*/ 933450 w 1108710"/>
              <a:gd name="connsiteY9" fmla="*/ 0 h 742950"/>
              <a:gd name="connsiteX10" fmla="*/ 1028700 w 1108710"/>
              <a:gd name="connsiteY10" fmla="*/ 41910 h 742950"/>
              <a:gd name="connsiteX11" fmla="*/ 1021080 w 1108710"/>
              <a:gd name="connsiteY11" fmla="*/ 148590 h 742950"/>
              <a:gd name="connsiteX12" fmla="*/ 1040130 w 1108710"/>
              <a:gd name="connsiteY12" fmla="*/ 285750 h 742950"/>
              <a:gd name="connsiteX13" fmla="*/ 1024890 w 1108710"/>
              <a:gd name="connsiteY13" fmla="*/ 422910 h 742950"/>
              <a:gd name="connsiteX14" fmla="*/ 1036320 w 1108710"/>
              <a:gd name="connsiteY14" fmla="*/ 502920 h 742950"/>
              <a:gd name="connsiteX15" fmla="*/ 1051560 w 1108710"/>
              <a:gd name="connsiteY15" fmla="*/ 579120 h 742950"/>
              <a:gd name="connsiteX16" fmla="*/ 1066800 w 1108710"/>
              <a:gd name="connsiteY16" fmla="*/ 678180 h 742950"/>
              <a:gd name="connsiteX17" fmla="*/ 1108710 w 1108710"/>
              <a:gd name="connsiteY17" fmla="*/ 742950 h 742950"/>
              <a:gd name="connsiteX18" fmla="*/ 990600 w 1108710"/>
              <a:gd name="connsiteY18" fmla="*/ 609600 h 742950"/>
              <a:gd name="connsiteX19" fmla="*/ 838200 w 1108710"/>
              <a:gd name="connsiteY19" fmla="*/ 483870 h 742950"/>
              <a:gd name="connsiteX20" fmla="*/ 716280 w 1108710"/>
              <a:gd name="connsiteY20" fmla="*/ 392430 h 742950"/>
              <a:gd name="connsiteX21" fmla="*/ 579120 w 1108710"/>
              <a:gd name="connsiteY21" fmla="*/ 320040 h 742950"/>
              <a:gd name="connsiteX22" fmla="*/ 411480 w 1108710"/>
              <a:gd name="connsiteY22" fmla="*/ 243840 h 742950"/>
              <a:gd name="connsiteX23" fmla="*/ 308610 w 1108710"/>
              <a:gd name="connsiteY23" fmla="*/ 213360 h 742950"/>
              <a:gd name="connsiteX24" fmla="*/ 171450 w 1108710"/>
              <a:gd name="connsiteY24" fmla="*/ 1714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08710" h="742950">
                <a:moveTo>
                  <a:pt x="0" y="133350"/>
                </a:moveTo>
                <a:lnTo>
                  <a:pt x="144780" y="152400"/>
                </a:lnTo>
                <a:lnTo>
                  <a:pt x="274320" y="144780"/>
                </a:lnTo>
                <a:lnTo>
                  <a:pt x="365760" y="133350"/>
                </a:lnTo>
                <a:lnTo>
                  <a:pt x="434340" y="95250"/>
                </a:lnTo>
                <a:lnTo>
                  <a:pt x="499110" y="68580"/>
                </a:lnTo>
                <a:lnTo>
                  <a:pt x="605790" y="64770"/>
                </a:lnTo>
                <a:lnTo>
                  <a:pt x="758190" y="72390"/>
                </a:lnTo>
                <a:lnTo>
                  <a:pt x="845820" y="22860"/>
                </a:lnTo>
                <a:lnTo>
                  <a:pt x="933450" y="0"/>
                </a:lnTo>
                <a:lnTo>
                  <a:pt x="1028700" y="41910"/>
                </a:lnTo>
                <a:lnTo>
                  <a:pt x="1021080" y="148590"/>
                </a:lnTo>
                <a:lnTo>
                  <a:pt x="1040130" y="285750"/>
                </a:lnTo>
                <a:lnTo>
                  <a:pt x="1024890" y="422910"/>
                </a:lnTo>
                <a:lnTo>
                  <a:pt x="1036320" y="502920"/>
                </a:lnTo>
                <a:lnTo>
                  <a:pt x="1051560" y="579120"/>
                </a:lnTo>
                <a:lnTo>
                  <a:pt x="1066800" y="678180"/>
                </a:lnTo>
                <a:lnTo>
                  <a:pt x="1108710" y="742950"/>
                </a:lnTo>
                <a:lnTo>
                  <a:pt x="990600" y="609600"/>
                </a:lnTo>
                <a:lnTo>
                  <a:pt x="838200" y="483870"/>
                </a:lnTo>
                <a:lnTo>
                  <a:pt x="716280" y="392430"/>
                </a:lnTo>
                <a:lnTo>
                  <a:pt x="579120" y="320040"/>
                </a:lnTo>
                <a:lnTo>
                  <a:pt x="411480" y="243840"/>
                </a:lnTo>
                <a:lnTo>
                  <a:pt x="308610" y="213360"/>
                </a:lnTo>
                <a:lnTo>
                  <a:pt x="171450" y="171450"/>
                </a:lnTo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ipse 49"/>
          <p:cNvSpPr/>
          <p:nvPr/>
        </p:nvSpPr>
        <p:spPr>
          <a:xfrm>
            <a:off x="8027943" y="200522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5038725" y="3638550"/>
            <a:ext cx="504825" cy="581025"/>
          </a:xfrm>
          <a:custGeom>
            <a:avLst/>
            <a:gdLst>
              <a:gd name="connsiteX0" fmla="*/ 66675 w 504825"/>
              <a:gd name="connsiteY0" fmla="*/ 95250 h 581025"/>
              <a:gd name="connsiteX1" fmla="*/ 238125 w 504825"/>
              <a:gd name="connsiteY1" fmla="*/ 171450 h 581025"/>
              <a:gd name="connsiteX2" fmla="*/ 381000 w 504825"/>
              <a:gd name="connsiteY2" fmla="*/ 295275 h 581025"/>
              <a:gd name="connsiteX3" fmla="*/ 495300 w 504825"/>
              <a:gd name="connsiteY3" fmla="*/ 457200 h 581025"/>
              <a:gd name="connsiteX4" fmla="*/ 504825 w 504825"/>
              <a:gd name="connsiteY4" fmla="*/ 581025 h 581025"/>
              <a:gd name="connsiteX5" fmla="*/ 381000 w 504825"/>
              <a:gd name="connsiteY5" fmla="*/ 542925 h 581025"/>
              <a:gd name="connsiteX6" fmla="*/ 285750 w 504825"/>
              <a:gd name="connsiteY6" fmla="*/ 438150 h 581025"/>
              <a:gd name="connsiteX7" fmla="*/ 133350 w 504825"/>
              <a:gd name="connsiteY7" fmla="*/ 333375 h 581025"/>
              <a:gd name="connsiteX8" fmla="*/ 47625 w 504825"/>
              <a:gd name="connsiteY8" fmla="*/ 200025 h 581025"/>
              <a:gd name="connsiteX9" fmla="*/ 0 w 504825"/>
              <a:gd name="connsiteY9" fmla="*/ 57150 h 581025"/>
              <a:gd name="connsiteX10" fmla="*/ 57150 w 504825"/>
              <a:gd name="connsiteY10" fmla="*/ 0 h 581025"/>
              <a:gd name="connsiteX11" fmla="*/ 66675 w 504825"/>
              <a:gd name="connsiteY11" fmla="*/ 9525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825" h="581025">
                <a:moveTo>
                  <a:pt x="66675" y="95250"/>
                </a:moveTo>
                <a:lnTo>
                  <a:pt x="238125" y="171450"/>
                </a:lnTo>
                <a:lnTo>
                  <a:pt x="381000" y="295275"/>
                </a:lnTo>
                <a:lnTo>
                  <a:pt x="495300" y="457200"/>
                </a:lnTo>
                <a:lnTo>
                  <a:pt x="504825" y="581025"/>
                </a:lnTo>
                <a:lnTo>
                  <a:pt x="381000" y="542925"/>
                </a:lnTo>
                <a:lnTo>
                  <a:pt x="285750" y="438150"/>
                </a:lnTo>
                <a:lnTo>
                  <a:pt x="133350" y="333375"/>
                </a:lnTo>
                <a:lnTo>
                  <a:pt x="47625" y="200025"/>
                </a:lnTo>
                <a:lnTo>
                  <a:pt x="0" y="57150"/>
                </a:lnTo>
                <a:lnTo>
                  <a:pt x="57150" y="0"/>
                </a:lnTo>
                <a:lnTo>
                  <a:pt x="66675" y="95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/>
          <p:cNvCxnSpPr/>
          <p:nvPr/>
        </p:nvCxnSpPr>
        <p:spPr>
          <a:xfrm flipH="1">
            <a:off x="6685354" y="2051323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6852755" y="170164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755" y="1701647"/>
                <a:ext cx="976869" cy="3592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o 51"/>
          <p:cNvSpPr/>
          <p:nvPr/>
        </p:nvSpPr>
        <p:spPr>
          <a:xfrm>
            <a:off x="640826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81770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06" y="1278285"/>
                <a:ext cx="358560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4710662" y="465313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62" y="4653136"/>
                <a:ext cx="16657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4681497" y="5050312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497" y="5050312"/>
                <a:ext cx="2357825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8134141" y="3165231"/>
            <a:ext cx="286378" cy="979714"/>
          </a:xfrm>
          <a:custGeom>
            <a:avLst/>
            <a:gdLst>
              <a:gd name="connsiteX0" fmla="*/ 0 w 286378"/>
              <a:gd name="connsiteY0" fmla="*/ 979714 h 979714"/>
              <a:gd name="connsiteX1" fmla="*/ 60290 w 286378"/>
              <a:gd name="connsiteY1" fmla="*/ 854110 h 979714"/>
              <a:gd name="connsiteX2" fmla="*/ 85411 w 286378"/>
              <a:gd name="connsiteY2" fmla="*/ 713433 h 979714"/>
              <a:gd name="connsiteX3" fmla="*/ 110532 w 286378"/>
              <a:gd name="connsiteY3" fmla="*/ 522514 h 979714"/>
              <a:gd name="connsiteX4" fmla="*/ 155749 w 286378"/>
              <a:gd name="connsiteY4" fmla="*/ 331595 h 979714"/>
              <a:gd name="connsiteX5" fmla="*/ 251208 w 286378"/>
              <a:gd name="connsiteY5" fmla="*/ 160773 h 979714"/>
              <a:gd name="connsiteX6" fmla="*/ 271305 w 286378"/>
              <a:gd name="connsiteY6" fmla="*/ 85411 h 979714"/>
              <a:gd name="connsiteX7" fmla="*/ 256233 w 286378"/>
              <a:gd name="connsiteY7" fmla="*/ 0 h 979714"/>
              <a:gd name="connsiteX8" fmla="*/ 286378 w 286378"/>
              <a:gd name="connsiteY8" fmla="*/ 165798 h 979714"/>
              <a:gd name="connsiteX9" fmla="*/ 286378 w 286378"/>
              <a:gd name="connsiteY9" fmla="*/ 336620 h 979714"/>
              <a:gd name="connsiteX10" fmla="*/ 261257 w 286378"/>
              <a:gd name="connsiteY10" fmla="*/ 497393 h 979714"/>
              <a:gd name="connsiteX11" fmla="*/ 226088 w 286378"/>
              <a:gd name="connsiteY11" fmla="*/ 628022 h 979714"/>
              <a:gd name="connsiteX12" fmla="*/ 175846 w 286378"/>
              <a:gd name="connsiteY12" fmla="*/ 728505 h 979714"/>
              <a:gd name="connsiteX13" fmla="*/ 130628 w 286378"/>
              <a:gd name="connsiteY13" fmla="*/ 823965 h 979714"/>
              <a:gd name="connsiteX14" fmla="*/ 85411 w 286378"/>
              <a:gd name="connsiteY14" fmla="*/ 889279 h 979714"/>
              <a:gd name="connsiteX15" fmla="*/ 0 w 286378"/>
              <a:gd name="connsiteY15" fmla="*/ 97971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6378" h="979714">
                <a:moveTo>
                  <a:pt x="0" y="979714"/>
                </a:moveTo>
                <a:lnTo>
                  <a:pt x="60290" y="854110"/>
                </a:lnTo>
                <a:lnTo>
                  <a:pt x="85411" y="713433"/>
                </a:lnTo>
                <a:lnTo>
                  <a:pt x="110532" y="522514"/>
                </a:lnTo>
                <a:lnTo>
                  <a:pt x="155749" y="331595"/>
                </a:lnTo>
                <a:lnTo>
                  <a:pt x="251208" y="160773"/>
                </a:lnTo>
                <a:lnTo>
                  <a:pt x="271305" y="85411"/>
                </a:lnTo>
                <a:lnTo>
                  <a:pt x="256233" y="0"/>
                </a:lnTo>
                <a:lnTo>
                  <a:pt x="286378" y="165798"/>
                </a:lnTo>
                <a:lnTo>
                  <a:pt x="286378" y="336620"/>
                </a:lnTo>
                <a:lnTo>
                  <a:pt x="261257" y="497393"/>
                </a:lnTo>
                <a:lnTo>
                  <a:pt x="226088" y="628022"/>
                </a:lnTo>
                <a:lnTo>
                  <a:pt x="175846" y="728505"/>
                </a:lnTo>
                <a:lnTo>
                  <a:pt x="130628" y="823965"/>
                </a:lnTo>
                <a:lnTo>
                  <a:pt x="85411" y="889279"/>
                </a:lnTo>
                <a:lnTo>
                  <a:pt x="0" y="9797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Forma livre 88"/>
          <p:cNvSpPr/>
          <p:nvPr/>
        </p:nvSpPr>
        <p:spPr>
          <a:xfrm>
            <a:off x="5644836" y="4295869"/>
            <a:ext cx="2340320" cy="443620"/>
          </a:xfrm>
          <a:custGeom>
            <a:avLst/>
            <a:gdLst>
              <a:gd name="connsiteX0" fmla="*/ 0 w 2340320"/>
              <a:gd name="connsiteY0" fmla="*/ 185596 h 443620"/>
              <a:gd name="connsiteX1" fmla="*/ 126748 w 2340320"/>
              <a:gd name="connsiteY1" fmla="*/ 208230 h 443620"/>
              <a:gd name="connsiteX2" fmla="*/ 280657 w 2340320"/>
              <a:gd name="connsiteY2" fmla="*/ 162963 h 443620"/>
              <a:gd name="connsiteX3" fmla="*/ 434566 w 2340320"/>
              <a:gd name="connsiteY3" fmla="*/ 113169 h 443620"/>
              <a:gd name="connsiteX4" fmla="*/ 602055 w 2340320"/>
              <a:gd name="connsiteY4" fmla="*/ 149382 h 443620"/>
              <a:gd name="connsiteX5" fmla="*/ 819338 w 2340320"/>
              <a:gd name="connsiteY5" fmla="*/ 185596 h 443620"/>
              <a:gd name="connsiteX6" fmla="*/ 1027568 w 2340320"/>
              <a:gd name="connsiteY6" fmla="*/ 176543 h 443620"/>
              <a:gd name="connsiteX7" fmla="*/ 1285592 w 2340320"/>
              <a:gd name="connsiteY7" fmla="*/ 162963 h 443620"/>
              <a:gd name="connsiteX8" fmla="*/ 1516455 w 2340320"/>
              <a:gd name="connsiteY8" fmla="*/ 131276 h 443620"/>
              <a:gd name="connsiteX9" fmla="*/ 1683944 w 2340320"/>
              <a:gd name="connsiteY9" fmla="*/ 67901 h 443620"/>
              <a:gd name="connsiteX10" fmla="*/ 1919334 w 2340320"/>
              <a:gd name="connsiteY10" fmla="*/ 54321 h 443620"/>
              <a:gd name="connsiteX11" fmla="*/ 2113984 w 2340320"/>
              <a:gd name="connsiteY11" fmla="*/ 67901 h 443620"/>
              <a:gd name="connsiteX12" fmla="*/ 2236206 w 2340320"/>
              <a:gd name="connsiteY12" fmla="*/ 36214 h 443620"/>
              <a:gd name="connsiteX13" fmla="*/ 2340320 w 2340320"/>
              <a:gd name="connsiteY13" fmla="*/ 0 h 443620"/>
              <a:gd name="connsiteX14" fmla="*/ 2163778 w 2340320"/>
              <a:gd name="connsiteY14" fmla="*/ 135802 h 443620"/>
              <a:gd name="connsiteX15" fmla="*/ 1982709 w 2340320"/>
              <a:gd name="connsiteY15" fmla="*/ 239917 h 443620"/>
              <a:gd name="connsiteX16" fmla="*/ 1765425 w 2340320"/>
              <a:gd name="connsiteY16" fmla="*/ 321398 h 443620"/>
              <a:gd name="connsiteX17" fmla="*/ 1566249 w 2340320"/>
              <a:gd name="connsiteY17" fmla="*/ 380246 h 443620"/>
              <a:gd name="connsiteX18" fmla="*/ 1344439 w 2340320"/>
              <a:gd name="connsiteY18" fmla="*/ 420986 h 443620"/>
              <a:gd name="connsiteX19" fmla="*/ 1149790 w 2340320"/>
              <a:gd name="connsiteY19" fmla="*/ 443620 h 443620"/>
              <a:gd name="connsiteX20" fmla="*/ 982301 w 2340320"/>
              <a:gd name="connsiteY20" fmla="*/ 443620 h 443620"/>
              <a:gd name="connsiteX21" fmla="*/ 778598 w 2340320"/>
              <a:gd name="connsiteY21" fmla="*/ 425513 h 443620"/>
              <a:gd name="connsiteX22" fmla="*/ 534154 w 2340320"/>
              <a:gd name="connsiteY22" fmla="*/ 380246 h 443620"/>
              <a:gd name="connsiteX23" fmla="*/ 353085 w 2340320"/>
              <a:gd name="connsiteY23" fmla="*/ 334979 h 443620"/>
              <a:gd name="connsiteX24" fmla="*/ 208229 w 2340320"/>
              <a:gd name="connsiteY24" fmla="*/ 285184 h 443620"/>
              <a:gd name="connsiteX25" fmla="*/ 0 w 2340320"/>
              <a:gd name="connsiteY25" fmla="*/ 185596 h 44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40320" h="443620">
                <a:moveTo>
                  <a:pt x="0" y="185596"/>
                </a:moveTo>
                <a:lnTo>
                  <a:pt x="126748" y="208230"/>
                </a:lnTo>
                <a:lnTo>
                  <a:pt x="280657" y="162963"/>
                </a:lnTo>
                <a:lnTo>
                  <a:pt x="434566" y="113169"/>
                </a:lnTo>
                <a:lnTo>
                  <a:pt x="602055" y="149382"/>
                </a:lnTo>
                <a:lnTo>
                  <a:pt x="819338" y="185596"/>
                </a:lnTo>
                <a:lnTo>
                  <a:pt x="1027568" y="176543"/>
                </a:lnTo>
                <a:lnTo>
                  <a:pt x="1285592" y="162963"/>
                </a:lnTo>
                <a:lnTo>
                  <a:pt x="1516455" y="131276"/>
                </a:lnTo>
                <a:lnTo>
                  <a:pt x="1683944" y="67901"/>
                </a:lnTo>
                <a:lnTo>
                  <a:pt x="1919334" y="54321"/>
                </a:lnTo>
                <a:lnTo>
                  <a:pt x="2113984" y="67901"/>
                </a:lnTo>
                <a:lnTo>
                  <a:pt x="2236206" y="36214"/>
                </a:lnTo>
                <a:lnTo>
                  <a:pt x="2340320" y="0"/>
                </a:lnTo>
                <a:lnTo>
                  <a:pt x="2163778" y="135802"/>
                </a:lnTo>
                <a:lnTo>
                  <a:pt x="1982709" y="239917"/>
                </a:lnTo>
                <a:lnTo>
                  <a:pt x="1765425" y="321398"/>
                </a:lnTo>
                <a:lnTo>
                  <a:pt x="1566249" y="380246"/>
                </a:lnTo>
                <a:lnTo>
                  <a:pt x="1344439" y="420986"/>
                </a:lnTo>
                <a:lnTo>
                  <a:pt x="1149790" y="443620"/>
                </a:lnTo>
                <a:lnTo>
                  <a:pt x="982301" y="443620"/>
                </a:lnTo>
                <a:lnTo>
                  <a:pt x="778598" y="425513"/>
                </a:lnTo>
                <a:lnTo>
                  <a:pt x="534154" y="380246"/>
                </a:lnTo>
                <a:lnTo>
                  <a:pt x="353085" y="334979"/>
                </a:lnTo>
                <a:lnTo>
                  <a:pt x="208229" y="285184"/>
                </a:lnTo>
                <a:lnTo>
                  <a:pt x="0" y="185596"/>
                </a:lnTo>
                <a:close/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5025390" y="2200280"/>
            <a:ext cx="1047750" cy="861060"/>
          </a:xfrm>
          <a:custGeom>
            <a:avLst/>
            <a:gdLst>
              <a:gd name="connsiteX0" fmla="*/ 1047750 w 1047750"/>
              <a:gd name="connsiteY0" fmla="*/ 0 h 861060"/>
              <a:gd name="connsiteX1" fmla="*/ 952500 w 1047750"/>
              <a:gd name="connsiteY1" fmla="*/ 34290 h 861060"/>
              <a:gd name="connsiteX2" fmla="*/ 880110 w 1047750"/>
              <a:gd name="connsiteY2" fmla="*/ 95250 h 861060"/>
              <a:gd name="connsiteX3" fmla="*/ 800100 w 1047750"/>
              <a:gd name="connsiteY3" fmla="*/ 163830 h 861060"/>
              <a:gd name="connsiteX4" fmla="*/ 750570 w 1047750"/>
              <a:gd name="connsiteY4" fmla="*/ 201930 h 861060"/>
              <a:gd name="connsiteX5" fmla="*/ 708660 w 1047750"/>
              <a:gd name="connsiteY5" fmla="*/ 300990 h 861060"/>
              <a:gd name="connsiteX6" fmla="*/ 632460 w 1047750"/>
              <a:gd name="connsiteY6" fmla="*/ 381000 h 861060"/>
              <a:gd name="connsiteX7" fmla="*/ 533400 w 1047750"/>
              <a:gd name="connsiteY7" fmla="*/ 419100 h 861060"/>
              <a:gd name="connsiteX8" fmla="*/ 487680 w 1047750"/>
              <a:gd name="connsiteY8" fmla="*/ 491490 h 861060"/>
              <a:gd name="connsiteX9" fmla="*/ 430530 w 1047750"/>
              <a:gd name="connsiteY9" fmla="*/ 594360 h 861060"/>
              <a:gd name="connsiteX10" fmla="*/ 323850 w 1047750"/>
              <a:gd name="connsiteY10" fmla="*/ 662940 h 861060"/>
              <a:gd name="connsiteX11" fmla="*/ 220980 w 1047750"/>
              <a:gd name="connsiteY11" fmla="*/ 712470 h 861060"/>
              <a:gd name="connsiteX12" fmla="*/ 160020 w 1047750"/>
              <a:gd name="connsiteY12" fmla="*/ 727710 h 861060"/>
              <a:gd name="connsiteX13" fmla="*/ 87630 w 1047750"/>
              <a:gd name="connsiteY13" fmla="*/ 742950 h 861060"/>
              <a:gd name="connsiteX14" fmla="*/ 49530 w 1047750"/>
              <a:gd name="connsiteY14" fmla="*/ 784860 h 861060"/>
              <a:gd name="connsiteX15" fmla="*/ 0 w 1047750"/>
              <a:gd name="connsiteY15" fmla="*/ 861060 h 861060"/>
              <a:gd name="connsiteX16" fmla="*/ 102870 w 1047750"/>
              <a:gd name="connsiteY16" fmla="*/ 632460 h 861060"/>
              <a:gd name="connsiteX17" fmla="*/ 198120 w 1047750"/>
              <a:gd name="connsiteY17" fmla="*/ 518160 h 861060"/>
              <a:gd name="connsiteX18" fmla="*/ 297180 w 1047750"/>
              <a:gd name="connsiteY18" fmla="*/ 411480 h 861060"/>
              <a:gd name="connsiteX19" fmla="*/ 487680 w 1047750"/>
              <a:gd name="connsiteY19" fmla="*/ 255270 h 861060"/>
              <a:gd name="connsiteX20" fmla="*/ 651510 w 1047750"/>
              <a:gd name="connsiteY20" fmla="*/ 160020 h 861060"/>
              <a:gd name="connsiteX21" fmla="*/ 796290 w 1047750"/>
              <a:gd name="connsiteY21" fmla="*/ 87630 h 861060"/>
              <a:gd name="connsiteX22" fmla="*/ 914400 w 1047750"/>
              <a:gd name="connsiteY22" fmla="*/ 45720 h 861060"/>
              <a:gd name="connsiteX23" fmla="*/ 994410 w 1047750"/>
              <a:gd name="connsiteY23" fmla="*/ 1524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47750" h="861060">
                <a:moveTo>
                  <a:pt x="1047750" y="0"/>
                </a:moveTo>
                <a:lnTo>
                  <a:pt x="952500" y="34290"/>
                </a:lnTo>
                <a:lnTo>
                  <a:pt x="880110" y="95250"/>
                </a:lnTo>
                <a:lnTo>
                  <a:pt x="800100" y="163830"/>
                </a:lnTo>
                <a:lnTo>
                  <a:pt x="750570" y="201930"/>
                </a:lnTo>
                <a:lnTo>
                  <a:pt x="708660" y="300990"/>
                </a:lnTo>
                <a:lnTo>
                  <a:pt x="632460" y="381000"/>
                </a:lnTo>
                <a:lnTo>
                  <a:pt x="533400" y="419100"/>
                </a:lnTo>
                <a:lnTo>
                  <a:pt x="487680" y="491490"/>
                </a:lnTo>
                <a:lnTo>
                  <a:pt x="430530" y="594360"/>
                </a:lnTo>
                <a:lnTo>
                  <a:pt x="323850" y="662940"/>
                </a:lnTo>
                <a:lnTo>
                  <a:pt x="220980" y="712470"/>
                </a:lnTo>
                <a:lnTo>
                  <a:pt x="160020" y="727710"/>
                </a:lnTo>
                <a:lnTo>
                  <a:pt x="87630" y="742950"/>
                </a:lnTo>
                <a:lnTo>
                  <a:pt x="49530" y="784860"/>
                </a:lnTo>
                <a:lnTo>
                  <a:pt x="0" y="861060"/>
                </a:lnTo>
                <a:lnTo>
                  <a:pt x="102870" y="632460"/>
                </a:lnTo>
                <a:lnTo>
                  <a:pt x="198120" y="518160"/>
                </a:lnTo>
                <a:lnTo>
                  <a:pt x="297180" y="411480"/>
                </a:lnTo>
                <a:lnTo>
                  <a:pt x="487680" y="255270"/>
                </a:lnTo>
                <a:lnTo>
                  <a:pt x="651510" y="160020"/>
                </a:lnTo>
                <a:lnTo>
                  <a:pt x="796290" y="87630"/>
                </a:lnTo>
                <a:lnTo>
                  <a:pt x="914400" y="45720"/>
                </a:lnTo>
                <a:lnTo>
                  <a:pt x="994410" y="15240"/>
                </a:lnTo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7071360" y="2011680"/>
            <a:ext cx="1108710" cy="742950"/>
          </a:xfrm>
          <a:custGeom>
            <a:avLst/>
            <a:gdLst>
              <a:gd name="connsiteX0" fmla="*/ 0 w 1108710"/>
              <a:gd name="connsiteY0" fmla="*/ 133350 h 742950"/>
              <a:gd name="connsiteX1" fmla="*/ 144780 w 1108710"/>
              <a:gd name="connsiteY1" fmla="*/ 152400 h 742950"/>
              <a:gd name="connsiteX2" fmla="*/ 274320 w 1108710"/>
              <a:gd name="connsiteY2" fmla="*/ 144780 h 742950"/>
              <a:gd name="connsiteX3" fmla="*/ 365760 w 1108710"/>
              <a:gd name="connsiteY3" fmla="*/ 133350 h 742950"/>
              <a:gd name="connsiteX4" fmla="*/ 434340 w 1108710"/>
              <a:gd name="connsiteY4" fmla="*/ 95250 h 742950"/>
              <a:gd name="connsiteX5" fmla="*/ 499110 w 1108710"/>
              <a:gd name="connsiteY5" fmla="*/ 68580 h 742950"/>
              <a:gd name="connsiteX6" fmla="*/ 605790 w 1108710"/>
              <a:gd name="connsiteY6" fmla="*/ 64770 h 742950"/>
              <a:gd name="connsiteX7" fmla="*/ 758190 w 1108710"/>
              <a:gd name="connsiteY7" fmla="*/ 72390 h 742950"/>
              <a:gd name="connsiteX8" fmla="*/ 845820 w 1108710"/>
              <a:gd name="connsiteY8" fmla="*/ 22860 h 742950"/>
              <a:gd name="connsiteX9" fmla="*/ 933450 w 1108710"/>
              <a:gd name="connsiteY9" fmla="*/ 0 h 742950"/>
              <a:gd name="connsiteX10" fmla="*/ 1028700 w 1108710"/>
              <a:gd name="connsiteY10" fmla="*/ 41910 h 742950"/>
              <a:gd name="connsiteX11" fmla="*/ 1021080 w 1108710"/>
              <a:gd name="connsiteY11" fmla="*/ 148590 h 742950"/>
              <a:gd name="connsiteX12" fmla="*/ 1040130 w 1108710"/>
              <a:gd name="connsiteY12" fmla="*/ 285750 h 742950"/>
              <a:gd name="connsiteX13" fmla="*/ 1024890 w 1108710"/>
              <a:gd name="connsiteY13" fmla="*/ 422910 h 742950"/>
              <a:gd name="connsiteX14" fmla="*/ 1036320 w 1108710"/>
              <a:gd name="connsiteY14" fmla="*/ 502920 h 742950"/>
              <a:gd name="connsiteX15" fmla="*/ 1051560 w 1108710"/>
              <a:gd name="connsiteY15" fmla="*/ 579120 h 742950"/>
              <a:gd name="connsiteX16" fmla="*/ 1066800 w 1108710"/>
              <a:gd name="connsiteY16" fmla="*/ 678180 h 742950"/>
              <a:gd name="connsiteX17" fmla="*/ 1108710 w 1108710"/>
              <a:gd name="connsiteY17" fmla="*/ 742950 h 742950"/>
              <a:gd name="connsiteX18" fmla="*/ 990600 w 1108710"/>
              <a:gd name="connsiteY18" fmla="*/ 609600 h 742950"/>
              <a:gd name="connsiteX19" fmla="*/ 838200 w 1108710"/>
              <a:gd name="connsiteY19" fmla="*/ 483870 h 742950"/>
              <a:gd name="connsiteX20" fmla="*/ 716280 w 1108710"/>
              <a:gd name="connsiteY20" fmla="*/ 392430 h 742950"/>
              <a:gd name="connsiteX21" fmla="*/ 579120 w 1108710"/>
              <a:gd name="connsiteY21" fmla="*/ 320040 h 742950"/>
              <a:gd name="connsiteX22" fmla="*/ 411480 w 1108710"/>
              <a:gd name="connsiteY22" fmla="*/ 243840 h 742950"/>
              <a:gd name="connsiteX23" fmla="*/ 308610 w 1108710"/>
              <a:gd name="connsiteY23" fmla="*/ 213360 h 742950"/>
              <a:gd name="connsiteX24" fmla="*/ 171450 w 1108710"/>
              <a:gd name="connsiteY24" fmla="*/ 1714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08710" h="742950">
                <a:moveTo>
                  <a:pt x="0" y="133350"/>
                </a:moveTo>
                <a:lnTo>
                  <a:pt x="144780" y="152400"/>
                </a:lnTo>
                <a:lnTo>
                  <a:pt x="274320" y="144780"/>
                </a:lnTo>
                <a:lnTo>
                  <a:pt x="365760" y="133350"/>
                </a:lnTo>
                <a:lnTo>
                  <a:pt x="434340" y="95250"/>
                </a:lnTo>
                <a:lnTo>
                  <a:pt x="499110" y="68580"/>
                </a:lnTo>
                <a:lnTo>
                  <a:pt x="605790" y="64770"/>
                </a:lnTo>
                <a:lnTo>
                  <a:pt x="758190" y="72390"/>
                </a:lnTo>
                <a:lnTo>
                  <a:pt x="845820" y="22860"/>
                </a:lnTo>
                <a:lnTo>
                  <a:pt x="933450" y="0"/>
                </a:lnTo>
                <a:lnTo>
                  <a:pt x="1028700" y="41910"/>
                </a:lnTo>
                <a:lnTo>
                  <a:pt x="1021080" y="148590"/>
                </a:lnTo>
                <a:lnTo>
                  <a:pt x="1040130" y="285750"/>
                </a:lnTo>
                <a:lnTo>
                  <a:pt x="1024890" y="422910"/>
                </a:lnTo>
                <a:lnTo>
                  <a:pt x="1036320" y="502920"/>
                </a:lnTo>
                <a:lnTo>
                  <a:pt x="1051560" y="579120"/>
                </a:lnTo>
                <a:lnTo>
                  <a:pt x="1066800" y="678180"/>
                </a:lnTo>
                <a:lnTo>
                  <a:pt x="1108710" y="742950"/>
                </a:lnTo>
                <a:lnTo>
                  <a:pt x="990600" y="609600"/>
                </a:lnTo>
                <a:lnTo>
                  <a:pt x="838200" y="483870"/>
                </a:lnTo>
                <a:lnTo>
                  <a:pt x="716280" y="392430"/>
                </a:lnTo>
                <a:lnTo>
                  <a:pt x="579120" y="320040"/>
                </a:lnTo>
                <a:lnTo>
                  <a:pt x="411480" y="243840"/>
                </a:lnTo>
                <a:lnTo>
                  <a:pt x="308610" y="213360"/>
                </a:lnTo>
                <a:lnTo>
                  <a:pt x="171450" y="171450"/>
                </a:lnTo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ipse 49"/>
          <p:cNvSpPr/>
          <p:nvPr/>
        </p:nvSpPr>
        <p:spPr>
          <a:xfrm>
            <a:off x="8027943" y="200522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5038725" y="3638550"/>
            <a:ext cx="504825" cy="581025"/>
          </a:xfrm>
          <a:custGeom>
            <a:avLst/>
            <a:gdLst>
              <a:gd name="connsiteX0" fmla="*/ 66675 w 504825"/>
              <a:gd name="connsiteY0" fmla="*/ 95250 h 581025"/>
              <a:gd name="connsiteX1" fmla="*/ 238125 w 504825"/>
              <a:gd name="connsiteY1" fmla="*/ 171450 h 581025"/>
              <a:gd name="connsiteX2" fmla="*/ 381000 w 504825"/>
              <a:gd name="connsiteY2" fmla="*/ 295275 h 581025"/>
              <a:gd name="connsiteX3" fmla="*/ 495300 w 504825"/>
              <a:gd name="connsiteY3" fmla="*/ 457200 h 581025"/>
              <a:gd name="connsiteX4" fmla="*/ 504825 w 504825"/>
              <a:gd name="connsiteY4" fmla="*/ 581025 h 581025"/>
              <a:gd name="connsiteX5" fmla="*/ 381000 w 504825"/>
              <a:gd name="connsiteY5" fmla="*/ 542925 h 581025"/>
              <a:gd name="connsiteX6" fmla="*/ 285750 w 504825"/>
              <a:gd name="connsiteY6" fmla="*/ 438150 h 581025"/>
              <a:gd name="connsiteX7" fmla="*/ 133350 w 504825"/>
              <a:gd name="connsiteY7" fmla="*/ 333375 h 581025"/>
              <a:gd name="connsiteX8" fmla="*/ 47625 w 504825"/>
              <a:gd name="connsiteY8" fmla="*/ 200025 h 581025"/>
              <a:gd name="connsiteX9" fmla="*/ 0 w 504825"/>
              <a:gd name="connsiteY9" fmla="*/ 57150 h 581025"/>
              <a:gd name="connsiteX10" fmla="*/ 57150 w 504825"/>
              <a:gd name="connsiteY10" fmla="*/ 0 h 581025"/>
              <a:gd name="connsiteX11" fmla="*/ 66675 w 504825"/>
              <a:gd name="connsiteY11" fmla="*/ 9525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825" h="581025">
                <a:moveTo>
                  <a:pt x="66675" y="95250"/>
                </a:moveTo>
                <a:lnTo>
                  <a:pt x="238125" y="171450"/>
                </a:lnTo>
                <a:lnTo>
                  <a:pt x="381000" y="295275"/>
                </a:lnTo>
                <a:lnTo>
                  <a:pt x="495300" y="457200"/>
                </a:lnTo>
                <a:lnTo>
                  <a:pt x="504825" y="581025"/>
                </a:lnTo>
                <a:lnTo>
                  <a:pt x="381000" y="542925"/>
                </a:lnTo>
                <a:lnTo>
                  <a:pt x="285750" y="438150"/>
                </a:lnTo>
                <a:lnTo>
                  <a:pt x="133350" y="333375"/>
                </a:lnTo>
                <a:lnTo>
                  <a:pt x="47625" y="200025"/>
                </a:lnTo>
                <a:lnTo>
                  <a:pt x="0" y="57150"/>
                </a:lnTo>
                <a:lnTo>
                  <a:pt x="57150" y="0"/>
                </a:lnTo>
                <a:lnTo>
                  <a:pt x="66675" y="95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4710662" y="465313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62" y="465313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681497" y="5050312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497" y="5050312"/>
                <a:ext cx="2357825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/>
          <p:cNvCxnSpPr/>
          <p:nvPr/>
        </p:nvCxnSpPr>
        <p:spPr>
          <a:xfrm flipH="1">
            <a:off x="6685354" y="2051323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6852755" y="170164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755" y="1701647"/>
                <a:ext cx="976869" cy="3592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o 51"/>
          <p:cNvSpPr/>
          <p:nvPr/>
        </p:nvSpPr>
        <p:spPr>
          <a:xfrm>
            <a:off x="640826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81770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06" y="1278285"/>
                <a:ext cx="358560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>
            <a:grpSpLocks noChangeAspect="1"/>
          </p:cNvGrpSpPr>
          <p:nvPr/>
        </p:nvGrpSpPr>
        <p:grpSpPr>
          <a:xfrm>
            <a:off x="5943445" y="2635963"/>
            <a:ext cx="181551" cy="198450"/>
            <a:chOff x="5388005" y="3300750"/>
            <a:chExt cx="2693711" cy="1784434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5508104" y="2879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879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4796902" y="5634457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902" y="5634457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724139" y="63813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139" y="6381328"/>
                <a:ext cx="2872197" cy="31598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6007495" y="2043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6841630" y="237551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30" y="2375514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823825" y="235775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25" y="2357758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a livre 53"/>
          <p:cNvSpPr/>
          <p:nvPr/>
        </p:nvSpPr>
        <p:spPr>
          <a:xfrm>
            <a:off x="5644836" y="4295869"/>
            <a:ext cx="2340320" cy="443620"/>
          </a:xfrm>
          <a:custGeom>
            <a:avLst/>
            <a:gdLst>
              <a:gd name="connsiteX0" fmla="*/ 0 w 2340320"/>
              <a:gd name="connsiteY0" fmla="*/ 185596 h 443620"/>
              <a:gd name="connsiteX1" fmla="*/ 126748 w 2340320"/>
              <a:gd name="connsiteY1" fmla="*/ 208230 h 443620"/>
              <a:gd name="connsiteX2" fmla="*/ 280657 w 2340320"/>
              <a:gd name="connsiteY2" fmla="*/ 162963 h 443620"/>
              <a:gd name="connsiteX3" fmla="*/ 434566 w 2340320"/>
              <a:gd name="connsiteY3" fmla="*/ 113169 h 443620"/>
              <a:gd name="connsiteX4" fmla="*/ 602055 w 2340320"/>
              <a:gd name="connsiteY4" fmla="*/ 149382 h 443620"/>
              <a:gd name="connsiteX5" fmla="*/ 819338 w 2340320"/>
              <a:gd name="connsiteY5" fmla="*/ 185596 h 443620"/>
              <a:gd name="connsiteX6" fmla="*/ 1027568 w 2340320"/>
              <a:gd name="connsiteY6" fmla="*/ 176543 h 443620"/>
              <a:gd name="connsiteX7" fmla="*/ 1285592 w 2340320"/>
              <a:gd name="connsiteY7" fmla="*/ 162963 h 443620"/>
              <a:gd name="connsiteX8" fmla="*/ 1516455 w 2340320"/>
              <a:gd name="connsiteY8" fmla="*/ 131276 h 443620"/>
              <a:gd name="connsiteX9" fmla="*/ 1683944 w 2340320"/>
              <a:gd name="connsiteY9" fmla="*/ 67901 h 443620"/>
              <a:gd name="connsiteX10" fmla="*/ 1919334 w 2340320"/>
              <a:gd name="connsiteY10" fmla="*/ 54321 h 443620"/>
              <a:gd name="connsiteX11" fmla="*/ 2113984 w 2340320"/>
              <a:gd name="connsiteY11" fmla="*/ 67901 h 443620"/>
              <a:gd name="connsiteX12" fmla="*/ 2236206 w 2340320"/>
              <a:gd name="connsiteY12" fmla="*/ 36214 h 443620"/>
              <a:gd name="connsiteX13" fmla="*/ 2340320 w 2340320"/>
              <a:gd name="connsiteY13" fmla="*/ 0 h 443620"/>
              <a:gd name="connsiteX14" fmla="*/ 2163778 w 2340320"/>
              <a:gd name="connsiteY14" fmla="*/ 135802 h 443620"/>
              <a:gd name="connsiteX15" fmla="*/ 1982709 w 2340320"/>
              <a:gd name="connsiteY15" fmla="*/ 239917 h 443620"/>
              <a:gd name="connsiteX16" fmla="*/ 1765425 w 2340320"/>
              <a:gd name="connsiteY16" fmla="*/ 321398 h 443620"/>
              <a:gd name="connsiteX17" fmla="*/ 1566249 w 2340320"/>
              <a:gd name="connsiteY17" fmla="*/ 380246 h 443620"/>
              <a:gd name="connsiteX18" fmla="*/ 1344439 w 2340320"/>
              <a:gd name="connsiteY18" fmla="*/ 420986 h 443620"/>
              <a:gd name="connsiteX19" fmla="*/ 1149790 w 2340320"/>
              <a:gd name="connsiteY19" fmla="*/ 443620 h 443620"/>
              <a:gd name="connsiteX20" fmla="*/ 982301 w 2340320"/>
              <a:gd name="connsiteY20" fmla="*/ 443620 h 443620"/>
              <a:gd name="connsiteX21" fmla="*/ 778598 w 2340320"/>
              <a:gd name="connsiteY21" fmla="*/ 425513 h 443620"/>
              <a:gd name="connsiteX22" fmla="*/ 534154 w 2340320"/>
              <a:gd name="connsiteY22" fmla="*/ 380246 h 443620"/>
              <a:gd name="connsiteX23" fmla="*/ 353085 w 2340320"/>
              <a:gd name="connsiteY23" fmla="*/ 334979 h 443620"/>
              <a:gd name="connsiteX24" fmla="*/ 208229 w 2340320"/>
              <a:gd name="connsiteY24" fmla="*/ 285184 h 443620"/>
              <a:gd name="connsiteX25" fmla="*/ 0 w 2340320"/>
              <a:gd name="connsiteY25" fmla="*/ 185596 h 44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40320" h="443620">
                <a:moveTo>
                  <a:pt x="0" y="185596"/>
                </a:moveTo>
                <a:lnTo>
                  <a:pt x="126748" y="208230"/>
                </a:lnTo>
                <a:lnTo>
                  <a:pt x="280657" y="162963"/>
                </a:lnTo>
                <a:lnTo>
                  <a:pt x="434566" y="113169"/>
                </a:lnTo>
                <a:lnTo>
                  <a:pt x="602055" y="149382"/>
                </a:lnTo>
                <a:lnTo>
                  <a:pt x="819338" y="185596"/>
                </a:lnTo>
                <a:lnTo>
                  <a:pt x="1027568" y="176543"/>
                </a:lnTo>
                <a:lnTo>
                  <a:pt x="1285592" y="162963"/>
                </a:lnTo>
                <a:lnTo>
                  <a:pt x="1516455" y="131276"/>
                </a:lnTo>
                <a:lnTo>
                  <a:pt x="1683944" y="67901"/>
                </a:lnTo>
                <a:lnTo>
                  <a:pt x="1919334" y="54321"/>
                </a:lnTo>
                <a:lnTo>
                  <a:pt x="2113984" y="67901"/>
                </a:lnTo>
                <a:lnTo>
                  <a:pt x="2236206" y="36214"/>
                </a:lnTo>
                <a:lnTo>
                  <a:pt x="2340320" y="0"/>
                </a:lnTo>
                <a:lnTo>
                  <a:pt x="2163778" y="135802"/>
                </a:lnTo>
                <a:lnTo>
                  <a:pt x="1982709" y="239917"/>
                </a:lnTo>
                <a:lnTo>
                  <a:pt x="1765425" y="321398"/>
                </a:lnTo>
                <a:lnTo>
                  <a:pt x="1566249" y="380246"/>
                </a:lnTo>
                <a:lnTo>
                  <a:pt x="1344439" y="420986"/>
                </a:lnTo>
                <a:lnTo>
                  <a:pt x="1149790" y="443620"/>
                </a:lnTo>
                <a:lnTo>
                  <a:pt x="982301" y="443620"/>
                </a:lnTo>
                <a:lnTo>
                  <a:pt x="778598" y="425513"/>
                </a:lnTo>
                <a:lnTo>
                  <a:pt x="534154" y="380246"/>
                </a:lnTo>
                <a:lnTo>
                  <a:pt x="353085" y="334979"/>
                </a:lnTo>
                <a:lnTo>
                  <a:pt x="208229" y="285184"/>
                </a:lnTo>
                <a:lnTo>
                  <a:pt x="0" y="185596"/>
                </a:lnTo>
                <a:close/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8134141" y="3165231"/>
            <a:ext cx="286378" cy="979714"/>
          </a:xfrm>
          <a:custGeom>
            <a:avLst/>
            <a:gdLst>
              <a:gd name="connsiteX0" fmla="*/ 0 w 286378"/>
              <a:gd name="connsiteY0" fmla="*/ 979714 h 979714"/>
              <a:gd name="connsiteX1" fmla="*/ 60290 w 286378"/>
              <a:gd name="connsiteY1" fmla="*/ 854110 h 979714"/>
              <a:gd name="connsiteX2" fmla="*/ 85411 w 286378"/>
              <a:gd name="connsiteY2" fmla="*/ 713433 h 979714"/>
              <a:gd name="connsiteX3" fmla="*/ 110532 w 286378"/>
              <a:gd name="connsiteY3" fmla="*/ 522514 h 979714"/>
              <a:gd name="connsiteX4" fmla="*/ 155749 w 286378"/>
              <a:gd name="connsiteY4" fmla="*/ 331595 h 979714"/>
              <a:gd name="connsiteX5" fmla="*/ 251208 w 286378"/>
              <a:gd name="connsiteY5" fmla="*/ 160773 h 979714"/>
              <a:gd name="connsiteX6" fmla="*/ 271305 w 286378"/>
              <a:gd name="connsiteY6" fmla="*/ 85411 h 979714"/>
              <a:gd name="connsiteX7" fmla="*/ 256233 w 286378"/>
              <a:gd name="connsiteY7" fmla="*/ 0 h 979714"/>
              <a:gd name="connsiteX8" fmla="*/ 286378 w 286378"/>
              <a:gd name="connsiteY8" fmla="*/ 165798 h 979714"/>
              <a:gd name="connsiteX9" fmla="*/ 286378 w 286378"/>
              <a:gd name="connsiteY9" fmla="*/ 336620 h 979714"/>
              <a:gd name="connsiteX10" fmla="*/ 261257 w 286378"/>
              <a:gd name="connsiteY10" fmla="*/ 497393 h 979714"/>
              <a:gd name="connsiteX11" fmla="*/ 226088 w 286378"/>
              <a:gd name="connsiteY11" fmla="*/ 628022 h 979714"/>
              <a:gd name="connsiteX12" fmla="*/ 175846 w 286378"/>
              <a:gd name="connsiteY12" fmla="*/ 728505 h 979714"/>
              <a:gd name="connsiteX13" fmla="*/ 130628 w 286378"/>
              <a:gd name="connsiteY13" fmla="*/ 823965 h 979714"/>
              <a:gd name="connsiteX14" fmla="*/ 85411 w 286378"/>
              <a:gd name="connsiteY14" fmla="*/ 889279 h 979714"/>
              <a:gd name="connsiteX15" fmla="*/ 0 w 286378"/>
              <a:gd name="connsiteY15" fmla="*/ 97971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6378" h="979714">
                <a:moveTo>
                  <a:pt x="0" y="979714"/>
                </a:moveTo>
                <a:lnTo>
                  <a:pt x="60290" y="854110"/>
                </a:lnTo>
                <a:lnTo>
                  <a:pt x="85411" y="713433"/>
                </a:lnTo>
                <a:lnTo>
                  <a:pt x="110532" y="522514"/>
                </a:lnTo>
                <a:lnTo>
                  <a:pt x="155749" y="331595"/>
                </a:lnTo>
                <a:lnTo>
                  <a:pt x="251208" y="160773"/>
                </a:lnTo>
                <a:lnTo>
                  <a:pt x="271305" y="85411"/>
                </a:lnTo>
                <a:lnTo>
                  <a:pt x="256233" y="0"/>
                </a:lnTo>
                <a:lnTo>
                  <a:pt x="286378" y="165798"/>
                </a:lnTo>
                <a:lnTo>
                  <a:pt x="286378" y="336620"/>
                </a:lnTo>
                <a:lnTo>
                  <a:pt x="261257" y="497393"/>
                </a:lnTo>
                <a:lnTo>
                  <a:pt x="226088" y="628022"/>
                </a:lnTo>
                <a:lnTo>
                  <a:pt x="175846" y="728505"/>
                </a:lnTo>
                <a:lnTo>
                  <a:pt x="130628" y="823965"/>
                </a:lnTo>
                <a:lnTo>
                  <a:pt x="85411" y="889279"/>
                </a:lnTo>
                <a:lnTo>
                  <a:pt x="0" y="9797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5025390" y="2200280"/>
            <a:ext cx="1047750" cy="861060"/>
          </a:xfrm>
          <a:custGeom>
            <a:avLst/>
            <a:gdLst>
              <a:gd name="connsiteX0" fmla="*/ 1047750 w 1047750"/>
              <a:gd name="connsiteY0" fmla="*/ 0 h 861060"/>
              <a:gd name="connsiteX1" fmla="*/ 952500 w 1047750"/>
              <a:gd name="connsiteY1" fmla="*/ 34290 h 861060"/>
              <a:gd name="connsiteX2" fmla="*/ 880110 w 1047750"/>
              <a:gd name="connsiteY2" fmla="*/ 95250 h 861060"/>
              <a:gd name="connsiteX3" fmla="*/ 800100 w 1047750"/>
              <a:gd name="connsiteY3" fmla="*/ 163830 h 861060"/>
              <a:gd name="connsiteX4" fmla="*/ 750570 w 1047750"/>
              <a:gd name="connsiteY4" fmla="*/ 201930 h 861060"/>
              <a:gd name="connsiteX5" fmla="*/ 708660 w 1047750"/>
              <a:gd name="connsiteY5" fmla="*/ 300990 h 861060"/>
              <a:gd name="connsiteX6" fmla="*/ 632460 w 1047750"/>
              <a:gd name="connsiteY6" fmla="*/ 381000 h 861060"/>
              <a:gd name="connsiteX7" fmla="*/ 533400 w 1047750"/>
              <a:gd name="connsiteY7" fmla="*/ 419100 h 861060"/>
              <a:gd name="connsiteX8" fmla="*/ 487680 w 1047750"/>
              <a:gd name="connsiteY8" fmla="*/ 491490 h 861060"/>
              <a:gd name="connsiteX9" fmla="*/ 430530 w 1047750"/>
              <a:gd name="connsiteY9" fmla="*/ 594360 h 861060"/>
              <a:gd name="connsiteX10" fmla="*/ 323850 w 1047750"/>
              <a:gd name="connsiteY10" fmla="*/ 662940 h 861060"/>
              <a:gd name="connsiteX11" fmla="*/ 220980 w 1047750"/>
              <a:gd name="connsiteY11" fmla="*/ 712470 h 861060"/>
              <a:gd name="connsiteX12" fmla="*/ 160020 w 1047750"/>
              <a:gd name="connsiteY12" fmla="*/ 727710 h 861060"/>
              <a:gd name="connsiteX13" fmla="*/ 87630 w 1047750"/>
              <a:gd name="connsiteY13" fmla="*/ 742950 h 861060"/>
              <a:gd name="connsiteX14" fmla="*/ 49530 w 1047750"/>
              <a:gd name="connsiteY14" fmla="*/ 784860 h 861060"/>
              <a:gd name="connsiteX15" fmla="*/ 0 w 1047750"/>
              <a:gd name="connsiteY15" fmla="*/ 861060 h 861060"/>
              <a:gd name="connsiteX16" fmla="*/ 102870 w 1047750"/>
              <a:gd name="connsiteY16" fmla="*/ 632460 h 861060"/>
              <a:gd name="connsiteX17" fmla="*/ 198120 w 1047750"/>
              <a:gd name="connsiteY17" fmla="*/ 518160 h 861060"/>
              <a:gd name="connsiteX18" fmla="*/ 297180 w 1047750"/>
              <a:gd name="connsiteY18" fmla="*/ 411480 h 861060"/>
              <a:gd name="connsiteX19" fmla="*/ 487680 w 1047750"/>
              <a:gd name="connsiteY19" fmla="*/ 255270 h 861060"/>
              <a:gd name="connsiteX20" fmla="*/ 651510 w 1047750"/>
              <a:gd name="connsiteY20" fmla="*/ 160020 h 861060"/>
              <a:gd name="connsiteX21" fmla="*/ 796290 w 1047750"/>
              <a:gd name="connsiteY21" fmla="*/ 87630 h 861060"/>
              <a:gd name="connsiteX22" fmla="*/ 914400 w 1047750"/>
              <a:gd name="connsiteY22" fmla="*/ 45720 h 861060"/>
              <a:gd name="connsiteX23" fmla="*/ 994410 w 1047750"/>
              <a:gd name="connsiteY23" fmla="*/ 1524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47750" h="861060">
                <a:moveTo>
                  <a:pt x="1047750" y="0"/>
                </a:moveTo>
                <a:lnTo>
                  <a:pt x="952500" y="34290"/>
                </a:lnTo>
                <a:lnTo>
                  <a:pt x="880110" y="95250"/>
                </a:lnTo>
                <a:lnTo>
                  <a:pt x="800100" y="163830"/>
                </a:lnTo>
                <a:lnTo>
                  <a:pt x="750570" y="201930"/>
                </a:lnTo>
                <a:lnTo>
                  <a:pt x="708660" y="300990"/>
                </a:lnTo>
                <a:lnTo>
                  <a:pt x="632460" y="381000"/>
                </a:lnTo>
                <a:lnTo>
                  <a:pt x="533400" y="419100"/>
                </a:lnTo>
                <a:lnTo>
                  <a:pt x="487680" y="491490"/>
                </a:lnTo>
                <a:lnTo>
                  <a:pt x="430530" y="594360"/>
                </a:lnTo>
                <a:lnTo>
                  <a:pt x="323850" y="662940"/>
                </a:lnTo>
                <a:lnTo>
                  <a:pt x="220980" y="712470"/>
                </a:lnTo>
                <a:lnTo>
                  <a:pt x="160020" y="727710"/>
                </a:lnTo>
                <a:lnTo>
                  <a:pt x="87630" y="742950"/>
                </a:lnTo>
                <a:lnTo>
                  <a:pt x="49530" y="784860"/>
                </a:lnTo>
                <a:lnTo>
                  <a:pt x="0" y="861060"/>
                </a:lnTo>
                <a:lnTo>
                  <a:pt x="102870" y="632460"/>
                </a:lnTo>
                <a:lnTo>
                  <a:pt x="198120" y="518160"/>
                </a:lnTo>
                <a:lnTo>
                  <a:pt x="297180" y="411480"/>
                </a:lnTo>
                <a:lnTo>
                  <a:pt x="487680" y="255270"/>
                </a:lnTo>
                <a:lnTo>
                  <a:pt x="651510" y="160020"/>
                </a:lnTo>
                <a:lnTo>
                  <a:pt x="796290" y="87630"/>
                </a:lnTo>
                <a:lnTo>
                  <a:pt x="914400" y="45720"/>
                </a:lnTo>
                <a:lnTo>
                  <a:pt x="994410" y="15240"/>
                </a:lnTo>
              </a:path>
            </a:pathLst>
          </a:custGeom>
          <a:solidFill>
            <a:srgbClr val="00B3DF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7071360" y="2011680"/>
            <a:ext cx="1108710" cy="742950"/>
          </a:xfrm>
          <a:custGeom>
            <a:avLst/>
            <a:gdLst>
              <a:gd name="connsiteX0" fmla="*/ 0 w 1108710"/>
              <a:gd name="connsiteY0" fmla="*/ 133350 h 742950"/>
              <a:gd name="connsiteX1" fmla="*/ 144780 w 1108710"/>
              <a:gd name="connsiteY1" fmla="*/ 152400 h 742950"/>
              <a:gd name="connsiteX2" fmla="*/ 274320 w 1108710"/>
              <a:gd name="connsiteY2" fmla="*/ 144780 h 742950"/>
              <a:gd name="connsiteX3" fmla="*/ 365760 w 1108710"/>
              <a:gd name="connsiteY3" fmla="*/ 133350 h 742950"/>
              <a:gd name="connsiteX4" fmla="*/ 434340 w 1108710"/>
              <a:gd name="connsiteY4" fmla="*/ 95250 h 742950"/>
              <a:gd name="connsiteX5" fmla="*/ 499110 w 1108710"/>
              <a:gd name="connsiteY5" fmla="*/ 68580 h 742950"/>
              <a:gd name="connsiteX6" fmla="*/ 605790 w 1108710"/>
              <a:gd name="connsiteY6" fmla="*/ 64770 h 742950"/>
              <a:gd name="connsiteX7" fmla="*/ 758190 w 1108710"/>
              <a:gd name="connsiteY7" fmla="*/ 72390 h 742950"/>
              <a:gd name="connsiteX8" fmla="*/ 845820 w 1108710"/>
              <a:gd name="connsiteY8" fmla="*/ 22860 h 742950"/>
              <a:gd name="connsiteX9" fmla="*/ 933450 w 1108710"/>
              <a:gd name="connsiteY9" fmla="*/ 0 h 742950"/>
              <a:gd name="connsiteX10" fmla="*/ 1028700 w 1108710"/>
              <a:gd name="connsiteY10" fmla="*/ 41910 h 742950"/>
              <a:gd name="connsiteX11" fmla="*/ 1021080 w 1108710"/>
              <a:gd name="connsiteY11" fmla="*/ 148590 h 742950"/>
              <a:gd name="connsiteX12" fmla="*/ 1040130 w 1108710"/>
              <a:gd name="connsiteY12" fmla="*/ 285750 h 742950"/>
              <a:gd name="connsiteX13" fmla="*/ 1024890 w 1108710"/>
              <a:gd name="connsiteY13" fmla="*/ 422910 h 742950"/>
              <a:gd name="connsiteX14" fmla="*/ 1036320 w 1108710"/>
              <a:gd name="connsiteY14" fmla="*/ 502920 h 742950"/>
              <a:gd name="connsiteX15" fmla="*/ 1051560 w 1108710"/>
              <a:gd name="connsiteY15" fmla="*/ 579120 h 742950"/>
              <a:gd name="connsiteX16" fmla="*/ 1066800 w 1108710"/>
              <a:gd name="connsiteY16" fmla="*/ 678180 h 742950"/>
              <a:gd name="connsiteX17" fmla="*/ 1108710 w 1108710"/>
              <a:gd name="connsiteY17" fmla="*/ 742950 h 742950"/>
              <a:gd name="connsiteX18" fmla="*/ 990600 w 1108710"/>
              <a:gd name="connsiteY18" fmla="*/ 609600 h 742950"/>
              <a:gd name="connsiteX19" fmla="*/ 838200 w 1108710"/>
              <a:gd name="connsiteY19" fmla="*/ 483870 h 742950"/>
              <a:gd name="connsiteX20" fmla="*/ 716280 w 1108710"/>
              <a:gd name="connsiteY20" fmla="*/ 392430 h 742950"/>
              <a:gd name="connsiteX21" fmla="*/ 579120 w 1108710"/>
              <a:gd name="connsiteY21" fmla="*/ 320040 h 742950"/>
              <a:gd name="connsiteX22" fmla="*/ 411480 w 1108710"/>
              <a:gd name="connsiteY22" fmla="*/ 243840 h 742950"/>
              <a:gd name="connsiteX23" fmla="*/ 308610 w 1108710"/>
              <a:gd name="connsiteY23" fmla="*/ 213360 h 742950"/>
              <a:gd name="connsiteX24" fmla="*/ 171450 w 1108710"/>
              <a:gd name="connsiteY24" fmla="*/ 1714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08710" h="742950">
                <a:moveTo>
                  <a:pt x="0" y="133350"/>
                </a:moveTo>
                <a:lnTo>
                  <a:pt x="144780" y="152400"/>
                </a:lnTo>
                <a:lnTo>
                  <a:pt x="274320" y="144780"/>
                </a:lnTo>
                <a:lnTo>
                  <a:pt x="365760" y="133350"/>
                </a:lnTo>
                <a:lnTo>
                  <a:pt x="434340" y="95250"/>
                </a:lnTo>
                <a:lnTo>
                  <a:pt x="499110" y="68580"/>
                </a:lnTo>
                <a:lnTo>
                  <a:pt x="605790" y="64770"/>
                </a:lnTo>
                <a:lnTo>
                  <a:pt x="758190" y="72390"/>
                </a:lnTo>
                <a:lnTo>
                  <a:pt x="845820" y="22860"/>
                </a:lnTo>
                <a:lnTo>
                  <a:pt x="933450" y="0"/>
                </a:lnTo>
                <a:lnTo>
                  <a:pt x="1028700" y="41910"/>
                </a:lnTo>
                <a:lnTo>
                  <a:pt x="1021080" y="148590"/>
                </a:lnTo>
                <a:lnTo>
                  <a:pt x="1040130" y="285750"/>
                </a:lnTo>
                <a:lnTo>
                  <a:pt x="1024890" y="422910"/>
                </a:lnTo>
                <a:lnTo>
                  <a:pt x="1036320" y="502920"/>
                </a:lnTo>
                <a:lnTo>
                  <a:pt x="1051560" y="579120"/>
                </a:lnTo>
                <a:lnTo>
                  <a:pt x="1066800" y="678180"/>
                </a:lnTo>
                <a:lnTo>
                  <a:pt x="1108710" y="742950"/>
                </a:lnTo>
                <a:lnTo>
                  <a:pt x="990600" y="609600"/>
                </a:lnTo>
                <a:lnTo>
                  <a:pt x="838200" y="483870"/>
                </a:lnTo>
                <a:lnTo>
                  <a:pt x="716280" y="392430"/>
                </a:lnTo>
                <a:lnTo>
                  <a:pt x="579120" y="320040"/>
                </a:lnTo>
                <a:lnTo>
                  <a:pt x="411480" y="243840"/>
                </a:lnTo>
                <a:lnTo>
                  <a:pt x="308610" y="213360"/>
                </a:lnTo>
                <a:lnTo>
                  <a:pt x="171450" y="171450"/>
                </a:lnTo>
              </a:path>
            </a:pathLst>
          </a:cu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527175"/>
                <a:ext cx="45185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ipse 49"/>
          <p:cNvSpPr/>
          <p:nvPr/>
        </p:nvSpPr>
        <p:spPr>
          <a:xfrm>
            <a:off x="8027943" y="200522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/>
              <p:cNvSpPr txBox="1"/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75692"/>
                <a:ext cx="46948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6631354" y="33822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5038725" y="3638550"/>
            <a:ext cx="504825" cy="581025"/>
          </a:xfrm>
          <a:custGeom>
            <a:avLst/>
            <a:gdLst>
              <a:gd name="connsiteX0" fmla="*/ 66675 w 504825"/>
              <a:gd name="connsiteY0" fmla="*/ 95250 h 581025"/>
              <a:gd name="connsiteX1" fmla="*/ 238125 w 504825"/>
              <a:gd name="connsiteY1" fmla="*/ 171450 h 581025"/>
              <a:gd name="connsiteX2" fmla="*/ 381000 w 504825"/>
              <a:gd name="connsiteY2" fmla="*/ 295275 h 581025"/>
              <a:gd name="connsiteX3" fmla="*/ 495300 w 504825"/>
              <a:gd name="connsiteY3" fmla="*/ 457200 h 581025"/>
              <a:gd name="connsiteX4" fmla="*/ 504825 w 504825"/>
              <a:gd name="connsiteY4" fmla="*/ 581025 h 581025"/>
              <a:gd name="connsiteX5" fmla="*/ 381000 w 504825"/>
              <a:gd name="connsiteY5" fmla="*/ 542925 h 581025"/>
              <a:gd name="connsiteX6" fmla="*/ 285750 w 504825"/>
              <a:gd name="connsiteY6" fmla="*/ 438150 h 581025"/>
              <a:gd name="connsiteX7" fmla="*/ 133350 w 504825"/>
              <a:gd name="connsiteY7" fmla="*/ 333375 h 581025"/>
              <a:gd name="connsiteX8" fmla="*/ 47625 w 504825"/>
              <a:gd name="connsiteY8" fmla="*/ 200025 h 581025"/>
              <a:gd name="connsiteX9" fmla="*/ 0 w 504825"/>
              <a:gd name="connsiteY9" fmla="*/ 57150 h 581025"/>
              <a:gd name="connsiteX10" fmla="*/ 57150 w 504825"/>
              <a:gd name="connsiteY10" fmla="*/ 0 h 581025"/>
              <a:gd name="connsiteX11" fmla="*/ 66675 w 504825"/>
              <a:gd name="connsiteY11" fmla="*/ 95250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825" h="581025">
                <a:moveTo>
                  <a:pt x="66675" y="95250"/>
                </a:moveTo>
                <a:lnTo>
                  <a:pt x="238125" y="171450"/>
                </a:lnTo>
                <a:lnTo>
                  <a:pt x="381000" y="295275"/>
                </a:lnTo>
                <a:lnTo>
                  <a:pt x="495300" y="457200"/>
                </a:lnTo>
                <a:lnTo>
                  <a:pt x="504825" y="581025"/>
                </a:lnTo>
                <a:lnTo>
                  <a:pt x="381000" y="542925"/>
                </a:lnTo>
                <a:lnTo>
                  <a:pt x="285750" y="438150"/>
                </a:lnTo>
                <a:lnTo>
                  <a:pt x="133350" y="333375"/>
                </a:lnTo>
                <a:lnTo>
                  <a:pt x="47625" y="200025"/>
                </a:lnTo>
                <a:lnTo>
                  <a:pt x="0" y="57150"/>
                </a:lnTo>
                <a:lnTo>
                  <a:pt x="57150" y="0"/>
                </a:lnTo>
                <a:lnTo>
                  <a:pt x="66675" y="95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4710662" y="4653136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62" y="4653136"/>
                <a:ext cx="16657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smtClean="0"/>
                  <a:t>O </a:t>
                </a:r>
                <a:r>
                  <a:rPr lang="pt-BR" sz="2400" b="1" dirty="0" smtClean="0"/>
                  <a:t>potencial de gravidade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é uma função escalar, que resulta da soma entre outras duas funções escalares: o </a:t>
                </a:r>
                <a:r>
                  <a:rPr lang="pt-BR" sz="2400" b="1" dirty="0" smtClean="0"/>
                  <a:t>potencial gravitacional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pt-BR" sz="2400" dirty="0" smtClean="0"/>
                  <a:t> e o </a:t>
                </a:r>
                <a:r>
                  <a:rPr lang="pt-BR" sz="2400" b="1" dirty="0" smtClean="0"/>
                  <a:t>potencial centrífugo</a:t>
                </a:r>
                <a:r>
                  <a:rPr lang="pt-B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6620"/>
                <a:ext cx="4032448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2266" t="-2111" r="-3776" b="-50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681497" y="5050312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497" y="5050312"/>
                <a:ext cx="2357825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to 48"/>
          <p:cNvCxnSpPr/>
          <p:nvPr/>
        </p:nvCxnSpPr>
        <p:spPr>
          <a:xfrm flipH="1">
            <a:off x="6685354" y="2051323"/>
            <a:ext cx="1368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6852755" y="1701647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755" y="1701647"/>
                <a:ext cx="976869" cy="3592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o 51"/>
          <p:cNvSpPr/>
          <p:nvPr/>
        </p:nvSpPr>
        <p:spPr>
          <a:xfrm>
            <a:off x="6408264" y="15948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817706" y="1278285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706" y="1278285"/>
                <a:ext cx="358560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>
            <a:grpSpLocks noChangeAspect="1"/>
          </p:cNvGrpSpPr>
          <p:nvPr/>
        </p:nvGrpSpPr>
        <p:grpSpPr>
          <a:xfrm>
            <a:off x="5943445" y="2635963"/>
            <a:ext cx="181551" cy="198450"/>
            <a:chOff x="5388005" y="3300750"/>
            <a:chExt cx="2693711" cy="1784434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5508104" y="2879570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879570"/>
                <a:ext cx="1019702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4796902" y="5634457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902" y="5634457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724139" y="6381328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139" y="6381328"/>
                <a:ext cx="2872197" cy="31598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6007495" y="2043092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6841630" y="237551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30" y="2375514"/>
                <a:ext cx="35779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823825" y="2357758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25" y="2357758"/>
                <a:ext cx="43197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rma livre 12"/>
          <p:cNvSpPr/>
          <p:nvPr/>
        </p:nvSpPr>
        <p:spPr>
          <a:xfrm>
            <a:off x="6882711" y="2113682"/>
            <a:ext cx="1371600" cy="758651"/>
          </a:xfrm>
          <a:custGeom>
            <a:avLst/>
            <a:gdLst>
              <a:gd name="connsiteX0" fmla="*/ 0 w 1371600"/>
              <a:gd name="connsiteY0" fmla="*/ 0 h 758651"/>
              <a:gd name="connsiteX1" fmla="*/ 276330 w 1371600"/>
              <a:gd name="connsiteY1" fmla="*/ 35169 h 758651"/>
              <a:gd name="connsiteX2" fmla="*/ 587829 w 1371600"/>
              <a:gd name="connsiteY2" fmla="*/ 40193 h 758651"/>
              <a:gd name="connsiteX3" fmla="*/ 854110 w 1371600"/>
              <a:gd name="connsiteY3" fmla="*/ 105508 h 758651"/>
              <a:gd name="connsiteX4" fmla="*/ 1045029 w 1371600"/>
              <a:gd name="connsiteY4" fmla="*/ 236136 h 758651"/>
              <a:gd name="connsiteX5" fmla="*/ 1200778 w 1371600"/>
              <a:gd name="connsiteY5" fmla="*/ 401934 h 758651"/>
              <a:gd name="connsiteX6" fmla="*/ 1271117 w 1371600"/>
              <a:gd name="connsiteY6" fmla="*/ 562708 h 758651"/>
              <a:gd name="connsiteX7" fmla="*/ 1316334 w 1371600"/>
              <a:gd name="connsiteY7" fmla="*/ 658167 h 758651"/>
              <a:gd name="connsiteX8" fmla="*/ 1371600 w 1371600"/>
              <a:gd name="connsiteY8" fmla="*/ 758651 h 75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600" h="758651">
                <a:moveTo>
                  <a:pt x="0" y="0"/>
                </a:moveTo>
                <a:cubicBezTo>
                  <a:pt x="89179" y="14235"/>
                  <a:pt x="178359" y="28470"/>
                  <a:pt x="276330" y="35169"/>
                </a:cubicBezTo>
                <a:cubicBezTo>
                  <a:pt x="374301" y="41868"/>
                  <a:pt x="491532" y="28470"/>
                  <a:pt x="587829" y="40193"/>
                </a:cubicBezTo>
                <a:cubicBezTo>
                  <a:pt x="684126" y="51916"/>
                  <a:pt x="777910" y="72851"/>
                  <a:pt x="854110" y="105508"/>
                </a:cubicBezTo>
                <a:cubicBezTo>
                  <a:pt x="930310" y="138165"/>
                  <a:pt x="987251" y="186732"/>
                  <a:pt x="1045029" y="236136"/>
                </a:cubicBezTo>
                <a:cubicBezTo>
                  <a:pt x="1102807" y="285540"/>
                  <a:pt x="1163097" y="347505"/>
                  <a:pt x="1200778" y="401934"/>
                </a:cubicBezTo>
                <a:cubicBezTo>
                  <a:pt x="1238459" y="456363"/>
                  <a:pt x="1251858" y="520003"/>
                  <a:pt x="1271117" y="562708"/>
                </a:cubicBezTo>
                <a:cubicBezTo>
                  <a:pt x="1290376" y="605413"/>
                  <a:pt x="1299587" y="625510"/>
                  <a:pt x="1316334" y="658167"/>
                </a:cubicBezTo>
                <a:cubicBezTo>
                  <a:pt x="1333081" y="690824"/>
                  <a:pt x="1352340" y="724737"/>
                  <a:pt x="1371600" y="7586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4926969" y="3434024"/>
            <a:ext cx="643095" cy="1014883"/>
          </a:xfrm>
          <a:custGeom>
            <a:avLst/>
            <a:gdLst>
              <a:gd name="connsiteX0" fmla="*/ 0 w 643095"/>
              <a:gd name="connsiteY0" fmla="*/ 0 h 1014883"/>
              <a:gd name="connsiteX1" fmla="*/ 15073 w 643095"/>
              <a:gd name="connsiteY1" fmla="*/ 170822 h 1014883"/>
              <a:gd name="connsiteX2" fmla="*/ 5025 w 643095"/>
              <a:gd name="connsiteY2" fmla="*/ 356716 h 1014883"/>
              <a:gd name="connsiteX3" fmla="*/ 55266 w 643095"/>
              <a:gd name="connsiteY3" fmla="*/ 537586 h 1014883"/>
              <a:gd name="connsiteX4" fmla="*/ 135653 w 643095"/>
              <a:gd name="connsiteY4" fmla="*/ 693336 h 1014883"/>
              <a:gd name="connsiteX5" fmla="*/ 236137 w 643095"/>
              <a:gd name="connsiteY5" fmla="*/ 808892 h 1014883"/>
              <a:gd name="connsiteX6" fmla="*/ 376814 w 643095"/>
              <a:gd name="connsiteY6" fmla="*/ 924448 h 1014883"/>
              <a:gd name="connsiteX7" fmla="*/ 517491 w 643095"/>
              <a:gd name="connsiteY7" fmla="*/ 979714 h 1014883"/>
              <a:gd name="connsiteX8" fmla="*/ 602902 w 643095"/>
              <a:gd name="connsiteY8" fmla="*/ 999811 h 1014883"/>
              <a:gd name="connsiteX9" fmla="*/ 643095 w 643095"/>
              <a:gd name="connsiteY9" fmla="*/ 1014883 h 101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3095" h="1014883">
                <a:moveTo>
                  <a:pt x="0" y="0"/>
                </a:moveTo>
                <a:cubicBezTo>
                  <a:pt x="7118" y="55684"/>
                  <a:pt x="14236" y="111369"/>
                  <a:pt x="15073" y="170822"/>
                </a:cubicBezTo>
                <a:cubicBezTo>
                  <a:pt x="15910" y="230275"/>
                  <a:pt x="-1674" y="295589"/>
                  <a:pt x="5025" y="356716"/>
                </a:cubicBezTo>
                <a:cubicBezTo>
                  <a:pt x="11724" y="417843"/>
                  <a:pt x="33495" y="481483"/>
                  <a:pt x="55266" y="537586"/>
                </a:cubicBezTo>
                <a:cubicBezTo>
                  <a:pt x="77037" y="593689"/>
                  <a:pt x="105508" y="648118"/>
                  <a:pt x="135653" y="693336"/>
                </a:cubicBezTo>
                <a:cubicBezTo>
                  <a:pt x="165798" y="738554"/>
                  <a:pt x="195944" y="770373"/>
                  <a:pt x="236137" y="808892"/>
                </a:cubicBezTo>
                <a:cubicBezTo>
                  <a:pt x="276330" y="847411"/>
                  <a:pt x="329922" y="895978"/>
                  <a:pt x="376814" y="924448"/>
                </a:cubicBezTo>
                <a:cubicBezTo>
                  <a:pt x="423706" y="952918"/>
                  <a:pt x="479810" y="967154"/>
                  <a:pt x="517491" y="979714"/>
                </a:cubicBezTo>
                <a:cubicBezTo>
                  <a:pt x="555172" y="992274"/>
                  <a:pt x="581968" y="993950"/>
                  <a:pt x="602902" y="999811"/>
                </a:cubicBezTo>
                <a:cubicBezTo>
                  <a:pt x="623836" y="1005672"/>
                  <a:pt x="633465" y="1010277"/>
                  <a:pt x="643095" y="10148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 44"/>
          <p:cNvSpPr/>
          <p:nvPr/>
        </p:nvSpPr>
        <p:spPr>
          <a:xfrm>
            <a:off x="8119068" y="3185327"/>
            <a:ext cx="301945" cy="989763"/>
          </a:xfrm>
          <a:custGeom>
            <a:avLst/>
            <a:gdLst>
              <a:gd name="connsiteX0" fmla="*/ 276330 w 301945"/>
              <a:gd name="connsiteY0" fmla="*/ 0 h 989763"/>
              <a:gd name="connsiteX1" fmla="*/ 301451 w 301945"/>
              <a:gd name="connsiteY1" fmla="*/ 125605 h 989763"/>
              <a:gd name="connsiteX2" fmla="*/ 256233 w 301945"/>
              <a:gd name="connsiteY2" fmla="*/ 291403 h 989763"/>
              <a:gd name="connsiteX3" fmla="*/ 221064 w 301945"/>
              <a:gd name="connsiteY3" fmla="*/ 462225 h 989763"/>
              <a:gd name="connsiteX4" fmla="*/ 180870 w 301945"/>
              <a:gd name="connsiteY4" fmla="*/ 612950 h 989763"/>
              <a:gd name="connsiteX5" fmla="*/ 140677 w 301945"/>
              <a:gd name="connsiteY5" fmla="*/ 748603 h 989763"/>
              <a:gd name="connsiteX6" fmla="*/ 110532 w 301945"/>
              <a:gd name="connsiteY6" fmla="*/ 844062 h 989763"/>
              <a:gd name="connsiteX7" fmla="*/ 45218 w 301945"/>
              <a:gd name="connsiteY7" fmla="*/ 939521 h 989763"/>
              <a:gd name="connsiteX8" fmla="*/ 0 w 301945"/>
              <a:gd name="connsiteY8" fmla="*/ 989763 h 98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945" h="989763">
                <a:moveTo>
                  <a:pt x="276330" y="0"/>
                </a:moveTo>
                <a:cubicBezTo>
                  <a:pt x="290565" y="38519"/>
                  <a:pt x="304800" y="77038"/>
                  <a:pt x="301451" y="125605"/>
                </a:cubicBezTo>
                <a:cubicBezTo>
                  <a:pt x="298102" y="174172"/>
                  <a:pt x="269631" y="235300"/>
                  <a:pt x="256233" y="291403"/>
                </a:cubicBezTo>
                <a:cubicBezTo>
                  <a:pt x="242835" y="347506"/>
                  <a:pt x="233624" y="408634"/>
                  <a:pt x="221064" y="462225"/>
                </a:cubicBezTo>
                <a:cubicBezTo>
                  <a:pt x="208504" y="515816"/>
                  <a:pt x="194268" y="565220"/>
                  <a:pt x="180870" y="612950"/>
                </a:cubicBezTo>
                <a:cubicBezTo>
                  <a:pt x="167472" y="660680"/>
                  <a:pt x="152400" y="710084"/>
                  <a:pt x="140677" y="748603"/>
                </a:cubicBezTo>
                <a:cubicBezTo>
                  <a:pt x="128954" y="787122"/>
                  <a:pt x="126442" y="812242"/>
                  <a:pt x="110532" y="844062"/>
                </a:cubicBezTo>
                <a:cubicBezTo>
                  <a:pt x="94622" y="875882"/>
                  <a:pt x="63640" y="915238"/>
                  <a:pt x="45218" y="939521"/>
                </a:cubicBezTo>
                <a:cubicBezTo>
                  <a:pt x="26796" y="963804"/>
                  <a:pt x="13398" y="976783"/>
                  <a:pt x="0" y="9897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/>
          <p:nvPr/>
        </p:nvSpPr>
        <p:spPr>
          <a:xfrm>
            <a:off x="8098971" y="3160207"/>
            <a:ext cx="337630" cy="1029956"/>
          </a:xfrm>
          <a:custGeom>
            <a:avLst/>
            <a:gdLst>
              <a:gd name="connsiteX0" fmla="*/ 286378 w 337630"/>
              <a:gd name="connsiteY0" fmla="*/ 0 h 1029956"/>
              <a:gd name="connsiteX1" fmla="*/ 331596 w 337630"/>
              <a:gd name="connsiteY1" fmla="*/ 160773 h 1029956"/>
              <a:gd name="connsiteX2" fmla="*/ 336620 w 337630"/>
              <a:gd name="connsiteY2" fmla="*/ 311498 h 1029956"/>
              <a:gd name="connsiteX3" fmla="*/ 326572 w 337630"/>
              <a:gd name="connsiteY3" fmla="*/ 452175 h 1029956"/>
              <a:gd name="connsiteX4" fmla="*/ 291403 w 337630"/>
              <a:gd name="connsiteY4" fmla="*/ 602901 h 1029956"/>
              <a:gd name="connsiteX5" fmla="*/ 246185 w 337630"/>
              <a:gd name="connsiteY5" fmla="*/ 703384 h 1029956"/>
              <a:gd name="connsiteX6" fmla="*/ 195943 w 337630"/>
              <a:gd name="connsiteY6" fmla="*/ 793819 h 1029956"/>
              <a:gd name="connsiteX7" fmla="*/ 125605 w 337630"/>
              <a:gd name="connsiteY7" fmla="*/ 889279 h 1029956"/>
              <a:gd name="connsiteX8" fmla="*/ 40194 w 337630"/>
              <a:gd name="connsiteY8" fmla="*/ 994786 h 1029956"/>
              <a:gd name="connsiteX9" fmla="*/ 0 w 337630"/>
              <a:gd name="connsiteY9" fmla="*/ 1029956 h 10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7630" h="1029956">
                <a:moveTo>
                  <a:pt x="286378" y="0"/>
                </a:moveTo>
                <a:cubicBezTo>
                  <a:pt x="304800" y="54428"/>
                  <a:pt x="323222" y="108857"/>
                  <a:pt x="331596" y="160773"/>
                </a:cubicBezTo>
                <a:cubicBezTo>
                  <a:pt x="339970" y="212689"/>
                  <a:pt x="337457" y="262931"/>
                  <a:pt x="336620" y="311498"/>
                </a:cubicBezTo>
                <a:cubicBezTo>
                  <a:pt x="335783" y="360065"/>
                  <a:pt x="334108" y="403608"/>
                  <a:pt x="326572" y="452175"/>
                </a:cubicBezTo>
                <a:cubicBezTo>
                  <a:pt x="319036" y="500742"/>
                  <a:pt x="304801" y="561033"/>
                  <a:pt x="291403" y="602901"/>
                </a:cubicBezTo>
                <a:cubicBezTo>
                  <a:pt x="278005" y="644769"/>
                  <a:pt x="262095" y="671564"/>
                  <a:pt x="246185" y="703384"/>
                </a:cubicBezTo>
                <a:cubicBezTo>
                  <a:pt x="230275" y="735204"/>
                  <a:pt x="216040" y="762836"/>
                  <a:pt x="195943" y="793819"/>
                </a:cubicBezTo>
                <a:cubicBezTo>
                  <a:pt x="175846" y="824802"/>
                  <a:pt x="151563" y="855785"/>
                  <a:pt x="125605" y="889279"/>
                </a:cubicBezTo>
                <a:cubicBezTo>
                  <a:pt x="99647" y="922774"/>
                  <a:pt x="61128" y="971340"/>
                  <a:pt x="40194" y="994786"/>
                </a:cubicBezTo>
                <a:cubicBezTo>
                  <a:pt x="19260" y="1018232"/>
                  <a:pt x="9630" y="1024094"/>
                  <a:pt x="0" y="10299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2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Baumann, H., E. </a:t>
            </a:r>
            <a:r>
              <a:rPr lang="en-US" dirty="0" err="1" smtClean="0"/>
              <a:t>Klingel</a:t>
            </a:r>
            <a:r>
              <a:rPr lang="en-US" dirty="0" err="1"/>
              <a:t>é</a:t>
            </a:r>
            <a:r>
              <a:rPr lang="en-US" dirty="0" smtClean="0"/>
              <a:t>, </a:t>
            </a:r>
            <a:r>
              <a:rPr lang="en-US" dirty="0"/>
              <a:t>and I. </a:t>
            </a:r>
            <a:r>
              <a:rPr lang="en-US" dirty="0" err="1"/>
              <a:t>Marson</a:t>
            </a:r>
            <a:r>
              <a:rPr lang="en-US" dirty="0"/>
              <a:t>, 2012, </a:t>
            </a:r>
            <a:r>
              <a:rPr lang="en-US" dirty="0" smtClean="0"/>
              <a:t>Absolute airborne </a:t>
            </a:r>
            <a:r>
              <a:rPr lang="en-US" dirty="0" err="1"/>
              <a:t>gravimetry</a:t>
            </a:r>
            <a:r>
              <a:rPr lang="en-US" dirty="0"/>
              <a:t>: a feasibility study: </a:t>
            </a:r>
            <a:r>
              <a:rPr lang="en-US" dirty="0" smtClean="0"/>
              <a:t> Geophysical Prospecting</a:t>
            </a:r>
            <a:r>
              <a:rPr lang="en-US" dirty="0"/>
              <a:t>, 60, </a:t>
            </a:r>
            <a:r>
              <a:rPr lang="en-US" dirty="0" smtClean="0"/>
              <a:t>361-372. DOI</a:t>
            </a:r>
            <a:r>
              <a:rPr lang="en-US" dirty="0"/>
              <a:t>: </a:t>
            </a:r>
            <a:r>
              <a:rPr lang="en-US" dirty="0" smtClean="0"/>
              <a:t>10.1111/j.1365-2478.2011.00987.x.</a:t>
            </a:r>
            <a:endParaRPr lang="en-US" dirty="0"/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</a:p>
          <a:p>
            <a:r>
              <a:rPr lang="en-US" dirty="0" err="1"/>
              <a:t>Fairhead</a:t>
            </a:r>
            <a:r>
              <a:rPr lang="en-US" dirty="0"/>
              <a:t>, J. D., C. M. Green, </a:t>
            </a:r>
            <a:r>
              <a:rPr lang="en-US" dirty="0" smtClean="0"/>
              <a:t>e D</a:t>
            </a:r>
            <a:r>
              <a:rPr lang="en-US" dirty="0"/>
              <a:t>. </a:t>
            </a:r>
            <a:r>
              <a:rPr lang="en-US" dirty="0" err="1"/>
              <a:t>Blitzkow</a:t>
            </a:r>
            <a:r>
              <a:rPr lang="en-US" dirty="0"/>
              <a:t>, 2003, </a:t>
            </a:r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dirty="0" err="1"/>
              <a:t>gps</a:t>
            </a:r>
            <a:r>
              <a:rPr lang="en-US" dirty="0"/>
              <a:t> in gravity surveys: The Leading Edge, 22</a:t>
            </a:r>
            <a:r>
              <a:rPr lang="en-US" dirty="0" smtClean="0"/>
              <a:t>, </a:t>
            </a:r>
            <a:r>
              <a:rPr lang="pt-BR" dirty="0" smtClean="0"/>
              <a:t>954-959. </a:t>
            </a:r>
            <a:r>
              <a:rPr lang="pt-BR" dirty="0"/>
              <a:t>DOI: </a:t>
            </a:r>
            <a:r>
              <a:rPr lang="pt-BR" dirty="0" smtClean="0"/>
              <a:t>10.1190/1.1623636</a:t>
            </a:r>
            <a:r>
              <a:rPr lang="pt-BR" dirty="0" smtClean="0"/>
              <a:t>.</a:t>
            </a:r>
          </a:p>
          <a:p>
            <a:r>
              <a:rPr lang="de-DE" dirty="0"/>
              <a:t>Glennie, C. L., K. P. Schwarz, A. M. Bruton, R. Forsberg</a:t>
            </a:r>
            <a:r>
              <a:rPr lang="de-DE" dirty="0" smtClean="0"/>
              <a:t>, </a:t>
            </a:r>
            <a:r>
              <a:rPr lang="en-US" dirty="0" smtClean="0"/>
              <a:t>A</a:t>
            </a:r>
            <a:r>
              <a:rPr lang="en-US" dirty="0"/>
              <a:t>. V. </a:t>
            </a:r>
            <a:r>
              <a:rPr lang="en-US" dirty="0" err="1"/>
              <a:t>Olesen</a:t>
            </a:r>
            <a:r>
              <a:rPr lang="en-US" dirty="0"/>
              <a:t>, </a:t>
            </a:r>
            <a:r>
              <a:rPr lang="en-US" dirty="0" smtClean="0"/>
              <a:t>e </a:t>
            </a:r>
            <a:r>
              <a:rPr lang="en-US" dirty="0"/>
              <a:t>K. Keller, 2000, A comparison </a:t>
            </a:r>
            <a:r>
              <a:rPr lang="en-US" dirty="0" smtClean="0"/>
              <a:t> of stable platform </a:t>
            </a:r>
            <a:r>
              <a:rPr lang="en-US" dirty="0"/>
              <a:t>and </a:t>
            </a:r>
            <a:r>
              <a:rPr lang="en-US" dirty="0" err="1"/>
              <a:t>strapdown</a:t>
            </a:r>
            <a:r>
              <a:rPr lang="en-US" dirty="0"/>
              <a:t> airborne gravity: </a:t>
            </a:r>
            <a:r>
              <a:rPr lang="en-US" dirty="0" smtClean="0"/>
              <a:t>Journal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/>
              <a:t>Geodesy</a:t>
            </a:r>
            <a:r>
              <a:rPr lang="pt-BR" dirty="0"/>
              <a:t>, 74, </a:t>
            </a:r>
            <a:r>
              <a:rPr lang="pt-BR" dirty="0" smtClean="0"/>
              <a:t>383-389. </a:t>
            </a:r>
            <a:r>
              <a:rPr lang="pt-BR" dirty="0"/>
              <a:t>DOI: </a:t>
            </a:r>
            <a:r>
              <a:rPr lang="pt-BR" dirty="0" smtClean="0"/>
              <a:t>10.1007/s001900000082.</a:t>
            </a:r>
            <a:endParaRPr lang="pt-BR" dirty="0" smtClean="0"/>
          </a:p>
          <a:p>
            <a:r>
              <a:rPr lang="en-US" dirty="0"/>
              <a:t>Hackney, R. I., e</a:t>
            </a:r>
            <a:r>
              <a:rPr lang="en-US" dirty="0" smtClean="0"/>
              <a:t> </a:t>
            </a:r>
            <a:r>
              <a:rPr lang="en-US" dirty="0"/>
              <a:t>W. E. Featherstone, 2003, </a:t>
            </a:r>
            <a:r>
              <a:rPr lang="en-US" dirty="0" smtClean="0"/>
              <a:t>Geodetic versus geophysical </a:t>
            </a:r>
            <a:r>
              <a:rPr lang="en-US" dirty="0"/>
              <a:t>perspectives of the gravity anomaly</a:t>
            </a:r>
            <a:r>
              <a:rPr lang="en-US" dirty="0" smtClean="0"/>
              <a:t>: </a:t>
            </a:r>
            <a:r>
              <a:rPr lang="pt-BR" dirty="0" err="1" smtClean="0"/>
              <a:t>Geophysical</a:t>
            </a:r>
            <a:r>
              <a:rPr lang="pt-BR" dirty="0" smtClean="0"/>
              <a:t> </a:t>
            </a:r>
            <a:r>
              <a:rPr lang="pt-BR" dirty="0" err="1"/>
              <a:t>Journal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, 154, </a:t>
            </a:r>
            <a:r>
              <a:rPr lang="pt-BR" dirty="0" smtClean="0"/>
              <a:t>35-43. </a:t>
            </a:r>
            <a:r>
              <a:rPr lang="pt-BR" dirty="0"/>
              <a:t>DOI: </a:t>
            </a:r>
            <a:r>
              <a:rPr lang="pt-BR" dirty="0" smtClean="0"/>
              <a:t>10.1046/j.1365-246X.2003.01941.x.</a:t>
            </a:r>
            <a:endParaRPr lang="en-US" dirty="0" smtClean="0"/>
          </a:p>
          <a:p>
            <a:r>
              <a:rPr lang="pt-BR" dirty="0" err="1"/>
              <a:t>Hofmann-Wellenhof</a:t>
            </a:r>
            <a:r>
              <a:rPr lang="pt-BR" dirty="0"/>
              <a:t>, B. e H. Moritz, 2005,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Geodesy</a:t>
            </a:r>
            <a:r>
              <a:rPr lang="pt-BR" dirty="0"/>
              <a:t>. </a:t>
            </a:r>
            <a:r>
              <a:rPr lang="pt-BR" dirty="0" smtClean="0"/>
              <a:t>Springer.</a:t>
            </a:r>
          </a:p>
          <a:p>
            <a:r>
              <a:rPr lang="en-US" dirty="0"/>
              <a:t>Li, X., e</a:t>
            </a:r>
            <a:r>
              <a:rPr lang="en-US" dirty="0" smtClean="0"/>
              <a:t> H. J</a:t>
            </a:r>
            <a:r>
              <a:rPr lang="en-US" dirty="0"/>
              <a:t>. </a:t>
            </a:r>
            <a:r>
              <a:rPr lang="en-US" dirty="0" smtClean="0"/>
              <a:t>G</a:t>
            </a:r>
            <a:r>
              <a:rPr lang="en-US" dirty="0"/>
              <a:t>ö</a:t>
            </a:r>
            <a:r>
              <a:rPr lang="en-US" dirty="0" smtClean="0"/>
              <a:t>tze</a:t>
            </a:r>
            <a:r>
              <a:rPr lang="en-US" dirty="0"/>
              <a:t>, 2001, Ellipsoid, geoid, gravity</a:t>
            </a:r>
            <a:r>
              <a:rPr lang="en-US" dirty="0" smtClean="0"/>
              <a:t>, geodesy</a:t>
            </a:r>
            <a:r>
              <a:rPr lang="en-US" dirty="0"/>
              <a:t>, and geophysics: Geophysics, 66, </a:t>
            </a:r>
            <a:r>
              <a:rPr lang="en-US" dirty="0" smtClean="0"/>
              <a:t>1660-1668</a:t>
            </a:r>
            <a:r>
              <a:rPr lang="en-US" dirty="0" smtClean="0"/>
              <a:t>. DOI</a:t>
            </a:r>
            <a:r>
              <a:rPr lang="en-US" dirty="0"/>
              <a:t>: </a:t>
            </a:r>
            <a:r>
              <a:rPr lang="en-US" dirty="0" smtClean="0"/>
              <a:t>10.1190/1.1487109.</a:t>
            </a:r>
            <a:endParaRPr lang="en-US" dirty="0"/>
          </a:p>
          <a:p>
            <a:r>
              <a:rPr lang="pt-BR" dirty="0" err="1" smtClean="0"/>
              <a:t>Nabighian</a:t>
            </a:r>
            <a:r>
              <a:rPr lang="pt-BR" dirty="0"/>
              <a:t>, M. N., M. E. </a:t>
            </a:r>
            <a:r>
              <a:rPr lang="pt-BR" dirty="0" err="1"/>
              <a:t>Ander</a:t>
            </a:r>
            <a:r>
              <a:rPr lang="pt-BR" dirty="0"/>
              <a:t>, V. J. S. </a:t>
            </a:r>
            <a:r>
              <a:rPr lang="pt-BR" dirty="0" err="1"/>
              <a:t>Grauch</a:t>
            </a:r>
            <a:r>
              <a:rPr lang="pt-BR" dirty="0"/>
              <a:t>, R. O. Hansen, T. R. </a:t>
            </a:r>
            <a:r>
              <a:rPr lang="pt-BR" dirty="0" err="1"/>
              <a:t>LaFehr</a:t>
            </a:r>
            <a:r>
              <a:rPr lang="pt-BR" dirty="0"/>
              <a:t>, Y. Li, W. C. Pearson, J. W. </a:t>
            </a:r>
            <a:r>
              <a:rPr lang="pt-BR" dirty="0" err="1"/>
              <a:t>Peirce</a:t>
            </a:r>
            <a:r>
              <a:rPr lang="pt-BR" dirty="0"/>
              <a:t>, J. D. Phillips e M. E. </a:t>
            </a:r>
            <a:r>
              <a:rPr lang="pt-BR" dirty="0" err="1"/>
              <a:t>Ruder</a:t>
            </a:r>
            <a:r>
              <a:rPr lang="pt-BR" dirty="0"/>
              <a:t>, 2005, 75th </a:t>
            </a:r>
            <a:r>
              <a:rPr lang="pt-BR" dirty="0" err="1"/>
              <a:t>Anniversary</a:t>
            </a:r>
            <a:r>
              <a:rPr lang="pt-BR" dirty="0"/>
              <a:t> - </a:t>
            </a:r>
            <a:r>
              <a:rPr lang="pt-BR" dirty="0" err="1"/>
              <a:t>Historical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gravity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in </a:t>
            </a:r>
            <a:r>
              <a:rPr lang="pt-BR" dirty="0" err="1"/>
              <a:t>exploration</a:t>
            </a:r>
            <a:r>
              <a:rPr lang="pt-BR" dirty="0"/>
              <a:t>. </a:t>
            </a:r>
            <a:r>
              <a:rPr lang="pt-BR" dirty="0" err="1"/>
              <a:t>Geophysics</a:t>
            </a:r>
            <a:r>
              <a:rPr lang="pt-BR" dirty="0"/>
              <a:t>, 70(6), p. 63ND–89ND. DOI: 10.1190/1.2133785</a:t>
            </a:r>
            <a:r>
              <a:rPr lang="pt-BR" dirty="0" smtClean="0"/>
              <a:t>.</a:t>
            </a:r>
          </a:p>
          <a:p>
            <a:r>
              <a:rPr lang="en-US" dirty="0" smtClean="0"/>
              <a:t>Symon, K. R., 1971, Mechanics</a:t>
            </a:r>
            <a:r>
              <a:rPr lang="en-US" dirty="0"/>
              <a:t>: Addison-Wesley; 3rd edition, ISBN-13: </a:t>
            </a:r>
            <a:r>
              <a:rPr lang="en-US" dirty="0" smtClean="0"/>
              <a:t>978-0201073928.</a:t>
            </a:r>
            <a:endParaRPr lang="en-US" dirty="0"/>
          </a:p>
          <a:p>
            <a:r>
              <a:rPr lang="en-US" dirty="0" err="1" smtClean="0"/>
              <a:t>Vanícek</a:t>
            </a:r>
            <a:r>
              <a:rPr lang="en-US" dirty="0"/>
              <a:t>, P., </a:t>
            </a:r>
            <a:r>
              <a:rPr lang="en-US" dirty="0" smtClean="0"/>
              <a:t>e </a:t>
            </a:r>
            <a:r>
              <a:rPr lang="en-US" dirty="0"/>
              <a:t>E. J. </a:t>
            </a:r>
            <a:r>
              <a:rPr lang="en-US" dirty="0" err="1"/>
              <a:t>Krakiwsky</a:t>
            </a:r>
            <a:r>
              <a:rPr lang="en-US" dirty="0"/>
              <a:t>, 1987, Geodesy: </a:t>
            </a:r>
            <a:r>
              <a:rPr lang="en-US" dirty="0" smtClean="0"/>
              <a:t>The concepts</a:t>
            </a:r>
            <a:r>
              <a:rPr lang="en-US" dirty="0"/>
              <a:t>, second edition: Elsevier Science.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89488" y="3933056"/>
            <a:ext cx="7138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diferentes tipos de dados gravimétricos e isso faz com que seja necessário definirmos qual é o mais apropriado para nós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4048" y="76470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técnica da camada equivalente também pode ser aplicada pra processar e interpretar dados gravimétricos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71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8285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Historicamente, os principais dados gravimétricos utilizados por geofísicos para estimar distribuições de densidade em </a:t>
            </a:r>
            <a:r>
              <a:rPr lang="pt-BR" sz="3600" dirty="0" err="1" smtClean="0"/>
              <a:t>subsuperfície</a:t>
            </a:r>
            <a:r>
              <a:rPr lang="pt-BR" sz="3600" dirty="0" smtClean="0"/>
              <a:t> são as </a:t>
            </a:r>
            <a:r>
              <a:rPr lang="pt-BR" sz="3600" b="1" dirty="0" smtClean="0"/>
              <a:t>anomalias de gravidade</a:t>
            </a:r>
            <a:endParaRPr lang="pt-BR" sz="36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Há </a:t>
            </a:r>
            <a:r>
              <a:rPr lang="pt-BR" sz="3600" dirty="0" smtClean="0"/>
              <a:t>diferentes tipos de anomalias de gravidade, tais como </a:t>
            </a:r>
            <a:r>
              <a:rPr lang="pt-BR" sz="3600" b="1" dirty="0" smtClean="0"/>
              <a:t>anomalia </a:t>
            </a:r>
            <a:r>
              <a:rPr lang="pt-BR" sz="3600" b="1" dirty="0" err="1" smtClean="0"/>
              <a:t>Bouguer</a:t>
            </a:r>
            <a:r>
              <a:rPr lang="pt-BR" sz="3600" dirty="0" smtClean="0"/>
              <a:t>, </a:t>
            </a:r>
            <a:r>
              <a:rPr lang="pt-BR" sz="3600" b="1" dirty="0" smtClean="0"/>
              <a:t>anomalia ar-livre</a:t>
            </a:r>
            <a:r>
              <a:rPr lang="pt-BR" sz="3600" dirty="0" smtClean="0"/>
              <a:t> e </a:t>
            </a:r>
            <a:r>
              <a:rPr lang="pt-BR" sz="3600" b="1" dirty="0" smtClean="0"/>
              <a:t>anomalia isostática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021288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Blakely</a:t>
            </a:r>
            <a:r>
              <a:rPr lang="pt-BR" sz="1400" dirty="0" smtClean="0"/>
              <a:t> (1996)</a:t>
            </a:r>
          </a:p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  <a:p>
            <a:r>
              <a:rPr lang="pt-BR" sz="1400" dirty="0" err="1" smtClean="0"/>
              <a:t>Nabighian</a:t>
            </a:r>
            <a:r>
              <a:rPr lang="pt-BR" sz="1400" dirty="0" smtClean="0"/>
              <a:t> et al. (2005)</a:t>
            </a:r>
          </a:p>
        </p:txBody>
      </p:sp>
    </p:spTree>
    <p:extLst>
      <p:ext uri="{BB962C8B-B14F-4D97-AF65-F5344CB8AC3E}">
        <p14:creationId xmlns:p14="http://schemas.microsoft.com/office/powerpoint/2010/main" val="13645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</a:t>
            </a:r>
            <a:r>
              <a:rPr lang="pt-BR" sz="3600" dirty="0" smtClean="0"/>
              <a:t>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643359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Hofmann-Wellenhof</a:t>
            </a:r>
            <a:r>
              <a:rPr lang="pt-BR" sz="1400" dirty="0" smtClean="0"/>
              <a:t> e Moritz (2005)</a:t>
            </a:r>
          </a:p>
        </p:txBody>
      </p:sp>
    </p:spTree>
    <p:extLst>
      <p:ext uri="{BB962C8B-B14F-4D97-AF65-F5344CB8AC3E}">
        <p14:creationId xmlns:p14="http://schemas.microsoft.com/office/powerpoint/2010/main" val="4046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64523" y="3591014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Para fins geofísicos, o distúrbio de gravidade é conceitualmente mais adequado do que anomalias de gravidade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093296"/>
            <a:ext cx="1951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 e Götze (2001)</a:t>
            </a:r>
          </a:p>
          <a:p>
            <a:r>
              <a:rPr lang="en-US" sz="1400" dirty="0" err="1" smtClean="0"/>
              <a:t>Fairhead</a:t>
            </a:r>
            <a:r>
              <a:rPr lang="en-US" sz="1400" dirty="0" smtClean="0"/>
              <a:t> et al. (2003)</a:t>
            </a:r>
          </a:p>
          <a:p>
            <a:r>
              <a:rPr lang="en-US" sz="1400" dirty="0" smtClean="0"/>
              <a:t>Hackney et al. (2003)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nosso estudo, contudo, utilizaremos outra quantidade como dado </a:t>
            </a:r>
            <a:r>
              <a:rPr lang="pt-BR" sz="3600" dirty="0" smtClean="0"/>
              <a:t>gravimétrico: o </a:t>
            </a:r>
            <a:r>
              <a:rPr lang="pt-BR" sz="3600" b="1" dirty="0" smtClean="0"/>
              <a:t>distúrbio de gravidade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0611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4048" y="332656"/>
            <a:ext cx="7379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 distúrbio de gravidade é uma quantidade muito conhecida na geodesia, mas parece ser menos conhecida em geofísica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5496" y="6505599"/>
            <a:ext cx="195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Hackney et al. (2003)</a:t>
            </a:r>
          </a:p>
        </p:txBody>
      </p:sp>
    </p:spTree>
    <p:extLst>
      <p:ext uri="{BB962C8B-B14F-4D97-AF65-F5344CB8AC3E}">
        <p14:creationId xmlns:p14="http://schemas.microsoft.com/office/powerpoint/2010/main" val="12511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2742</Words>
  <Application>Microsoft Office PowerPoint</Application>
  <PresentationFormat>Apresentação na tela (4:3)</PresentationFormat>
  <Paragraphs>280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Camada equivalente aplicada ao processamento e interpretação de dados de campos potenciais </vt:lpstr>
      <vt:lpstr>Distúrbio de gravidade (Descrição qualitativa)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165</cp:revision>
  <dcterms:created xsi:type="dcterms:W3CDTF">2016-10-05T21:25:32Z</dcterms:created>
  <dcterms:modified xsi:type="dcterms:W3CDTF">2016-10-17T20:28:07Z</dcterms:modified>
</cp:coreProperties>
</file>