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12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15" r:id="rId15"/>
    <p:sldId id="416" r:id="rId16"/>
    <p:sldId id="418" r:id="rId17"/>
    <p:sldId id="428" r:id="rId18"/>
    <p:sldId id="429" r:id="rId19"/>
    <p:sldId id="419" r:id="rId20"/>
    <p:sldId id="41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32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0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1.png"/><Relationship Id="rId3" Type="http://schemas.openxmlformats.org/officeDocument/2006/relationships/image" Target="../media/image25.png"/><Relationship Id="rId21" Type="http://schemas.openxmlformats.org/officeDocument/2006/relationships/image" Target="../media/image38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40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37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0.png"/><Relationship Id="rId28" Type="http://schemas.openxmlformats.org/officeDocument/2006/relationships/image" Target="../media/image390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26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fonte com magnetização constante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̂"/>
                        <m:ctrlPr>
                          <a:rPr lang="pt-BR" b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56480"/>
              </a:xfrm>
              <a:prstGeom prst="rect">
                <a:avLst/>
              </a:prstGeom>
              <a:blipFill rotWithShape="1">
                <a:blip r:embed="rId27"/>
                <a:stretch>
                  <a:fillRect t="-3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/>
                        </a:rPr>
                        <m:t>𝐦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44595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26709" cy="81887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395813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𝑚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27" y="4869160"/>
                <a:ext cx="2308773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6667" r="-2084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737567"/>
                <a:ext cx="3106684" cy="100380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60509"/>
                <a:ext cx="1500411" cy="56483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/>
          <p:cNvSpPr txBox="1"/>
          <p:nvPr/>
        </p:nvSpPr>
        <p:spPr>
          <a:xfrm>
            <a:off x="4593179" y="5425479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Como são os elementos desta matriz?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063888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Aproximação: direção constante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4332106" y="1196752"/>
                <a:ext cx="1453282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106" y="1196752"/>
                <a:ext cx="1453282" cy="471539"/>
              </a:xfrm>
              <a:prstGeom prst="rect">
                <a:avLst/>
              </a:prstGeom>
              <a:blipFill rotWithShape="1">
                <a:blip r:embed="rId23"/>
                <a:stretch>
                  <a:fillRect t="-5128" r="-15126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51720" y="17008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Parei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7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65" name="Conector de seta reta 64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ângulo 70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Retângu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360000">
            <a:off x="4794373" y="353039"/>
            <a:ext cx="365414" cy="951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de seta reta 76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o 78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1268760"/>
                <a:ext cx="1099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268760"/>
                <a:ext cx="1099853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788024" y="2041103"/>
                <a:ext cx="1330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041103"/>
                <a:ext cx="1330822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985398" y="240114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98" y="2401143"/>
                <a:ext cx="109991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6584414" y="209711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414" y="2097119"/>
                <a:ext cx="2380074" cy="33348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/>
          <p:cNvSpPr/>
          <p:nvPr/>
        </p:nvSpPr>
        <p:spPr>
          <a:xfrm>
            <a:off x="6584414" y="2045177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7062099" y="174175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4957728" y="1609055"/>
                <a:ext cx="999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 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28" y="1609055"/>
                <a:ext cx="999866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aixaDeTexto 61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531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(Descrição matemática)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05367" y="3068960"/>
            <a:ext cx="18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 magnética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3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Já a indução magnética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é uma integral avaliada no volume da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01" y="4986509"/>
                <a:ext cx="1698991" cy="5307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01825"/>
              </a:xfrm>
              <a:prstGeom prst="rect">
                <a:avLst/>
              </a:prstGeom>
              <a:blipFill rotWithShape="1">
                <a:blip r:embed="rId23"/>
                <a:stretch>
                  <a:fillRect t="-3378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3510</Words>
  <Application>Microsoft Office PowerPoint</Application>
  <PresentationFormat>Apresentação na tela (4:3)</PresentationFormat>
  <Paragraphs>513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Camada equivalente aplicada ao processamento e interpretação de dados de campos potenciais </vt:lpstr>
      <vt:lpstr>Anomalia de Campo Total (Descrição matemática)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138</cp:revision>
  <dcterms:created xsi:type="dcterms:W3CDTF">2016-10-05T21:25:32Z</dcterms:created>
  <dcterms:modified xsi:type="dcterms:W3CDTF">2016-10-16T15:52:01Z</dcterms:modified>
</cp:coreProperties>
</file>