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4" r:id="rId22"/>
    <p:sldId id="327" r:id="rId23"/>
    <p:sldId id="328" r:id="rId24"/>
    <p:sldId id="329" r:id="rId25"/>
    <p:sldId id="330" r:id="rId26"/>
    <p:sldId id="30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61"/>
    <a:srgbClr val="00A7C5"/>
    <a:srgbClr val="53A368"/>
    <a:srgbClr val="5FAD73"/>
    <a:srgbClr val="009A46"/>
    <a:srgbClr val="00BC00"/>
    <a:srgbClr val="009200"/>
    <a:srgbClr val="0082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níquel.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32656"/>
            <a:ext cx="663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campo é predominantemente dipolar (já </a:t>
            </a:r>
            <a:r>
              <a:rPr lang="pt-BR" sz="2400" dirty="0" err="1" smtClean="0"/>
              <a:t>já</a:t>
            </a:r>
            <a:r>
              <a:rPr lang="pt-BR" sz="2400" dirty="0" smtClean="0"/>
              <a:t> veremos o que isso quer dizer), suas variações temporais são da ordem de anos e sua amplitude varia de ≈22 600 </a:t>
            </a:r>
            <a:r>
              <a:rPr lang="pt-BR" sz="2400" dirty="0" err="1" smtClean="0"/>
              <a:t>nT</a:t>
            </a:r>
            <a:r>
              <a:rPr lang="pt-BR" sz="2400" dirty="0" smtClean="0"/>
              <a:t>,  sobre a anomalia magnética do Atlântico Sul, até ≈66 670 </a:t>
            </a:r>
            <a:r>
              <a:rPr lang="pt-BR" sz="2400" dirty="0" err="1" smtClean="0"/>
              <a:t>nT</a:t>
            </a:r>
            <a:r>
              <a:rPr lang="pt-BR" sz="2400" dirty="0" smtClean="0"/>
              <a:t>, próximo ao </a:t>
            </a:r>
            <a:r>
              <a:rPr lang="pt-BR" sz="2400" dirty="0" err="1" smtClean="0"/>
              <a:t>pólo</a:t>
            </a:r>
            <a:r>
              <a:rPr lang="pt-BR" sz="2400" dirty="0" smtClean="0"/>
              <a:t> sul (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95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527729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até milhares de </a:t>
            </a:r>
            <a:r>
              <a:rPr lang="pt-BR" sz="2400" dirty="0" err="1" smtClean="0"/>
              <a:t>nanotesla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6820" y="116632"/>
            <a:ext cx="2802540" cy="236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À grosso modo, dias em que o campo externo atinge amplitudes baixas (dezenas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calmos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outro lado, dias em que o campo externo atinge amplitudes altas (milhares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perturbados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16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fim, outras fontes do campo geomagnético são correntes elétricas induzidas na crosta, manto e oceanos. Estas correntes são produzidas por variações temporais do campo geomagnético.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32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componentes do campo geomagnético são denominadas </a:t>
            </a:r>
            <a:r>
              <a:rPr lang="pt-BR" sz="2000" b="1" dirty="0" smtClean="0"/>
              <a:t>campos induzidos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6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7158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148064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988375" y="59377"/>
            <a:ext cx="3082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Estes campos, </a:t>
            </a:r>
            <a:r>
              <a:rPr lang="pt-BR" sz="2000" dirty="0" smtClean="0"/>
              <a:t>sobretudo a parcela produzida por variações temporais do campo externo, podem atingir amplitudes significativas. Contudo, sempre menores que as observadas para o campo externo.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04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</a:t>
            </a:r>
            <a:r>
              <a:rPr lang="pt-BR" sz="3600" dirty="0" smtClean="0"/>
              <a:t>preciso definir o </a:t>
            </a:r>
            <a:r>
              <a:rPr lang="pt-BR" sz="3600" dirty="0" smtClean="0"/>
              <a:t>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</a:t>
            </a:r>
            <a:r>
              <a:rPr lang="pt-BR" sz="3600" dirty="0" smtClean="0"/>
              <a:t>importante definirmos </a:t>
            </a:r>
            <a:r>
              <a:rPr lang="pt-BR" sz="3600" dirty="0" smtClean="0"/>
              <a:t>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</a:t>
            </a:r>
            <a:r>
              <a:rPr lang="pt-BR" sz="3600" dirty="0" smtClean="0"/>
              <a:t>apenas dois </a:t>
            </a:r>
            <a:r>
              <a:rPr lang="pt-BR" sz="3600" dirty="0" smtClean="0"/>
              <a:t>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1441</Words>
  <Application>Microsoft Office PowerPoint</Application>
  <PresentationFormat>Apresentação na tela (4:3)</PresentationFormat>
  <Paragraphs>234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Camada equivalente aplicada ao processamento e interpretação de dados de campos potenciais </vt:lpstr>
      <vt:lpstr>Anomalia de Campo Total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89</cp:revision>
  <dcterms:created xsi:type="dcterms:W3CDTF">2016-10-05T21:25:32Z</dcterms:created>
  <dcterms:modified xsi:type="dcterms:W3CDTF">2016-10-14T15:13:51Z</dcterms:modified>
</cp:coreProperties>
</file>