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45720000" cy="457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706" autoAdjust="0"/>
  </p:normalViewPr>
  <p:slideViewPr>
    <p:cSldViewPr snapToGrid="0">
      <p:cViewPr>
        <p:scale>
          <a:sx n="10" d="100"/>
          <a:sy n="10" d="100"/>
        </p:scale>
        <p:origin x="1356" y="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7482420"/>
            <a:ext cx="38862000" cy="15917333"/>
          </a:xfrm>
        </p:spPr>
        <p:txBody>
          <a:bodyPr anchor="b"/>
          <a:lstStyle>
            <a:lvl1pPr algn="ctr"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24013587"/>
            <a:ext cx="34290000" cy="11038413"/>
          </a:xfrm>
        </p:spPr>
        <p:txBody>
          <a:bodyPr/>
          <a:lstStyle>
            <a:lvl1pPr marL="0" indent="0" algn="ctr">
              <a:buNone/>
              <a:defRPr sz="12000"/>
            </a:lvl1pPr>
            <a:lvl2pPr marL="2286000" indent="0" algn="ctr">
              <a:buNone/>
              <a:defRPr sz="10000"/>
            </a:lvl2pPr>
            <a:lvl3pPr marL="4572000" indent="0" algn="ctr">
              <a:buNone/>
              <a:defRPr sz="9000"/>
            </a:lvl3pPr>
            <a:lvl4pPr marL="6858000" indent="0" algn="ctr">
              <a:buNone/>
              <a:defRPr sz="8000"/>
            </a:lvl4pPr>
            <a:lvl5pPr marL="9144000" indent="0" algn="ctr">
              <a:buNone/>
              <a:defRPr sz="8000"/>
            </a:lvl5pPr>
            <a:lvl6pPr marL="11430000" indent="0" algn="ctr">
              <a:buNone/>
              <a:defRPr sz="8000"/>
            </a:lvl6pPr>
            <a:lvl7pPr marL="13716000" indent="0" algn="ctr">
              <a:buNone/>
              <a:defRPr sz="8000"/>
            </a:lvl7pPr>
            <a:lvl8pPr marL="16002000" indent="0" algn="ctr">
              <a:buNone/>
              <a:defRPr sz="8000"/>
            </a:lvl8pPr>
            <a:lvl9pPr marL="18288000" indent="0" algn="ctr">
              <a:buNone/>
              <a:defRPr sz="8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8CAF-BE9E-4138-99E0-34B349CA2C1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8207-2284-4458-AB83-57C0B8C5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0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8CAF-BE9E-4138-99E0-34B349CA2C1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8207-2284-4458-AB83-57C0B8C5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9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2434167"/>
            <a:ext cx="9858375" cy="38745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2434167"/>
            <a:ext cx="29003625" cy="38745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8CAF-BE9E-4138-99E0-34B349CA2C1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8207-2284-4458-AB83-57C0B8C5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5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8CAF-BE9E-4138-99E0-34B349CA2C1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8207-2284-4458-AB83-57C0B8C5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11398263"/>
            <a:ext cx="39433500" cy="19018247"/>
          </a:xfrm>
        </p:spPr>
        <p:txBody>
          <a:bodyPr anchor="b"/>
          <a:lstStyle>
            <a:lvl1pPr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30596430"/>
            <a:ext cx="39433500" cy="10001247"/>
          </a:xfrm>
        </p:spPr>
        <p:txBody>
          <a:bodyPr/>
          <a:lstStyle>
            <a:lvl1pPr marL="0" indent="0">
              <a:buNone/>
              <a:defRPr sz="12000">
                <a:solidFill>
                  <a:schemeClr val="tx1"/>
                </a:solidFill>
              </a:defRPr>
            </a:lvl1pPr>
            <a:lvl2pPr marL="2286000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2pPr>
            <a:lvl3pPr marL="45720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685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4pPr>
            <a:lvl5pPr marL="9144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5pPr>
            <a:lvl6pPr marL="11430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6pPr>
            <a:lvl7pPr marL="13716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7pPr>
            <a:lvl8pPr marL="16002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8pPr>
            <a:lvl9pPr marL="1828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8CAF-BE9E-4138-99E0-34B349CA2C1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8207-2284-4458-AB83-57C0B8C5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8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12170833"/>
            <a:ext cx="194310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12170833"/>
            <a:ext cx="194310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8CAF-BE9E-4138-99E0-34B349CA2C1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8207-2284-4458-AB83-57C0B8C5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2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434177"/>
            <a:ext cx="39433500" cy="8837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11207753"/>
            <a:ext cx="19341700" cy="549274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6700500"/>
            <a:ext cx="19341700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11207753"/>
            <a:ext cx="19436955" cy="549274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6700500"/>
            <a:ext cx="19436955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8CAF-BE9E-4138-99E0-34B349CA2C1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8207-2284-4458-AB83-57C0B8C5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8CAF-BE9E-4138-99E0-34B349CA2C1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8207-2284-4458-AB83-57C0B8C5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6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8CAF-BE9E-4138-99E0-34B349CA2C1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8207-2284-4458-AB83-57C0B8C5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2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3048000"/>
            <a:ext cx="14745890" cy="106680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6582844"/>
            <a:ext cx="23145750" cy="32490833"/>
          </a:xfrm>
        </p:spPr>
        <p:txBody>
          <a:bodyPr/>
          <a:lstStyle>
            <a:lvl1pPr>
              <a:defRPr sz="16000"/>
            </a:lvl1pPr>
            <a:lvl2pPr>
              <a:defRPr sz="14000"/>
            </a:lvl2pPr>
            <a:lvl3pPr>
              <a:defRPr sz="120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3716000"/>
            <a:ext cx="14745890" cy="25410587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8CAF-BE9E-4138-99E0-34B349CA2C1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8207-2284-4458-AB83-57C0B8C5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2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3048000"/>
            <a:ext cx="14745890" cy="106680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6582844"/>
            <a:ext cx="23145750" cy="32490833"/>
          </a:xfrm>
        </p:spPr>
        <p:txBody>
          <a:bodyPr anchor="t"/>
          <a:lstStyle>
            <a:lvl1pPr marL="0" indent="0">
              <a:buNone/>
              <a:defRPr sz="16000"/>
            </a:lvl1pPr>
            <a:lvl2pPr marL="2286000" indent="0">
              <a:buNone/>
              <a:defRPr sz="14000"/>
            </a:lvl2pPr>
            <a:lvl3pPr marL="4572000" indent="0">
              <a:buNone/>
              <a:defRPr sz="12000"/>
            </a:lvl3pPr>
            <a:lvl4pPr marL="6858000" indent="0">
              <a:buNone/>
              <a:defRPr sz="10000"/>
            </a:lvl4pPr>
            <a:lvl5pPr marL="9144000" indent="0">
              <a:buNone/>
              <a:defRPr sz="10000"/>
            </a:lvl5pPr>
            <a:lvl6pPr marL="11430000" indent="0">
              <a:buNone/>
              <a:defRPr sz="10000"/>
            </a:lvl6pPr>
            <a:lvl7pPr marL="13716000" indent="0">
              <a:buNone/>
              <a:defRPr sz="10000"/>
            </a:lvl7pPr>
            <a:lvl8pPr marL="16002000" indent="0">
              <a:buNone/>
              <a:defRPr sz="10000"/>
            </a:lvl8pPr>
            <a:lvl9pPr marL="18288000" indent="0">
              <a:buNone/>
              <a:defRPr sz="10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3716000"/>
            <a:ext cx="14745890" cy="25410587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8CAF-BE9E-4138-99E0-34B349CA2C1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28207-2284-4458-AB83-57C0B8C5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1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2434177"/>
            <a:ext cx="3943350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12170833"/>
            <a:ext cx="3943350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42375677"/>
            <a:ext cx="102870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E8CAF-BE9E-4138-99E0-34B349CA2C1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42375677"/>
            <a:ext cx="154305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42375677"/>
            <a:ext cx="102870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28207-2284-4458-AB83-57C0B8C5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0" rtl="0" eaLnBrk="1" latinLnBrk="0" hangingPunct="1">
        <a:lnSpc>
          <a:spcPct val="90000"/>
        </a:lnSpc>
        <a:spcBef>
          <a:spcPct val="0"/>
        </a:spcBef>
        <a:buNone/>
        <a:defRPr sz="2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0" indent="-1143000" algn="l" defTabSz="4572000" rtl="0" eaLnBrk="1" latinLnBrk="0" hangingPunct="1">
        <a:lnSpc>
          <a:spcPct val="90000"/>
        </a:lnSpc>
        <a:spcBef>
          <a:spcPts val="5000"/>
        </a:spcBef>
        <a:buFont typeface="Arial" panose="020B0604020202020204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0C9A20-0790-4A7E-8086-EFDBDD296453}"/>
              </a:ext>
            </a:extLst>
          </p:cNvPr>
          <p:cNvGrpSpPr/>
          <p:nvPr/>
        </p:nvGrpSpPr>
        <p:grpSpPr>
          <a:xfrm>
            <a:off x="6318356" y="8106845"/>
            <a:ext cx="37037401" cy="30602755"/>
            <a:chOff x="2743200" y="118530"/>
            <a:chExt cx="8939463" cy="673947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ADF729D-11A5-4427-8D72-E8A6C0FE2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3200" y="118530"/>
              <a:ext cx="2929467" cy="1786467"/>
            </a:xfrm>
            <a:prstGeom prst="straightConnector1">
              <a:avLst/>
            </a:prstGeom>
            <a:ln w="2603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5B7537F-5D48-4FA9-A2B0-2B824D3B2EAB}"/>
                </a:ext>
              </a:extLst>
            </p:cNvPr>
            <p:cNvCxnSpPr>
              <a:cxnSpLocks/>
            </p:cNvCxnSpPr>
            <p:nvPr/>
          </p:nvCxnSpPr>
          <p:spPr>
            <a:xfrm>
              <a:off x="2760133" y="1904997"/>
              <a:ext cx="8922530" cy="0"/>
            </a:xfrm>
            <a:prstGeom prst="straightConnector1">
              <a:avLst/>
            </a:prstGeom>
            <a:ln w="2603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247A200-26BF-448E-BD36-6E61754E9125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0" y="1904997"/>
              <a:ext cx="0" cy="4953003"/>
            </a:xfrm>
            <a:prstGeom prst="straightConnector1">
              <a:avLst/>
            </a:prstGeom>
            <a:ln w="2603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94DA488B-4926-44DF-B067-0FAD4700CEE0}"/>
              </a:ext>
            </a:extLst>
          </p:cNvPr>
          <p:cNvSpPr/>
          <p:nvPr/>
        </p:nvSpPr>
        <p:spPr>
          <a:xfrm>
            <a:off x="10878610" y="26563542"/>
            <a:ext cx="22309907" cy="530541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92AF235-C925-4DD1-B959-68A62F0CC3CC}"/>
              </a:ext>
            </a:extLst>
          </p:cNvPr>
          <p:cNvSpPr/>
          <p:nvPr/>
        </p:nvSpPr>
        <p:spPr>
          <a:xfrm>
            <a:off x="10768776" y="22678244"/>
            <a:ext cx="22419741" cy="9134459"/>
          </a:xfrm>
          <a:custGeom>
            <a:avLst/>
            <a:gdLst>
              <a:gd name="connsiteX0" fmla="*/ 67734 w 5452534"/>
              <a:gd name="connsiteY0" fmla="*/ 50800 h 1964266"/>
              <a:gd name="connsiteX1" fmla="*/ 711200 w 5452534"/>
              <a:gd name="connsiteY1" fmla="*/ 321733 h 1964266"/>
              <a:gd name="connsiteX2" fmla="*/ 3115734 w 5452534"/>
              <a:gd name="connsiteY2" fmla="*/ 558800 h 1964266"/>
              <a:gd name="connsiteX3" fmla="*/ 5350934 w 5452534"/>
              <a:gd name="connsiteY3" fmla="*/ 0 h 1964266"/>
              <a:gd name="connsiteX4" fmla="*/ 5452534 w 5452534"/>
              <a:gd name="connsiteY4" fmla="*/ 1473200 h 1964266"/>
              <a:gd name="connsiteX5" fmla="*/ 2946400 w 5452534"/>
              <a:gd name="connsiteY5" fmla="*/ 1964266 h 1964266"/>
              <a:gd name="connsiteX6" fmla="*/ 67734 w 5452534"/>
              <a:gd name="connsiteY6" fmla="*/ 1524000 h 1964266"/>
              <a:gd name="connsiteX7" fmla="*/ 0 w 5452534"/>
              <a:gd name="connsiteY7" fmla="*/ 50800 h 1964266"/>
              <a:gd name="connsiteX8" fmla="*/ 135467 w 5452534"/>
              <a:gd name="connsiteY8" fmla="*/ 220133 h 1964266"/>
              <a:gd name="connsiteX9" fmla="*/ 67734 w 5452534"/>
              <a:gd name="connsiteY9" fmla="*/ 50800 h 1964266"/>
              <a:gd name="connsiteX0" fmla="*/ 67734 w 5452534"/>
              <a:gd name="connsiteY0" fmla="*/ 50800 h 1964266"/>
              <a:gd name="connsiteX1" fmla="*/ 687137 w 5452534"/>
              <a:gd name="connsiteY1" fmla="*/ 454081 h 1964266"/>
              <a:gd name="connsiteX2" fmla="*/ 3115734 w 5452534"/>
              <a:gd name="connsiteY2" fmla="*/ 558800 h 1964266"/>
              <a:gd name="connsiteX3" fmla="*/ 5350934 w 5452534"/>
              <a:gd name="connsiteY3" fmla="*/ 0 h 1964266"/>
              <a:gd name="connsiteX4" fmla="*/ 5452534 w 5452534"/>
              <a:gd name="connsiteY4" fmla="*/ 1473200 h 1964266"/>
              <a:gd name="connsiteX5" fmla="*/ 2946400 w 5452534"/>
              <a:gd name="connsiteY5" fmla="*/ 1964266 h 1964266"/>
              <a:gd name="connsiteX6" fmla="*/ 67734 w 5452534"/>
              <a:gd name="connsiteY6" fmla="*/ 1524000 h 1964266"/>
              <a:gd name="connsiteX7" fmla="*/ 0 w 5452534"/>
              <a:gd name="connsiteY7" fmla="*/ 50800 h 1964266"/>
              <a:gd name="connsiteX8" fmla="*/ 135467 w 5452534"/>
              <a:gd name="connsiteY8" fmla="*/ 220133 h 1964266"/>
              <a:gd name="connsiteX9" fmla="*/ 67734 w 5452534"/>
              <a:gd name="connsiteY9" fmla="*/ 50800 h 1964266"/>
              <a:gd name="connsiteX0" fmla="*/ 67734 w 5452534"/>
              <a:gd name="connsiteY0" fmla="*/ 50800 h 1964266"/>
              <a:gd name="connsiteX1" fmla="*/ 699168 w 5452534"/>
              <a:gd name="connsiteY1" fmla="*/ 393923 h 1964266"/>
              <a:gd name="connsiteX2" fmla="*/ 3115734 w 5452534"/>
              <a:gd name="connsiteY2" fmla="*/ 558800 h 1964266"/>
              <a:gd name="connsiteX3" fmla="*/ 5350934 w 5452534"/>
              <a:gd name="connsiteY3" fmla="*/ 0 h 1964266"/>
              <a:gd name="connsiteX4" fmla="*/ 5452534 w 5452534"/>
              <a:gd name="connsiteY4" fmla="*/ 1473200 h 1964266"/>
              <a:gd name="connsiteX5" fmla="*/ 2946400 w 5452534"/>
              <a:gd name="connsiteY5" fmla="*/ 1964266 h 1964266"/>
              <a:gd name="connsiteX6" fmla="*/ 67734 w 5452534"/>
              <a:gd name="connsiteY6" fmla="*/ 1524000 h 1964266"/>
              <a:gd name="connsiteX7" fmla="*/ 0 w 5452534"/>
              <a:gd name="connsiteY7" fmla="*/ 50800 h 1964266"/>
              <a:gd name="connsiteX8" fmla="*/ 135467 w 5452534"/>
              <a:gd name="connsiteY8" fmla="*/ 220133 h 1964266"/>
              <a:gd name="connsiteX9" fmla="*/ 67734 w 5452534"/>
              <a:gd name="connsiteY9" fmla="*/ 50800 h 1964266"/>
              <a:gd name="connsiteX0" fmla="*/ 67734 w 5452534"/>
              <a:gd name="connsiteY0" fmla="*/ 50800 h 1964266"/>
              <a:gd name="connsiteX1" fmla="*/ 699168 w 5452534"/>
              <a:gd name="connsiteY1" fmla="*/ 393923 h 1964266"/>
              <a:gd name="connsiteX2" fmla="*/ 1589951 w 5452534"/>
              <a:gd name="connsiteY2" fmla="*/ 583754 h 1964266"/>
              <a:gd name="connsiteX3" fmla="*/ 3115734 w 5452534"/>
              <a:gd name="connsiteY3" fmla="*/ 558800 h 1964266"/>
              <a:gd name="connsiteX4" fmla="*/ 5350934 w 5452534"/>
              <a:gd name="connsiteY4" fmla="*/ 0 h 1964266"/>
              <a:gd name="connsiteX5" fmla="*/ 5452534 w 5452534"/>
              <a:gd name="connsiteY5" fmla="*/ 1473200 h 1964266"/>
              <a:gd name="connsiteX6" fmla="*/ 2946400 w 5452534"/>
              <a:gd name="connsiteY6" fmla="*/ 1964266 h 1964266"/>
              <a:gd name="connsiteX7" fmla="*/ 67734 w 5452534"/>
              <a:gd name="connsiteY7" fmla="*/ 1524000 h 1964266"/>
              <a:gd name="connsiteX8" fmla="*/ 0 w 5452534"/>
              <a:gd name="connsiteY8" fmla="*/ 50800 h 1964266"/>
              <a:gd name="connsiteX9" fmla="*/ 135467 w 5452534"/>
              <a:gd name="connsiteY9" fmla="*/ 220133 h 1964266"/>
              <a:gd name="connsiteX10" fmla="*/ 67734 w 5452534"/>
              <a:gd name="connsiteY10" fmla="*/ 50800 h 1964266"/>
              <a:gd name="connsiteX0" fmla="*/ 67734 w 5452534"/>
              <a:gd name="connsiteY0" fmla="*/ 50800 h 1964266"/>
              <a:gd name="connsiteX1" fmla="*/ 699168 w 5452534"/>
              <a:gd name="connsiteY1" fmla="*/ 393923 h 1964266"/>
              <a:gd name="connsiteX2" fmla="*/ 1601983 w 5452534"/>
              <a:gd name="connsiteY2" fmla="*/ 547659 h 1964266"/>
              <a:gd name="connsiteX3" fmla="*/ 3115734 w 5452534"/>
              <a:gd name="connsiteY3" fmla="*/ 558800 h 1964266"/>
              <a:gd name="connsiteX4" fmla="*/ 5350934 w 5452534"/>
              <a:gd name="connsiteY4" fmla="*/ 0 h 1964266"/>
              <a:gd name="connsiteX5" fmla="*/ 5452534 w 5452534"/>
              <a:gd name="connsiteY5" fmla="*/ 1473200 h 1964266"/>
              <a:gd name="connsiteX6" fmla="*/ 2946400 w 5452534"/>
              <a:gd name="connsiteY6" fmla="*/ 1964266 h 1964266"/>
              <a:gd name="connsiteX7" fmla="*/ 67734 w 5452534"/>
              <a:gd name="connsiteY7" fmla="*/ 1524000 h 1964266"/>
              <a:gd name="connsiteX8" fmla="*/ 0 w 5452534"/>
              <a:gd name="connsiteY8" fmla="*/ 50800 h 1964266"/>
              <a:gd name="connsiteX9" fmla="*/ 135467 w 5452534"/>
              <a:gd name="connsiteY9" fmla="*/ 220133 h 1964266"/>
              <a:gd name="connsiteX10" fmla="*/ 67734 w 5452534"/>
              <a:gd name="connsiteY10" fmla="*/ 50800 h 1964266"/>
              <a:gd name="connsiteX0" fmla="*/ 67734 w 5452534"/>
              <a:gd name="connsiteY0" fmla="*/ 50800 h 1964266"/>
              <a:gd name="connsiteX1" fmla="*/ 699168 w 5452534"/>
              <a:gd name="connsiteY1" fmla="*/ 393923 h 1964266"/>
              <a:gd name="connsiteX2" fmla="*/ 1601983 w 5452534"/>
              <a:gd name="connsiteY2" fmla="*/ 547659 h 1964266"/>
              <a:gd name="connsiteX3" fmla="*/ 3115734 w 5452534"/>
              <a:gd name="connsiteY3" fmla="*/ 558800 h 1964266"/>
              <a:gd name="connsiteX4" fmla="*/ 5350934 w 5452534"/>
              <a:gd name="connsiteY4" fmla="*/ 0 h 1964266"/>
              <a:gd name="connsiteX5" fmla="*/ 5452534 w 5452534"/>
              <a:gd name="connsiteY5" fmla="*/ 1473200 h 1964266"/>
              <a:gd name="connsiteX6" fmla="*/ 2946400 w 5452534"/>
              <a:gd name="connsiteY6" fmla="*/ 1964266 h 1964266"/>
              <a:gd name="connsiteX7" fmla="*/ 67734 w 5452534"/>
              <a:gd name="connsiteY7" fmla="*/ 1524000 h 1964266"/>
              <a:gd name="connsiteX8" fmla="*/ 0 w 5452534"/>
              <a:gd name="connsiteY8" fmla="*/ 50800 h 1964266"/>
              <a:gd name="connsiteX9" fmla="*/ 135467 w 5452534"/>
              <a:gd name="connsiteY9" fmla="*/ 220133 h 1964266"/>
              <a:gd name="connsiteX10" fmla="*/ 67734 w 5452534"/>
              <a:gd name="connsiteY10" fmla="*/ 50800 h 1964266"/>
              <a:gd name="connsiteX0" fmla="*/ 67734 w 5452534"/>
              <a:gd name="connsiteY0" fmla="*/ 50800 h 1964266"/>
              <a:gd name="connsiteX1" fmla="*/ 699168 w 5452534"/>
              <a:gd name="connsiteY1" fmla="*/ 393923 h 1964266"/>
              <a:gd name="connsiteX2" fmla="*/ 1601983 w 5452534"/>
              <a:gd name="connsiteY2" fmla="*/ 547659 h 1964266"/>
              <a:gd name="connsiteX3" fmla="*/ 3115734 w 5452534"/>
              <a:gd name="connsiteY3" fmla="*/ 558800 h 1964266"/>
              <a:gd name="connsiteX4" fmla="*/ 5350934 w 5452534"/>
              <a:gd name="connsiteY4" fmla="*/ 0 h 1964266"/>
              <a:gd name="connsiteX5" fmla="*/ 5452534 w 5452534"/>
              <a:gd name="connsiteY5" fmla="*/ 1473200 h 1964266"/>
              <a:gd name="connsiteX6" fmla="*/ 2946400 w 5452534"/>
              <a:gd name="connsiteY6" fmla="*/ 1964266 h 1964266"/>
              <a:gd name="connsiteX7" fmla="*/ 67734 w 5452534"/>
              <a:gd name="connsiteY7" fmla="*/ 1524000 h 1964266"/>
              <a:gd name="connsiteX8" fmla="*/ 0 w 5452534"/>
              <a:gd name="connsiteY8" fmla="*/ 50800 h 1964266"/>
              <a:gd name="connsiteX9" fmla="*/ 135467 w 5452534"/>
              <a:gd name="connsiteY9" fmla="*/ 220133 h 1964266"/>
              <a:gd name="connsiteX10" fmla="*/ 67734 w 5452534"/>
              <a:gd name="connsiteY10" fmla="*/ 50800 h 1964266"/>
              <a:gd name="connsiteX0" fmla="*/ 67734 w 5452534"/>
              <a:gd name="connsiteY0" fmla="*/ 50800 h 1964266"/>
              <a:gd name="connsiteX1" fmla="*/ 699168 w 5452534"/>
              <a:gd name="connsiteY1" fmla="*/ 393923 h 1964266"/>
              <a:gd name="connsiteX2" fmla="*/ 1601983 w 5452534"/>
              <a:gd name="connsiteY2" fmla="*/ 547659 h 1964266"/>
              <a:gd name="connsiteX3" fmla="*/ 3139797 w 5452534"/>
              <a:gd name="connsiteY3" fmla="*/ 606926 h 1964266"/>
              <a:gd name="connsiteX4" fmla="*/ 5350934 w 5452534"/>
              <a:gd name="connsiteY4" fmla="*/ 0 h 1964266"/>
              <a:gd name="connsiteX5" fmla="*/ 5452534 w 5452534"/>
              <a:gd name="connsiteY5" fmla="*/ 1473200 h 1964266"/>
              <a:gd name="connsiteX6" fmla="*/ 2946400 w 5452534"/>
              <a:gd name="connsiteY6" fmla="*/ 1964266 h 1964266"/>
              <a:gd name="connsiteX7" fmla="*/ 67734 w 5452534"/>
              <a:gd name="connsiteY7" fmla="*/ 1524000 h 1964266"/>
              <a:gd name="connsiteX8" fmla="*/ 0 w 5452534"/>
              <a:gd name="connsiteY8" fmla="*/ 50800 h 1964266"/>
              <a:gd name="connsiteX9" fmla="*/ 135467 w 5452534"/>
              <a:gd name="connsiteY9" fmla="*/ 220133 h 1964266"/>
              <a:gd name="connsiteX10" fmla="*/ 67734 w 5452534"/>
              <a:gd name="connsiteY10" fmla="*/ 50800 h 1964266"/>
              <a:gd name="connsiteX0" fmla="*/ 67734 w 5452534"/>
              <a:gd name="connsiteY0" fmla="*/ 50800 h 1964266"/>
              <a:gd name="connsiteX1" fmla="*/ 699168 w 5452534"/>
              <a:gd name="connsiteY1" fmla="*/ 393923 h 1964266"/>
              <a:gd name="connsiteX2" fmla="*/ 1601983 w 5452534"/>
              <a:gd name="connsiteY2" fmla="*/ 547659 h 1964266"/>
              <a:gd name="connsiteX3" fmla="*/ 3139797 w 5452534"/>
              <a:gd name="connsiteY3" fmla="*/ 606926 h 1964266"/>
              <a:gd name="connsiteX4" fmla="*/ 5350934 w 5452534"/>
              <a:gd name="connsiteY4" fmla="*/ 0 h 1964266"/>
              <a:gd name="connsiteX5" fmla="*/ 5452534 w 5452534"/>
              <a:gd name="connsiteY5" fmla="*/ 1473200 h 1964266"/>
              <a:gd name="connsiteX6" fmla="*/ 2946400 w 5452534"/>
              <a:gd name="connsiteY6" fmla="*/ 1964266 h 1964266"/>
              <a:gd name="connsiteX7" fmla="*/ 67734 w 5452534"/>
              <a:gd name="connsiteY7" fmla="*/ 1524000 h 1964266"/>
              <a:gd name="connsiteX8" fmla="*/ 0 w 5452534"/>
              <a:gd name="connsiteY8" fmla="*/ 50800 h 1964266"/>
              <a:gd name="connsiteX9" fmla="*/ 135467 w 5452534"/>
              <a:gd name="connsiteY9" fmla="*/ 220133 h 1964266"/>
              <a:gd name="connsiteX10" fmla="*/ 67734 w 5452534"/>
              <a:gd name="connsiteY10" fmla="*/ 50800 h 1964266"/>
              <a:gd name="connsiteX0" fmla="*/ 67734 w 5452534"/>
              <a:gd name="connsiteY0" fmla="*/ 105943 h 2019409"/>
              <a:gd name="connsiteX1" fmla="*/ 699168 w 5452534"/>
              <a:gd name="connsiteY1" fmla="*/ 449066 h 2019409"/>
              <a:gd name="connsiteX2" fmla="*/ 1601983 w 5452534"/>
              <a:gd name="connsiteY2" fmla="*/ 602802 h 2019409"/>
              <a:gd name="connsiteX3" fmla="*/ 3139797 w 5452534"/>
              <a:gd name="connsiteY3" fmla="*/ 662069 h 2019409"/>
              <a:gd name="connsiteX4" fmla="*/ 4694099 w 5452534"/>
              <a:gd name="connsiteY4" fmla="*/ 398265 h 2019409"/>
              <a:gd name="connsiteX5" fmla="*/ 5350934 w 5452534"/>
              <a:gd name="connsiteY5" fmla="*/ 55143 h 2019409"/>
              <a:gd name="connsiteX6" fmla="*/ 5452534 w 5452534"/>
              <a:gd name="connsiteY6" fmla="*/ 1528343 h 2019409"/>
              <a:gd name="connsiteX7" fmla="*/ 2946400 w 5452534"/>
              <a:gd name="connsiteY7" fmla="*/ 2019409 h 2019409"/>
              <a:gd name="connsiteX8" fmla="*/ 67734 w 5452534"/>
              <a:gd name="connsiteY8" fmla="*/ 1579143 h 2019409"/>
              <a:gd name="connsiteX9" fmla="*/ 0 w 5452534"/>
              <a:gd name="connsiteY9" fmla="*/ 105943 h 2019409"/>
              <a:gd name="connsiteX10" fmla="*/ 135467 w 5452534"/>
              <a:gd name="connsiteY10" fmla="*/ 275276 h 2019409"/>
              <a:gd name="connsiteX11" fmla="*/ 67734 w 5452534"/>
              <a:gd name="connsiteY11" fmla="*/ 105943 h 2019409"/>
              <a:gd name="connsiteX0" fmla="*/ 67734 w 5452534"/>
              <a:gd name="connsiteY0" fmla="*/ 30463 h 1943929"/>
              <a:gd name="connsiteX1" fmla="*/ 699168 w 5452534"/>
              <a:gd name="connsiteY1" fmla="*/ 373586 h 1943929"/>
              <a:gd name="connsiteX2" fmla="*/ 1601983 w 5452534"/>
              <a:gd name="connsiteY2" fmla="*/ 527322 h 1943929"/>
              <a:gd name="connsiteX3" fmla="*/ 3139797 w 5452534"/>
              <a:gd name="connsiteY3" fmla="*/ 586589 h 1943929"/>
              <a:gd name="connsiteX4" fmla="*/ 4694099 w 5452534"/>
              <a:gd name="connsiteY4" fmla="*/ 322785 h 1943929"/>
              <a:gd name="connsiteX5" fmla="*/ 5447186 w 5452534"/>
              <a:gd name="connsiteY5" fmla="*/ 63884 h 1943929"/>
              <a:gd name="connsiteX6" fmla="*/ 5452534 w 5452534"/>
              <a:gd name="connsiteY6" fmla="*/ 1452863 h 1943929"/>
              <a:gd name="connsiteX7" fmla="*/ 2946400 w 5452534"/>
              <a:gd name="connsiteY7" fmla="*/ 1943929 h 1943929"/>
              <a:gd name="connsiteX8" fmla="*/ 67734 w 5452534"/>
              <a:gd name="connsiteY8" fmla="*/ 1503663 h 1943929"/>
              <a:gd name="connsiteX9" fmla="*/ 0 w 5452534"/>
              <a:gd name="connsiteY9" fmla="*/ 30463 h 1943929"/>
              <a:gd name="connsiteX10" fmla="*/ 135467 w 5452534"/>
              <a:gd name="connsiteY10" fmla="*/ 199796 h 1943929"/>
              <a:gd name="connsiteX11" fmla="*/ 67734 w 5452534"/>
              <a:gd name="connsiteY11" fmla="*/ 30463 h 1943929"/>
              <a:gd name="connsiteX0" fmla="*/ 67734 w 5452534"/>
              <a:gd name="connsiteY0" fmla="*/ 30463 h 1943929"/>
              <a:gd name="connsiteX1" fmla="*/ 699168 w 5452534"/>
              <a:gd name="connsiteY1" fmla="*/ 373586 h 1943929"/>
              <a:gd name="connsiteX2" fmla="*/ 1601983 w 5452534"/>
              <a:gd name="connsiteY2" fmla="*/ 527322 h 1943929"/>
              <a:gd name="connsiteX3" fmla="*/ 3139797 w 5452534"/>
              <a:gd name="connsiteY3" fmla="*/ 586589 h 1943929"/>
              <a:gd name="connsiteX4" fmla="*/ 4694099 w 5452534"/>
              <a:gd name="connsiteY4" fmla="*/ 322785 h 1943929"/>
              <a:gd name="connsiteX5" fmla="*/ 5447186 w 5452534"/>
              <a:gd name="connsiteY5" fmla="*/ 63884 h 1943929"/>
              <a:gd name="connsiteX6" fmla="*/ 5452534 w 5452534"/>
              <a:gd name="connsiteY6" fmla="*/ 1452863 h 1943929"/>
              <a:gd name="connsiteX7" fmla="*/ 2946400 w 5452534"/>
              <a:gd name="connsiteY7" fmla="*/ 1943929 h 1943929"/>
              <a:gd name="connsiteX8" fmla="*/ 67734 w 5452534"/>
              <a:gd name="connsiteY8" fmla="*/ 1503663 h 1943929"/>
              <a:gd name="connsiteX9" fmla="*/ 0 w 5452534"/>
              <a:gd name="connsiteY9" fmla="*/ 30463 h 1943929"/>
              <a:gd name="connsiteX10" fmla="*/ 135467 w 5452534"/>
              <a:gd name="connsiteY10" fmla="*/ 199796 h 1943929"/>
              <a:gd name="connsiteX11" fmla="*/ 67734 w 5452534"/>
              <a:gd name="connsiteY11" fmla="*/ 30463 h 1943929"/>
              <a:gd name="connsiteX0" fmla="*/ 67734 w 5452534"/>
              <a:gd name="connsiteY0" fmla="*/ 30463 h 1943929"/>
              <a:gd name="connsiteX1" fmla="*/ 699168 w 5452534"/>
              <a:gd name="connsiteY1" fmla="*/ 373586 h 1943929"/>
              <a:gd name="connsiteX2" fmla="*/ 1601983 w 5452534"/>
              <a:gd name="connsiteY2" fmla="*/ 527322 h 1943929"/>
              <a:gd name="connsiteX3" fmla="*/ 3139797 w 5452534"/>
              <a:gd name="connsiteY3" fmla="*/ 586589 h 1943929"/>
              <a:gd name="connsiteX4" fmla="*/ 4694099 w 5452534"/>
              <a:gd name="connsiteY4" fmla="*/ 322785 h 1943929"/>
              <a:gd name="connsiteX5" fmla="*/ 5447186 w 5452534"/>
              <a:gd name="connsiteY5" fmla="*/ 63884 h 1943929"/>
              <a:gd name="connsiteX6" fmla="*/ 5452534 w 5452534"/>
              <a:gd name="connsiteY6" fmla="*/ 1452863 h 1943929"/>
              <a:gd name="connsiteX7" fmla="*/ 2946400 w 5452534"/>
              <a:gd name="connsiteY7" fmla="*/ 1943929 h 1943929"/>
              <a:gd name="connsiteX8" fmla="*/ 67734 w 5452534"/>
              <a:gd name="connsiteY8" fmla="*/ 1503663 h 1943929"/>
              <a:gd name="connsiteX9" fmla="*/ 0 w 5452534"/>
              <a:gd name="connsiteY9" fmla="*/ 30463 h 1943929"/>
              <a:gd name="connsiteX10" fmla="*/ 67734 w 5452534"/>
              <a:gd name="connsiteY10" fmla="*/ 30463 h 1943929"/>
              <a:gd name="connsiteX0" fmla="*/ 67734 w 5452534"/>
              <a:gd name="connsiteY0" fmla="*/ 30463 h 1943929"/>
              <a:gd name="connsiteX1" fmla="*/ 699168 w 5452534"/>
              <a:gd name="connsiteY1" fmla="*/ 373586 h 1943929"/>
              <a:gd name="connsiteX2" fmla="*/ 1601983 w 5452534"/>
              <a:gd name="connsiteY2" fmla="*/ 527322 h 1943929"/>
              <a:gd name="connsiteX3" fmla="*/ 3139797 w 5452534"/>
              <a:gd name="connsiteY3" fmla="*/ 586589 h 1943929"/>
              <a:gd name="connsiteX4" fmla="*/ 4694099 w 5452534"/>
              <a:gd name="connsiteY4" fmla="*/ 322785 h 1943929"/>
              <a:gd name="connsiteX5" fmla="*/ 5447186 w 5452534"/>
              <a:gd name="connsiteY5" fmla="*/ 63884 h 1943929"/>
              <a:gd name="connsiteX6" fmla="*/ 5452534 w 5452534"/>
              <a:gd name="connsiteY6" fmla="*/ 1452863 h 1943929"/>
              <a:gd name="connsiteX7" fmla="*/ 2946400 w 5452534"/>
              <a:gd name="connsiteY7" fmla="*/ 1943929 h 1943929"/>
              <a:gd name="connsiteX8" fmla="*/ 1337288 w 5452534"/>
              <a:gd name="connsiteY8" fmla="*/ 1886892 h 1943929"/>
              <a:gd name="connsiteX9" fmla="*/ 67734 w 5452534"/>
              <a:gd name="connsiteY9" fmla="*/ 1503663 h 1943929"/>
              <a:gd name="connsiteX10" fmla="*/ 0 w 5452534"/>
              <a:gd name="connsiteY10" fmla="*/ 30463 h 1943929"/>
              <a:gd name="connsiteX11" fmla="*/ 67734 w 5452534"/>
              <a:gd name="connsiteY11" fmla="*/ 30463 h 1943929"/>
              <a:gd name="connsiteX0" fmla="*/ 67734 w 5452534"/>
              <a:gd name="connsiteY0" fmla="*/ 30463 h 1943929"/>
              <a:gd name="connsiteX1" fmla="*/ 699168 w 5452534"/>
              <a:gd name="connsiteY1" fmla="*/ 373586 h 1943929"/>
              <a:gd name="connsiteX2" fmla="*/ 1601983 w 5452534"/>
              <a:gd name="connsiteY2" fmla="*/ 527322 h 1943929"/>
              <a:gd name="connsiteX3" fmla="*/ 3139797 w 5452534"/>
              <a:gd name="connsiteY3" fmla="*/ 586589 h 1943929"/>
              <a:gd name="connsiteX4" fmla="*/ 4694099 w 5452534"/>
              <a:gd name="connsiteY4" fmla="*/ 322785 h 1943929"/>
              <a:gd name="connsiteX5" fmla="*/ 5447186 w 5452534"/>
              <a:gd name="connsiteY5" fmla="*/ 63884 h 1943929"/>
              <a:gd name="connsiteX6" fmla="*/ 5452534 w 5452534"/>
              <a:gd name="connsiteY6" fmla="*/ 1452863 h 1943929"/>
              <a:gd name="connsiteX7" fmla="*/ 2946400 w 5452534"/>
              <a:gd name="connsiteY7" fmla="*/ 1943929 h 1943929"/>
              <a:gd name="connsiteX8" fmla="*/ 1337288 w 5452534"/>
              <a:gd name="connsiteY8" fmla="*/ 1886892 h 1943929"/>
              <a:gd name="connsiteX9" fmla="*/ 67734 w 5452534"/>
              <a:gd name="connsiteY9" fmla="*/ 1503663 h 1943929"/>
              <a:gd name="connsiteX10" fmla="*/ 0 w 5452534"/>
              <a:gd name="connsiteY10" fmla="*/ 30463 h 1943929"/>
              <a:gd name="connsiteX11" fmla="*/ 67734 w 5452534"/>
              <a:gd name="connsiteY11" fmla="*/ 30463 h 1943929"/>
              <a:gd name="connsiteX0" fmla="*/ 67734 w 5452534"/>
              <a:gd name="connsiteY0" fmla="*/ 30463 h 2012540"/>
              <a:gd name="connsiteX1" fmla="*/ 699168 w 5452534"/>
              <a:gd name="connsiteY1" fmla="*/ 373586 h 2012540"/>
              <a:gd name="connsiteX2" fmla="*/ 1601983 w 5452534"/>
              <a:gd name="connsiteY2" fmla="*/ 527322 h 2012540"/>
              <a:gd name="connsiteX3" fmla="*/ 3139797 w 5452534"/>
              <a:gd name="connsiteY3" fmla="*/ 586589 h 2012540"/>
              <a:gd name="connsiteX4" fmla="*/ 4694099 w 5452534"/>
              <a:gd name="connsiteY4" fmla="*/ 322785 h 2012540"/>
              <a:gd name="connsiteX5" fmla="*/ 5447186 w 5452534"/>
              <a:gd name="connsiteY5" fmla="*/ 63884 h 2012540"/>
              <a:gd name="connsiteX6" fmla="*/ 5452534 w 5452534"/>
              <a:gd name="connsiteY6" fmla="*/ 1452863 h 2012540"/>
              <a:gd name="connsiteX7" fmla="*/ 2946400 w 5452534"/>
              <a:gd name="connsiteY7" fmla="*/ 1943929 h 2012540"/>
              <a:gd name="connsiteX8" fmla="*/ 2444193 w 5452534"/>
              <a:gd name="connsiteY8" fmla="*/ 2007208 h 2012540"/>
              <a:gd name="connsiteX9" fmla="*/ 1337288 w 5452534"/>
              <a:gd name="connsiteY9" fmla="*/ 1886892 h 2012540"/>
              <a:gd name="connsiteX10" fmla="*/ 67734 w 5452534"/>
              <a:gd name="connsiteY10" fmla="*/ 1503663 h 2012540"/>
              <a:gd name="connsiteX11" fmla="*/ 0 w 5452534"/>
              <a:gd name="connsiteY11" fmla="*/ 30463 h 2012540"/>
              <a:gd name="connsiteX12" fmla="*/ 67734 w 5452534"/>
              <a:gd name="connsiteY12" fmla="*/ 30463 h 2012540"/>
              <a:gd name="connsiteX0" fmla="*/ 67734 w 5452534"/>
              <a:gd name="connsiteY0" fmla="*/ 30463 h 2012540"/>
              <a:gd name="connsiteX1" fmla="*/ 699168 w 5452534"/>
              <a:gd name="connsiteY1" fmla="*/ 373586 h 2012540"/>
              <a:gd name="connsiteX2" fmla="*/ 1601983 w 5452534"/>
              <a:gd name="connsiteY2" fmla="*/ 527322 h 2012540"/>
              <a:gd name="connsiteX3" fmla="*/ 3139797 w 5452534"/>
              <a:gd name="connsiteY3" fmla="*/ 586589 h 2012540"/>
              <a:gd name="connsiteX4" fmla="*/ 4694099 w 5452534"/>
              <a:gd name="connsiteY4" fmla="*/ 322785 h 2012540"/>
              <a:gd name="connsiteX5" fmla="*/ 5447186 w 5452534"/>
              <a:gd name="connsiteY5" fmla="*/ 63884 h 2012540"/>
              <a:gd name="connsiteX6" fmla="*/ 5452534 w 5452534"/>
              <a:gd name="connsiteY6" fmla="*/ 1452863 h 2012540"/>
              <a:gd name="connsiteX7" fmla="*/ 4224867 w 5452534"/>
              <a:gd name="connsiteY7" fmla="*/ 1935017 h 2012540"/>
              <a:gd name="connsiteX8" fmla="*/ 2946400 w 5452534"/>
              <a:gd name="connsiteY8" fmla="*/ 1943929 h 2012540"/>
              <a:gd name="connsiteX9" fmla="*/ 2444193 w 5452534"/>
              <a:gd name="connsiteY9" fmla="*/ 2007208 h 2012540"/>
              <a:gd name="connsiteX10" fmla="*/ 1337288 w 5452534"/>
              <a:gd name="connsiteY10" fmla="*/ 1886892 h 2012540"/>
              <a:gd name="connsiteX11" fmla="*/ 67734 w 5452534"/>
              <a:gd name="connsiteY11" fmla="*/ 1503663 h 2012540"/>
              <a:gd name="connsiteX12" fmla="*/ 0 w 5452534"/>
              <a:gd name="connsiteY12" fmla="*/ 30463 h 2012540"/>
              <a:gd name="connsiteX13" fmla="*/ 67734 w 5452534"/>
              <a:gd name="connsiteY13" fmla="*/ 30463 h 2012540"/>
              <a:gd name="connsiteX0" fmla="*/ 67734 w 5452534"/>
              <a:gd name="connsiteY0" fmla="*/ 30463 h 2009491"/>
              <a:gd name="connsiteX1" fmla="*/ 699168 w 5452534"/>
              <a:gd name="connsiteY1" fmla="*/ 373586 h 2009491"/>
              <a:gd name="connsiteX2" fmla="*/ 1601983 w 5452534"/>
              <a:gd name="connsiteY2" fmla="*/ 527322 h 2009491"/>
              <a:gd name="connsiteX3" fmla="*/ 3139797 w 5452534"/>
              <a:gd name="connsiteY3" fmla="*/ 586589 h 2009491"/>
              <a:gd name="connsiteX4" fmla="*/ 4694099 w 5452534"/>
              <a:gd name="connsiteY4" fmla="*/ 322785 h 2009491"/>
              <a:gd name="connsiteX5" fmla="*/ 5447186 w 5452534"/>
              <a:gd name="connsiteY5" fmla="*/ 63884 h 2009491"/>
              <a:gd name="connsiteX6" fmla="*/ 5452534 w 5452534"/>
              <a:gd name="connsiteY6" fmla="*/ 1452863 h 2009491"/>
              <a:gd name="connsiteX7" fmla="*/ 4224867 w 5452534"/>
              <a:gd name="connsiteY7" fmla="*/ 1935017 h 2009491"/>
              <a:gd name="connsiteX8" fmla="*/ 2838116 w 5452534"/>
              <a:gd name="connsiteY8" fmla="*/ 1919865 h 2009491"/>
              <a:gd name="connsiteX9" fmla="*/ 2444193 w 5452534"/>
              <a:gd name="connsiteY9" fmla="*/ 2007208 h 2009491"/>
              <a:gd name="connsiteX10" fmla="*/ 1337288 w 5452534"/>
              <a:gd name="connsiteY10" fmla="*/ 1886892 h 2009491"/>
              <a:gd name="connsiteX11" fmla="*/ 67734 w 5452534"/>
              <a:gd name="connsiteY11" fmla="*/ 1503663 h 2009491"/>
              <a:gd name="connsiteX12" fmla="*/ 0 w 5452534"/>
              <a:gd name="connsiteY12" fmla="*/ 30463 h 2009491"/>
              <a:gd name="connsiteX13" fmla="*/ 67734 w 5452534"/>
              <a:gd name="connsiteY13" fmla="*/ 30463 h 2009491"/>
              <a:gd name="connsiteX0" fmla="*/ 67734 w 5452534"/>
              <a:gd name="connsiteY0" fmla="*/ 30463 h 2008522"/>
              <a:gd name="connsiteX1" fmla="*/ 699168 w 5452534"/>
              <a:gd name="connsiteY1" fmla="*/ 373586 h 2008522"/>
              <a:gd name="connsiteX2" fmla="*/ 1601983 w 5452534"/>
              <a:gd name="connsiteY2" fmla="*/ 527322 h 2008522"/>
              <a:gd name="connsiteX3" fmla="*/ 3139797 w 5452534"/>
              <a:gd name="connsiteY3" fmla="*/ 586589 h 2008522"/>
              <a:gd name="connsiteX4" fmla="*/ 4694099 w 5452534"/>
              <a:gd name="connsiteY4" fmla="*/ 322785 h 2008522"/>
              <a:gd name="connsiteX5" fmla="*/ 5447186 w 5452534"/>
              <a:gd name="connsiteY5" fmla="*/ 63884 h 2008522"/>
              <a:gd name="connsiteX6" fmla="*/ 5452534 w 5452534"/>
              <a:gd name="connsiteY6" fmla="*/ 1452863 h 2008522"/>
              <a:gd name="connsiteX7" fmla="*/ 4224867 w 5452534"/>
              <a:gd name="connsiteY7" fmla="*/ 1935017 h 2008522"/>
              <a:gd name="connsiteX8" fmla="*/ 2910305 w 5452534"/>
              <a:gd name="connsiteY8" fmla="*/ 1895802 h 2008522"/>
              <a:gd name="connsiteX9" fmla="*/ 2444193 w 5452534"/>
              <a:gd name="connsiteY9" fmla="*/ 2007208 h 2008522"/>
              <a:gd name="connsiteX10" fmla="*/ 1337288 w 5452534"/>
              <a:gd name="connsiteY10" fmla="*/ 1886892 h 2008522"/>
              <a:gd name="connsiteX11" fmla="*/ 67734 w 5452534"/>
              <a:gd name="connsiteY11" fmla="*/ 1503663 h 2008522"/>
              <a:gd name="connsiteX12" fmla="*/ 0 w 5452534"/>
              <a:gd name="connsiteY12" fmla="*/ 30463 h 2008522"/>
              <a:gd name="connsiteX13" fmla="*/ 67734 w 5452534"/>
              <a:gd name="connsiteY13" fmla="*/ 30463 h 2008522"/>
              <a:gd name="connsiteX0" fmla="*/ 67734 w 5452534"/>
              <a:gd name="connsiteY0" fmla="*/ 30463 h 2007208"/>
              <a:gd name="connsiteX1" fmla="*/ 699168 w 5452534"/>
              <a:gd name="connsiteY1" fmla="*/ 373586 h 2007208"/>
              <a:gd name="connsiteX2" fmla="*/ 1601983 w 5452534"/>
              <a:gd name="connsiteY2" fmla="*/ 527322 h 2007208"/>
              <a:gd name="connsiteX3" fmla="*/ 3139797 w 5452534"/>
              <a:gd name="connsiteY3" fmla="*/ 586589 h 2007208"/>
              <a:gd name="connsiteX4" fmla="*/ 4694099 w 5452534"/>
              <a:gd name="connsiteY4" fmla="*/ 322785 h 2007208"/>
              <a:gd name="connsiteX5" fmla="*/ 5447186 w 5452534"/>
              <a:gd name="connsiteY5" fmla="*/ 63884 h 2007208"/>
              <a:gd name="connsiteX6" fmla="*/ 5452534 w 5452534"/>
              <a:gd name="connsiteY6" fmla="*/ 1452863 h 2007208"/>
              <a:gd name="connsiteX7" fmla="*/ 4224867 w 5452534"/>
              <a:gd name="connsiteY7" fmla="*/ 1935017 h 2007208"/>
              <a:gd name="connsiteX8" fmla="*/ 2444193 w 5452534"/>
              <a:gd name="connsiteY8" fmla="*/ 2007208 h 2007208"/>
              <a:gd name="connsiteX9" fmla="*/ 1337288 w 5452534"/>
              <a:gd name="connsiteY9" fmla="*/ 1886892 h 2007208"/>
              <a:gd name="connsiteX10" fmla="*/ 67734 w 5452534"/>
              <a:gd name="connsiteY10" fmla="*/ 1503663 h 2007208"/>
              <a:gd name="connsiteX11" fmla="*/ 0 w 5452534"/>
              <a:gd name="connsiteY11" fmla="*/ 30463 h 2007208"/>
              <a:gd name="connsiteX12" fmla="*/ 67734 w 5452534"/>
              <a:gd name="connsiteY12" fmla="*/ 30463 h 2007208"/>
              <a:gd name="connsiteX0" fmla="*/ 67734 w 5452534"/>
              <a:gd name="connsiteY0" fmla="*/ 30463 h 2007208"/>
              <a:gd name="connsiteX1" fmla="*/ 699168 w 5452534"/>
              <a:gd name="connsiteY1" fmla="*/ 373586 h 2007208"/>
              <a:gd name="connsiteX2" fmla="*/ 1601983 w 5452534"/>
              <a:gd name="connsiteY2" fmla="*/ 527322 h 2007208"/>
              <a:gd name="connsiteX3" fmla="*/ 3139797 w 5452534"/>
              <a:gd name="connsiteY3" fmla="*/ 586589 h 2007208"/>
              <a:gd name="connsiteX4" fmla="*/ 4694099 w 5452534"/>
              <a:gd name="connsiteY4" fmla="*/ 322785 h 2007208"/>
              <a:gd name="connsiteX5" fmla="*/ 5447186 w 5452534"/>
              <a:gd name="connsiteY5" fmla="*/ 63884 h 2007208"/>
              <a:gd name="connsiteX6" fmla="*/ 5452534 w 5452534"/>
              <a:gd name="connsiteY6" fmla="*/ 1452863 h 2007208"/>
              <a:gd name="connsiteX7" fmla="*/ 4985079 w 5452534"/>
              <a:gd name="connsiteY7" fmla="*/ 1732550 h 2007208"/>
              <a:gd name="connsiteX8" fmla="*/ 4224867 w 5452534"/>
              <a:gd name="connsiteY8" fmla="*/ 1935017 h 2007208"/>
              <a:gd name="connsiteX9" fmla="*/ 2444193 w 5452534"/>
              <a:gd name="connsiteY9" fmla="*/ 2007208 h 2007208"/>
              <a:gd name="connsiteX10" fmla="*/ 1337288 w 5452534"/>
              <a:gd name="connsiteY10" fmla="*/ 1886892 h 2007208"/>
              <a:gd name="connsiteX11" fmla="*/ 67734 w 5452534"/>
              <a:gd name="connsiteY11" fmla="*/ 1503663 h 2007208"/>
              <a:gd name="connsiteX12" fmla="*/ 0 w 5452534"/>
              <a:gd name="connsiteY12" fmla="*/ 30463 h 2007208"/>
              <a:gd name="connsiteX13" fmla="*/ 67734 w 5452534"/>
              <a:gd name="connsiteY13" fmla="*/ 30463 h 2007208"/>
              <a:gd name="connsiteX0" fmla="*/ 67734 w 5452534"/>
              <a:gd name="connsiteY0" fmla="*/ 30463 h 2007208"/>
              <a:gd name="connsiteX1" fmla="*/ 699168 w 5452534"/>
              <a:gd name="connsiteY1" fmla="*/ 373586 h 2007208"/>
              <a:gd name="connsiteX2" fmla="*/ 1601983 w 5452534"/>
              <a:gd name="connsiteY2" fmla="*/ 527322 h 2007208"/>
              <a:gd name="connsiteX3" fmla="*/ 3139797 w 5452534"/>
              <a:gd name="connsiteY3" fmla="*/ 586589 h 2007208"/>
              <a:gd name="connsiteX4" fmla="*/ 4694099 w 5452534"/>
              <a:gd name="connsiteY4" fmla="*/ 322785 h 2007208"/>
              <a:gd name="connsiteX5" fmla="*/ 5447186 w 5452534"/>
              <a:gd name="connsiteY5" fmla="*/ 63884 h 2007208"/>
              <a:gd name="connsiteX6" fmla="*/ 5452534 w 5452534"/>
              <a:gd name="connsiteY6" fmla="*/ 1452863 h 2007208"/>
              <a:gd name="connsiteX7" fmla="*/ 4985079 w 5452534"/>
              <a:gd name="connsiteY7" fmla="*/ 1732550 h 2007208"/>
              <a:gd name="connsiteX8" fmla="*/ 4224867 w 5452534"/>
              <a:gd name="connsiteY8" fmla="*/ 1935017 h 2007208"/>
              <a:gd name="connsiteX9" fmla="*/ 2444193 w 5452534"/>
              <a:gd name="connsiteY9" fmla="*/ 2007208 h 2007208"/>
              <a:gd name="connsiteX10" fmla="*/ 1337288 w 5452534"/>
              <a:gd name="connsiteY10" fmla="*/ 1886892 h 2007208"/>
              <a:gd name="connsiteX11" fmla="*/ 485269 w 5452534"/>
              <a:gd name="connsiteY11" fmla="*/ 1708487 h 2007208"/>
              <a:gd name="connsiteX12" fmla="*/ 67734 w 5452534"/>
              <a:gd name="connsiteY12" fmla="*/ 1503663 h 2007208"/>
              <a:gd name="connsiteX13" fmla="*/ 0 w 5452534"/>
              <a:gd name="connsiteY13" fmla="*/ 30463 h 2007208"/>
              <a:gd name="connsiteX14" fmla="*/ 67734 w 5452534"/>
              <a:gd name="connsiteY14" fmla="*/ 30463 h 2007208"/>
              <a:gd name="connsiteX0" fmla="*/ 67734 w 5452534"/>
              <a:gd name="connsiteY0" fmla="*/ 30463 h 2007208"/>
              <a:gd name="connsiteX1" fmla="*/ 699168 w 5452534"/>
              <a:gd name="connsiteY1" fmla="*/ 373586 h 2007208"/>
              <a:gd name="connsiteX2" fmla="*/ 1601983 w 5452534"/>
              <a:gd name="connsiteY2" fmla="*/ 527322 h 2007208"/>
              <a:gd name="connsiteX3" fmla="*/ 3139797 w 5452534"/>
              <a:gd name="connsiteY3" fmla="*/ 586589 h 2007208"/>
              <a:gd name="connsiteX4" fmla="*/ 4694099 w 5452534"/>
              <a:gd name="connsiteY4" fmla="*/ 322785 h 2007208"/>
              <a:gd name="connsiteX5" fmla="*/ 5447186 w 5452534"/>
              <a:gd name="connsiteY5" fmla="*/ 63884 h 2007208"/>
              <a:gd name="connsiteX6" fmla="*/ 5452534 w 5452534"/>
              <a:gd name="connsiteY6" fmla="*/ 1452863 h 2007208"/>
              <a:gd name="connsiteX7" fmla="*/ 4985079 w 5452534"/>
              <a:gd name="connsiteY7" fmla="*/ 1732550 h 2007208"/>
              <a:gd name="connsiteX8" fmla="*/ 4224867 w 5452534"/>
              <a:gd name="connsiteY8" fmla="*/ 1935017 h 2007208"/>
              <a:gd name="connsiteX9" fmla="*/ 2444193 w 5452534"/>
              <a:gd name="connsiteY9" fmla="*/ 2007208 h 2007208"/>
              <a:gd name="connsiteX10" fmla="*/ 1337288 w 5452534"/>
              <a:gd name="connsiteY10" fmla="*/ 1886892 h 2007208"/>
              <a:gd name="connsiteX11" fmla="*/ 485269 w 5452534"/>
              <a:gd name="connsiteY11" fmla="*/ 1708487 h 2007208"/>
              <a:gd name="connsiteX12" fmla="*/ 67734 w 5452534"/>
              <a:gd name="connsiteY12" fmla="*/ 1503663 h 2007208"/>
              <a:gd name="connsiteX13" fmla="*/ 0 w 5452534"/>
              <a:gd name="connsiteY13" fmla="*/ 30463 h 2007208"/>
              <a:gd name="connsiteX14" fmla="*/ 67734 w 5452534"/>
              <a:gd name="connsiteY14" fmla="*/ 30463 h 2007208"/>
              <a:gd name="connsiteX0" fmla="*/ 67734 w 5452534"/>
              <a:gd name="connsiteY0" fmla="*/ 30463 h 2007208"/>
              <a:gd name="connsiteX1" fmla="*/ 699168 w 5452534"/>
              <a:gd name="connsiteY1" fmla="*/ 373586 h 2007208"/>
              <a:gd name="connsiteX2" fmla="*/ 1601983 w 5452534"/>
              <a:gd name="connsiteY2" fmla="*/ 527322 h 2007208"/>
              <a:gd name="connsiteX3" fmla="*/ 3139797 w 5452534"/>
              <a:gd name="connsiteY3" fmla="*/ 586589 h 2007208"/>
              <a:gd name="connsiteX4" fmla="*/ 4694099 w 5452534"/>
              <a:gd name="connsiteY4" fmla="*/ 322785 h 2007208"/>
              <a:gd name="connsiteX5" fmla="*/ 5447186 w 5452534"/>
              <a:gd name="connsiteY5" fmla="*/ 63884 h 2007208"/>
              <a:gd name="connsiteX6" fmla="*/ 5452534 w 5452534"/>
              <a:gd name="connsiteY6" fmla="*/ 1452863 h 2007208"/>
              <a:gd name="connsiteX7" fmla="*/ 4985079 w 5452534"/>
              <a:gd name="connsiteY7" fmla="*/ 1732550 h 2007208"/>
              <a:gd name="connsiteX8" fmla="*/ 4224867 w 5452534"/>
              <a:gd name="connsiteY8" fmla="*/ 1935017 h 2007208"/>
              <a:gd name="connsiteX9" fmla="*/ 2444193 w 5452534"/>
              <a:gd name="connsiteY9" fmla="*/ 2007208 h 2007208"/>
              <a:gd name="connsiteX10" fmla="*/ 1337288 w 5452534"/>
              <a:gd name="connsiteY10" fmla="*/ 1886892 h 2007208"/>
              <a:gd name="connsiteX11" fmla="*/ 485269 w 5452534"/>
              <a:gd name="connsiteY11" fmla="*/ 1708487 h 2007208"/>
              <a:gd name="connsiteX12" fmla="*/ 208542 w 5452534"/>
              <a:gd name="connsiteY12" fmla="*/ 1612234 h 2007208"/>
              <a:gd name="connsiteX13" fmla="*/ 67734 w 5452534"/>
              <a:gd name="connsiteY13" fmla="*/ 1503663 h 2007208"/>
              <a:gd name="connsiteX14" fmla="*/ 0 w 5452534"/>
              <a:gd name="connsiteY14" fmla="*/ 30463 h 2007208"/>
              <a:gd name="connsiteX15" fmla="*/ 67734 w 5452534"/>
              <a:gd name="connsiteY15" fmla="*/ 30463 h 2007208"/>
              <a:gd name="connsiteX0" fmla="*/ 67734 w 5452534"/>
              <a:gd name="connsiteY0" fmla="*/ 30463 h 2007208"/>
              <a:gd name="connsiteX1" fmla="*/ 699168 w 5452534"/>
              <a:gd name="connsiteY1" fmla="*/ 373586 h 2007208"/>
              <a:gd name="connsiteX2" fmla="*/ 1601983 w 5452534"/>
              <a:gd name="connsiteY2" fmla="*/ 527322 h 2007208"/>
              <a:gd name="connsiteX3" fmla="*/ 3139797 w 5452534"/>
              <a:gd name="connsiteY3" fmla="*/ 586589 h 2007208"/>
              <a:gd name="connsiteX4" fmla="*/ 4694099 w 5452534"/>
              <a:gd name="connsiteY4" fmla="*/ 322785 h 2007208"/>
              <a:gd name="connsiteX5" fmla="*/ 5399059 w 5452534"/>
              <a:gd name="connsiteY5" fmla="*/ 63884 h 2007208"/>
              <a:gd name="connsiteX6" fmla="*/ 5452534 w 5452534"/>
              <a:gd name="connsiteY6" fmla="*/ 1452863 h 2007208"/>
              <a:gd name="connsiteX7" fmla="*/ 4985079 w 5452534"/>
              <a:gd name="connsiteY7" fmla="*/ 1732550 h 2007208"/>
              <a:gd name="connsiteX8" fmla="*/ 4224867 w 5452534"/>
              <a:gd name="connsiteY8" fmla="*/ 1935017 h 2007208"/>
              <a:gd name="connsiteX9" fmla="*/ 2444193 w 5452534"/>
              <a:gd name="connsiteY9" fmla="*/ 2007208 h 2007208"/>
              <a:gd name="connsiteX10" fmla="*/ 1337288 w 5452534"/>
              <a:gd name="connsiteY10" fmla="*/ 1886892 h 2007208"/>
              <a:gd name="connsiteX11" fmla="*/ 485269 w 5452534"/>
              <a:gd name="connsiteY11" fmla="*/ 1708487 h 2007208"/>
              <a:gd name="connsiteX12" fmla="*/ 208542 w 5452534"/>
              <a:gd name="connsiteY12" fmla="*/ 1612234 h 2007208"/>
              <a:gd name="connsiteX13" fmla="*/ 67734 w 5452534"/>
              <a:gd name="connsiteY13" fmla="*/ 1503663 h 2007208"/>
              <a:gd name="connsiteX14" fmla="*/ 0 w 5452534"/>
              <a:gd name="connsiteY14" fmla="*/ 30463 h 2007208"/>
              <a:gd name="connsiteX15" fmla="*/ 67734 w 5452534"/>
              <a:gd name="connsiteY15" fmla="*/ 30463 h 2007208"/>
              <a:gd name="connsiteX0" fmla="*/ 67734 w 5452534"/>
              <a:gd name="connsiteY0" fmla="*/ 30463 h 2007208"/>
              <a:gd name="connsiteX1" fmla="*/ 699168 w 5452534"/>
              <a:gd name="connsiteY1" fmla="*/ 373586 h 2007208"/>
              <a:gd name="connsiteX2" fmla="*/ 1601983 w 5452534"/>
              <a:gd name="connsiteY2" fmla="*/ 527322 h 2007208"/>
              <a:gd name="connsiteX3" fmla="*/ 3139797 w 5452534"/>
              <a:gd name="connsiteY3" fmla="*/ 586589 h 2007208"/>
              <a:gd name="connsiteX4" fmla="*/ 4694099 w 5452534"/>
              <a:gd name="connsiteY4" fmla="*/ 322785 h 2007208"/>
              <a:gd name="connsiteX5" fmla="*/ 5399059 w 5452534"/>
              <a:gd name="connsiteY5" fmla="*/ 63884 h 2007208"/>
              <a:gd name="connsiteX6" fmla="*/ 5452534 w 5452534"/>
              <a:gd name="connsiteY6" fmla="*/ 1452863 h 2007208"/>
              <a:gd name="connsiteX7" fmla="*/ 4985079 w 5452534"/>
              <a:gd name="connsiteY7" fmla="*/ 1732550 h 2007208"/>
              <a:gd name="connsiteX8" fmla="*/ 4224867 w 5452534"/>
              <a:gd name="connsiteY8" fmla="*/ 1935017 h 2007208"/>
              <a:gd name="connsiteX9" fmla="*/ 2444193 w 5452534"/>
              <a:gd name="connsiteY9" fmla="*/ 2007208 h 2007208"/>
              <a:gd name="connsiteX10" fmla="*/ 1337288 w 5452534"/>
              <a:gd name="connsiteY10" fmla="*/ 1886892 h 2007208"/>
              <a:gd name="connsiteX11" fmla="*/ 485269 w 5452534"/>
              <a:gd name="connsiteY11" fmla="*/ 1708487 h 2007208"/>
              <a:gd name="connsiteX12" fmla="*/ 67734 w 5452534"/>
              <a:gd name="connsiteY12" fmla="*/ 1503663 h 2007208"/>
              <a:gd name="connsiteX13" fmla="*/ 0 w 5452534"/>
              <a:gd name="connsiteY13" fmla="*/ 30463 h 2007208"/>
              <a:gd name="connsiteX14" fmla="*/ 67734 w 5452534"/>
              <a:gd name="connsiteY14" fmla="*/ 30463 h 2007208"/>
              <a:gd name="connsiteX0" fmla="*/ 67734 w 5452534"/>
              <a:gd name="connsiteY0" fmla="*/ 30463 h 2007208"/>
              <a:gd name="connsiteX1" fmla="*/ 699168 w 5452534"/>
              <a:gd name="connsiteY1" fmla="*/ 373586 h 2007208"/>
              <a:gd name="connsiteX2" fmla="*/ 1601983 w 5452534"/>
              <a:gd name="connsiteY2" fmla="*/ 527322 h 2007208"/>
              <a:gd name="connsiteX3" fmla="*/ 3139797 w 5452534"/>
              <a:gd name="connsiteY3" fmla="*/ 586589 h 2007208"/>
              <a:gd name="connsiteX4" fmla="*/ 4694099 w 5452534"/>
              <a:gd name="connsiteY4" fmla="*/ 322785 h 2007208"/>
              <a:gd name="connsiteX5" fmla="*/ 5399059 w 5452534"/>
              <a:gd name="connsiteY5" fmla="*/ 63884 h 2007208"/>
              <a:gd name="connsiteX6" fmla="*/ 5452534 w 5452534"/>
              <a:gd name="connsiteY6" fmla="*/ 1452863 h 2007208"/>
              <a:gd name="connsiteX7" fmla="*/ 4985079 w 5452534"/>
              <a:gd name="connsiteY7" fmla="*/ 1732550 h 2007208"/>
              <a:gd name="connsiteX8" fmla="*/ 4236898 w 5452534"/>
              <a:gd name="connsiteY8" fmla="*/ 1886890 h 2007208"/>
              <a:gd name="connsiteX9" fmla="*/ 2444193 w 5452534"/>
              <a:gd name="connsiteY9" fmla="*/ 2007208 h 2007208"/>
              <a:gd name="connsiteX10" fmla="*/ 1337288 w 5452534"/>
              <a:gd name="connsiteY10" fmla="*/ 1886892 h 2007208"/>
              <a:gd name="connsiteX11" fmla="*/ 485269 w 5452534"/>
              <a:gd name="connsiteY11" fmla="*/ 1708487 h 2007208"/>
              <a:gd name="connsiteX12" fmla="*/ 67734 w 5452534"/>
              <a:gd name="connsiteY12" fmla="*/ 1503663 h 2007208"/>
              <a:gd name="connsiteX13" fmla="*/ 0 w 5452534"/>
              <a:gd name="connsiteY13" fmla="*/ 30463 h 2007208"/>
              <a:gd name="connsiteX14" fmla="*/ 67734 w 5452534"/>
              <a:gd name="connsiteY14" fmla="*/ 30463 h 2007208"/>
              <a:gd name="connsiteX0" fmla="*/ 67734 w 5452534"/>
              <a:gd name="connsiteY0" fmla="*/ 30463 h 2007208"/>
              <a:gd name="connsiteX1" fmla="*/ 699168 w 5452534"/>
              <a:gd name="connsiteY1" fmla="*/ 373586 h 2007208"/>
              <a:gd name="connsiteX2" fmla="*/ 1601983 w 5452534"/>
              <a:gd name="connsiteY2" fmla="*/ 527322 h 2007208"/>
              <a:gd name="connsiteX3" fmla="*/ 3139797 w 5452534"/>
              <a:gd name="connsiteY3" fmla="*/ 586589 h 2007208"/>
              <a:gd name="connsiteX4" fmla="*/ 4694099 w 5452534"/>
              <a:gd name="connsiteY4" fmla="*/ 322785 h 2007208"/>
              <a:gd name="connsiteX5" fmla="*/ 5399059 w 5452534"/>
              <a:gd name="connsiteY5" fmla="*/ 63884 h 2007208"/>
              <a:gd name="connsiteX6" fmla="*/ 5452534 w 5452534"/>
              <a:gd name="connsiteY6" fmla="*/ 1452863 h 2007208"/>
              <a:gd name="connsiteX7" fmla="*/ 4985079 w 5452534"/>
              <a:gd name="connsiteY7" fmla="*/ 1732550 h 2007208"/>
              <a:gd name="connsiteX8" fmla="*/ 4236898 w 5452534"/>
              <a:gd name="connsiteY8" fmla="*/ 1838764 h 2007208"/>
              <a:gd name="connsiteX9" fmla="*/ 2444193 w 5452534"/>
              <a:gd name="connsiteY9" fmla="*/ 2007208 h 2007208"/>
              <a:gd name="connsiteX10" fmla="*/ 1337288 w 5452534"/>
              <a:gd name="connsiteY10" fmla="*/ 1886892 h 2007208"/>
              <a:gd name="connsiteX11" fmla="*/ 485269 w 5452534"/>
              <a:gd name="connsiteY11" fmla="*/ 1708487 h 2007208"/>
              <a:gd name="connsiteX12" fmla="*/ 67734 w 5452534"/>
              <a:gd name="connsiteY12" fmla="*/ 1503663 h 2007208"/>
              <a:gd name="connsiteX13" fmla="*/ 0 w 5452534"/>
              <a:gd name="connsiteY13" fmla="*/ 30463 h 2007208"/>
              <a:gd name="connsiteX14" fmla="*/ 67734 w 5452534"/>
              <a:gd name="connsiteY14" fmla="*/ 30463 h 2007208"/>
              <a:gd name="connsiteX0" fmla="*/ 67734 w 5452534"/>
              <a:gd name="connsiteY0" fmla="*/ 30463 h 2007208"/>
              <a:gd name="connsiteX1" fmla="*/ 699168 w 5452534"/>
              <a:gd name="connsiteY1" fmla="*/ 373586 h 2007208"/>
              <a:gd name="connsiteX2" fmla="*/ 1601983 w 5452534"/>
              <a:gd name="connsiteY2" fmla="*/ 527322 h 2007208"/>
              <a:gd name="connsiteX3" fmla="*/ 3139797 w 5452534"/>
              <a:gd name="connsiteY3" fmla="*/ 586589 h 2007208"/>
              <a:gd name="connsiteX4" fmla="*/ 4694099 w 5452534"/>
              <a:gd name="connsiteY4" fmla="*/ 322785 h 2007208"/>
              <a:gd name="connsiteX5" fmla="*/ 5399059 w 5452534"/>
              <a:gd name="connsiteY5" fmla="*/ 63884 h 2007208"/>
              <a:gd name="connsiteX6" fmla="*/ 5452534 w 5452534"/>
              <a:gd name="connsiteY6" fmla="*/ 1452863 h 2007208"/>
              <a:gd name="connsiteX7" fmla="*/ 4985079 w 5452534"/>
              <a:gd name="connsiteY7" fmla="*/ 1732550 h 2007208"/>
              <a:gd name="connsiteX8" fmla="*/ 4236898 w 5452534"/>
              <a:gd name="connsiteY8" fmla="*/ 1838764 h 2007208"/>
              <a:gd name="connsiteX9" fmla="*/ 2444193 w 5452534"/>
              <a:gd name="connsiteY9" fmla="*/ 2007208 h 2007208"/>
              <a:gd name="connsiteX10" fmla="*/ 1337288 w 5452534"/>
              <a:gd name="connsiteY10" fmla="*/ 1886892 h 2007208"/>
              <a:gd name="connsiteX11" fmla="*/ 485269 w 5452534"/>
              <a:gd name="connsiteY11" fmla="*/ 1708487 h 2007208"/>
              <a:gd name="connsiteX12" fmla="*/ 67734 w 5452534"/>
              <a:gd name="connsiteY12" fmla="*/ 1503663 h 2007208"/>
              <a:gd name="connsiteX13" fmla="*/ 0 w 5452534"/>
              <a:gd name="connsiteY13" fmla="*/ 30463 h 2007208"/>
              <a:gd name="connsiteX14" fmla="*/ 67734 w 5452534"/>
              <a:gd name="connsiteY14" fmla="*/ 30463 h 2007208"/>
              <a:gd name="connsiteX0" fmla="*/ 67734 w 5452534"/>
              <a:gd name="connsiteY0" fmla="*/ 30463 h 2007208"/>
              <a:gd name="connsiteX1" fmla="*/ 699168 w 5452534"/>
              <a:gd name="connsiteY1" fmla="*/ 373586 h 2007208"/>
              <a:gd name="connsiteX2" fmla="*/ 1601983 w 5452534"/>
              <a:gd name="connsiteY2" fmla="*/ 527322 h 2007208"/>
              <a:gd name="connsiteX3" fmla="*/ 3139797 w 5452534"/>
              <a:gd name="connsiteY3" fmla="*/ 586589 h 2007208"/>
              <a:gd name="connsiteX4" fmla="*/ 4694099 w 5452534"/>
              <a:gd name="connsiteY4" fmla="*/ 322785 h 2007208"/>
              <a:gd name="connsiteX5" fmla="*/ 5399059 w 5452534"/>
              <a:gd name="connsiteY5" fmla="*/ 63884 h 2007208"/>
              <a:gd name="connsiteX6" fmla="*/ 5452534 w 5452534"/>
              <a:gd name="connsiteY6" fmla="*/ 1452863 h 2007208"/>
              <a:gd name="connsiteX7" fmla="*/ 5021174 w 5452534"/>
              <a:gd name="connsiteY7" fmla="*/ 1672393 h 2007208"/>
              <a:gd name="connsiteX8" fmla="*/ 4236898 w 5452534"/>
              <a:gd name="connsiteY8" fmla="*/ 1838764 h 2007208"/>
              <a:gd name="connsiteX9" fmla="*/ 2444193 w 5452534"/>
              <a:gd name="connsiteY9" fmla="*/ 2007208 h 2007208"/>
              <a:gd name="connsiteX10" fmla="*/ 1337288 w 5452534"/>
              <a:gd name="connsiteY10" fmla="*/ 1886892 h 2007208"/>
              <a:gd name="connsiteX11" fmla="*/ 485269 w 5452534"/>
              <a:gd name="connsiteY11" fmla="*/ 1708487 h 2007208"/>
              <a:gd name="connsiteX12" fmla="*/ 67734 w 5452534"/>
              <a:gd name="connsiteY12" fmla="*/ 1503663 h 2007208"/>
              <a:gd name="connsiteX13" fmla="*/ 0 w 5452534"/>
              <a:gd name="connsiteY13" fmla="*/ 30463 h 2007208"/>
              <a:gd name="connsiteX14" fmla="*/ 67734 w 5452534"/>
              <a:gd name="connsiteY14" fmla="*/ 30463 h 2007208"/>
              <a:gd name="connsiteX0" fmla="*/ 67734 w 5452534"/>
              <a:gd name="connsiteY0" fmla="*/ 30463 h 2007208"/>
              <a:gd name="connsiteX1" fmla="*/ 699168 w 5452534"/>
              <a:gd name="connsiteY1" fmla="*/ 373586 h 2007208"/>
              <a:gd name="connsiteX2" fmla="*/ 1601983 w 5452534"/>
              <a:gd name="connsiteY2" fmla="*/ 527322 h 2007208"/>
              <a:gd name="connsiteX3" fmla="*/ 3139797 w 5452534"/>
              <a:gd name="connsiteY3" fmla="*/ 586589 h 2007208"/>
              <a:gd name="connsiteX4" fmla="*/ 4694099 w 5452534"/>
              <a:gd name="connsiteY4" fmla="*/ 322785 h 2007208"/>
              <a:gd name="connsiteX5" fmla="*/ 5399059 w 5452534"/>
              <a:gd name="connsiteY5" fmla="*/ 63884 h 2007208"/>
              <a:gd name="connsiteX6" fmla="*/ 5452534 w 5452534"/>
              <a:gd name="connsiteY6" fmla="*/ 1452863 h 2007208"/>
              <a:gd name="connsiteX7" fmla="*/ 5021174 w 5452534"/>
              <a:gd name="connsiteY7" fmla="*/ 1672393 h 2007208"/>
              <a:gd name="connsiteX8" fmla="*/ 4236898 w 5452534"/>
              <a:gd name="connsiteY8" fmla="*/ 1838764 h 2007208"/>
              <a:gd name="connsiteX9" fmla="*/ 2444193 w 5452534"/>
              <a:gd name="connsiteY9" fmla="*/ 2007208 h 2007208"/>
              <a:gd name="connsiteX10" fmla="*/ 1337288 w 5452534"/>
              <a:gd name="connsiteY10" fmla="*/ 1886892 h 2007208"/>
              <a:gd name="connsiteX11" fmla="*/ 509332 w 5452534"/>
              <a:gd name="connsiteY11" fmla="*/ 1624266 h 2007208"/>
              <a:gd name="connsiteX12" fmla="*/ 67734 w 5452534"/>
              <a:gd name="connsiteY12" fmla="*/ 1503663 h 2007208"/>
              <a:gd name="connsiteX13" fmla="*/ 0 w 5452534"/>
              <a:gd name="connsiteY13" fmla="*/ 30463 h 2007208"/>
              <a:gd name="connsiteX14" fmla="*/ 67734 w 5452534"/>
              <a:gd name="connsiteY14" fmla="*/ 30463 h 2007208"/>
              <a:gd name="connsiteX0" fmla="*/ 67734 w 5452534"/>
              <a:gd name="connsiteY0" fmla="*/ 30463 h 2007208"/>
              <a:gd name="connsiteX1" fmla="*/ 699168 w 5452534"/>
              <a:gd name="connsiteY1" fmla="*/ 373586 h 2007208"/>
              <a:gd name="connsiteX2" fmla="*/ 1601983 w 5452534"/>
              <a:gd name="connsiteY2" fmla="*/ 527322 h 2007208"/>
              <a:gd name="connsiteX3" fmla="*/ 3139797 w 5452534"/>
              <a:gd name="connsiteY3" fmla="*/ 586589 h 2007208"/>
              <a:gd name="connsiteX4" fmla="*/ 4694099 w 5452534"/>
              <a:gd name="connsiteY4" fmla="*/ 322785 h 2007208"/>
              <a:gd name="connsiteX5" fmla="*/ 5399059 w 5452534"/>
              <a:gd name="connsiteY5" fmla="*/ 63884 h 2007208"/>
              <a:gd name="connsiteX6" fmla="*/ 5452534 w 5452534"/>
              <a:gd name="connsiteY6" fmla="*/ 1452863 h 2007208"/>
              <a:gd name="connsiteX7" fmla="*/ 5021174 w 5452534"/>
              <a:gd name="connsiteY7" fmla="*/ 1672393 h 2007208"/>
              <a:gd name="connsiteX8" fmla="*/ 4236898 w 5452534"/>
              <a:gd name="connsiteY8" fmla="*/ 1838764 h 2007208"/>
              <a:gd name="connsiteX9" fmla="*/ 2444193 w 5452534"/>
              <a:gd name="connsiteY9" fmla="*/ 2007208 h 2007208"/>
              <a:gd name="connsiteX10" fmla="*/ 1337288 w 5452534"/>
              <a:gd name="connsiteY10" fmla="*/ 1886892 h 2007208"/>
              <a:gd name="connsiteX11" fmla="*/ 545426 w 5452534"/>
              <a:gd name="connsiteY11" fmla="*/ 1684424 h 2007208"/>
              <a:gd name="connsiteX12" fmla="*/ 67734 w 5452534"/>
              <a:gd name="connsiteY12" fmla="*/ 1503663 h 2007208"/>
              <a:gd name="connsiteX13" fmla="*/ 0 w 5452534"/>
              <a:gd name="connsiteY13" fmla="*/ 30463 h 2007208"/>
              <a:gd name="connsiteX14" fmla="*/ 67734 w 5452534"/>
              <a:gd name="connsiteY14" fmla="*/ 30463 h 2007208"/>
              <a:gd name="connsiteX0" fmla="*/ 67734 w 5452534"/>
              <a:gd name="connsiteY0" fmla="*/ 30463 h 2007208"/>
              <a:gd name="connsiteX1" fmla="*/ 699168 w 5452534"/>
              <a:gd name="connsiteY1" fmla="*/ 373586 h 2007208"/>
              <a:gd name="connsiteX2" fmla="*/ 1601983 w 5452534"/>
              <a:gd name="connsiteY2" fmla="*/ 527322 h 2007208"/>
              <a:gd name="connsiteX3" fmla="*/ 3139797 w 5452534"/>
              <a:gd name="connsiteY3" fmla="*/ 586589 h 2007208"/>
              <a:gd name="connsiteX4" fmla="*/ 4694099 w 5452534"/>
              <a:gd name="connsiteY4" fmla="*/ 322785 h 2007208"/>
              <a:gd name="connsiteX5" fmla="*/ 5399059 w 5452534"/>
              <a:gd name="connsiteY5" fmla="*/ 63884 h 2007208"/>
              <a:gd name="connsiteX6" fmla="*/ 5452534 w 5452534"/>
              <a:gd name="connsiteY6" fmla="*/ 1452863 h 2007208"/>
              <a:gd name="connsiteX7" fmla="*/ 5021174 w 5452534"/>
              <a:gd name="connsiteY7" fmla="*/ 1672393 h 2007208"/>
              <a:gd name="connsiteX8" fmla="*/ 4236898 w 5452534"/>
              <a:gd name="connsiteY8" fmla="*/ 1838764 h 2007208"/>
              <a:gd name="connsiteX9" fmla="*/ 2444193 w 5452534"/>
              <a:gd name="connsiteY9" fmla="*/ 2007208 h 2007208"/>
              <a:gd name="connsiteX10" fmla="*/ 1337288 w 5452534"/>
              <a:gd name="connsiteY10" fmla="*/ 1886892 h 2007208"/>
              <a:gd name="connsiteX11" fmla="*/ 545426 w 5452534"/>
              <a:gd name="connsiteY11" fmla="*/ 1684424 h 2007208"/>
              <a:gd name="connsiteX12" fmla="*/ 67734 w 5452534"/>
              <a:gd name="connsiteY12" fmla="*/ 1503663 h 2007208"/>
              <a:gd name="connsiteX13" fmla="*/ 0 w 5452534"/>
              <a:gd name="connsiteY13" fmla="*/ 30463 h 2007208"/>
              <a:gd name="connsiteX14" fmla="*/ 67734 w 5452534"/>
              <a:gd name="connsiteY14" fmla="*/ 30463 h 2007208"/>
              <a:gd name="connsiteX0" fmla="*/ 67734 w 5452534"/>
              <a:gd name="connsiteY0" fmla="*/ 30463 h 2007208"/>
              <a:gd name="connsiteX1" fmla="*/ 699168 w 5452534"/>
              <a:gd name="connsiteY1" fmla="*/ 373586 h 2007208"/>
              <a:gd name="connsiteX2" fmla="*/ 1601983 w 5452534"/>
              <a:gd name="connsiteY2" fmla="*/ 527322 h 2007208"/>
              <a:gd name="connsiteX3" fmla="*/ 3139797 w 5452534"/>
              <a:gd name="connsiteY3" fmla="*/ 586589 h 2007208"/>
              <a:gd name="connsiteX4" fmla="*/ 4694099 w 5452534"/>
              <a:gd name="connsiteY4" fmla="*/ 322785 h 2007208"/>
              <a:gd name="connsiteX5" fmla="*/ 5399059 w 5452534"/>
              <a:gd name="connsiteY5" fmla="*/ 63884 h 2007208"/>
              <a:gd name="connsiteX6" fmla="*/ 5452534 w 5452534"/>
              <a:gd name="connsiteY6" fmla="*/ 1452863 h 2007208"/>
              <a:gd name="connsiteX7" fmla="*/ 5021174 w 5452534"/>
              <a:gd name="connsiteY7" fmla="*/ 1672393 h 2007208"/>
              <a:gd name="connsiteX8" fmla="*/ 4236898 w 5452534"/>
              <a:gd name="connsiteY8" fmla="*/ 1838764 h 2007208"/>
              <a:gd name="connsiteX9" fmla="*/ 2444193 w 5452534"/>
              <a:gd name="connsiteY9" fmla="*/ 2007208 h 2007208"/>
              <a:gd name="connsiteX10" fmla="*/ 1361352 w 5452534"/>
              <a:gd name="connsiteY10" fmla="*/ 1814703 h 2007208"/>
              <a:gd name="connsiteX11" fmla="*/ 545426 w 5452534"/>
              <a:gd name="connsiteY11" fmla="*/ 1684424 h 2007208"/>
              <a:gd name="connsiteX12" fmla="*/ 67734 w 5452534"/>
              <a:gd name="connsiteY12" fmla="*/ 1503663 h 2007208"/>
              <a:gd name="connsiteX13" fmla="*/ 0 w 5452534"/>
              <a:gd name="connsiteY13" fmla="*/ 30463 h 2007208"/>
              <a:gd name="connsiteX14" fmla="*/ 67734 w 5452534"/>
              <a:gd name="connsiteY14" fmla="*/ 30463 h 2007208"/>
              <a:gd name="connsiteX0" fmla="*/ 67734 w 5452534"/>
              <a:gd name="connsiteY0" fmla="*/ 30463 h 2007208"/>
              <a:gd name="connsiteX1" fmla="*/ 699168 w 5452534"/>
              <a:gd name="connsiteY1" fmla="*/ 373586 h 2007208"/>
              <a:gd name="connsiteX2" fmla="*/ 1601983 w 5452534"/>
              <a:gd name="connsiteY2" fmla="*/ 527322 h 2007208"/>
              <a:gd name="connsiteX3" fmla="*/ 3139797 w 5452534"/>
              <a:gd name="connsiteY3" fmla="*/ 586589 h 2007208"/>
              <a:gd name="connsiteX4" fmla="*/ 4694099 w 5452534"/>
              <a:gd name="connsiteY4" fmla="*/ 322785 h 2007208"/>
              <a:gd name="connsiteX5" fmla="*/ 5399059 w 5452534"/>
              <a:gd name="connsiteY5" fmla="*/ 63884 h 2007208"/>
              <a:gd name="connsiteX6" fmla="*/ 5452534 w 5452534"/>
              <a:gd name="connsiteY6" fmla="*/ 1452863 h 2007208"/>
              <a:gd name="connsiteX7" fmla="*/ 5021174 w 5452534"/>
              <a:gd name="connsiteY7" fmla="*/ 1672393 h 2007208"/>
              <a:gd name="connsiteX8" fmla="*/ 4236898 w 5452534"/>
              <a:gd name="connsiteY8" fmla="*/ 1838764 h 2007208"/>
              <a:gd name="connsiteX9" fmla="*/ 2444193 w 5452534"/>
              <a:gd name="connsiteY9" fmla="*/ 2007208 h 2007208"/>
              <a:gd name="connsiteX10" fmla="*/ 1361352 w 5452534"/>
              <a:gd name="connsiteY10" fmla="*/ 1814703 h 2007208"/>
              <a:gd name="connsiteX11" fmla="*/ 545426 w 5452534"/>
              <a:gd name="connsiteY11" fmla="*/ 1684424 h 2007208"/>
              <a:gd name="connsiteX12" fmla="*/ 67734 w 5452534"/>
              <a:gd name="connsiteY12" fmla="*/ 1503663 h 2007208"/>
              <a:gd name="connsiteX13" fmla="*/ 0 w 5452534"/>
              <a:gd name="connsiteY13" fmla="*/ 30463 h 2007208"/>
              <a:gd name="connsiteX14" fmla="*/ 67734 w 5452534"/>
              <a:gd name="connsiteY14" fmla="*/ 30463 h 2007208"/>
              <a:gd name="connsiteX0" fmla="*/ 67734 w 5452534"/>
              <a:gd name="connsiteY0" fmla="*/ 30463 h 1910955"/>
              <a:gd name="connsiteX1" fmla="*/ 699168 w 5452534"/>
              <a:gd name="connsiteY1" fmla="*/ 373586 h 1910955"/>
              <a:gd name="connsiteX2" fmla="*/ 1601983 w 5452534"/>
              <a:gd name="connsiteY2" fmla="*/ 527322 h 1910955"/>
              <a:gd name="connsiteX3" fmla="*/ 3139797 w 5452534"/>
              <a:gd name="connsiteY3" fmla="*/ 586589 h 1910955"/>
              <a:gd name="connsiteX4" fmla="*/ 4694099 w 5452534"/>
              <a:gd name="connsiteY4" fmla="*/ 322785 h 1910955"/>
              <a:gd name="connsiteX5" fmla="*/ 5399059 w 5452534"/>
              <a:gd name="connsiteY5" fmla="*/ 63884 h 1910955"/>
              <a:gd name="connsiteX6" fmla="*/ 5452534 w 5452534"/>
              <a:gd name="connsiteY6" fmla="*/ 1452863 h 1910955"/>
              <a:gd name="connsiteX7" fmla="*/ 5021174 w 5452534"/>
              <a:gd name="connsiteY7" fmla="*/ 1672393 h 1910955"/>
              <a:gd name="connsiteX8" fmla="*/ 4236898 w 5452534"/>
              <a:gd name="connsiteY8" fmla="*/ 1838764 h 1910955"/>
              <a:gd name="connsiteX9" fmla="*/ 2480288 w 5452534"/>
              <a:gd name="connsiteY9" fmla="*/ 1910955 h 1910955"/>
              <a:gd name="connsiteX10" fmla="*/ 1361352 w 5452534"/>
              <a:gd name="connsiteY10" fmla="*/ 1814703 h 1910955"/>
              <a:gd name="connsiteX11" fmla="*/ 545426 w 5452534"/>
              <a:gd name="connsiteY11" fmla="*/ 1684424 h 1910955"/>
              <a:gd name="connsiteX12" fmla="*/ 67734 w 5452534"/>
              <a:gd name="connsiteY12" fmla="*/ 1503663 h 1910955"/>
              <a:gd name="connsiteX13" fmla="*/ 0 w 5452534"/>
              <a:gd name="connsiteY13" fmla="*/ 30463 h 1910955"/>
              <a:gd name="connsiteX14" fmla="*/ 67734 w 5452534"/>
              <a:gd name="connsiteY14" fmla="*/ 30463 h 1910955"/>
              <a:gd name="connsiteX0" fmla="*/ 67734 w 5452534"/>
              <a:gd name="connsiteY0" fmla="*/ 30463 h 1910955"/>
              <a:gd name="connsiteX1" fmla="*/ 699168 w 5452534"/>
              <a:gd name="connsiteY1" fmla="*/ 373586 h 1910955"/>
              <a:gd name="connsiteX2" fmla="*/ 1601983 w 5452534"/>
              <a:gd name="connsiteY2" fmla="*/ 527322 h 1910955"/>
              <a:gd name="connsiteX3" fmla="*/ 3139797 w 5452534"/>
              <a:gd name="connsiteY3" fmla="*/ 586589 h 1910955"/>
              <a:gd name="connsiteX4" fmla="*/ 4694099 w 5452534"/>
              <a:gd name="connsiteY4" fmla="*/ 322785 h 1910955"/>
              <a:gd name="connsiteX5" fmla="*/ 5399059 w 5452534"/>
              <a:gd name="connsiteY5" fmla="*/ 63884 h 1910955"/>
              <a:gd name="connsiteX6" fmla="*/ 5452534 w 5452534"/>
              <a:gd name="connsiteY6" fmla="*/ 1452863 h 1910955"/>
              <a:gd name="connsiteX7" fmla="*/ 5021174 w 5452534"/>
              <a:gd name="connsiteY7" fmla="*/ 1672393 h 1910955"/>
              <a:gd name="connsiteX8" fmla="*/ 4248930 w 5452534"/>
              <a:gd name="connsiteY8" fmla="*/ 1790637 h 1910955"/>
              <a:gd name="connsiteX9" fmla="*/ 2480288 w 5452534"/>
              <a:gd name="connsiteY9" fmla="*/ 1910955 h 1910955"/>
              <a:gd name="connsiteX10" fmla="*/ 1361352 w 5452534"/>
              <a:gd name="connsiteY10" fmla="*/ 1814703 h 1910955"/>
              <a:gd name="connsiteX11" fmla="*/ 545426 w 5452534"/>
              <a:gd name="connsiteY11" fmla="*/ 1684424 h 1910955"/>
              <a:gd name="connsiteX12" fmla="*/ 67734 w 5452534"/>
              <a:gd name="connsiteY12" fmla="*/ 1503663 h 1910955"/>
              <a:gd name="connsiteX13" fmla="*/ 0 w 5452534"/>
              <a:gd name="connsiteY13" fmla="*/ 30463 h 1910955"/>
              <a:gd name="connsiteX14" fmla="*/ 67734 w 5452534"/>
              <a:gd name="connsiteY14" fmla="*/ 30463 h 1910955"/>
              <a:gd name="connsiteX0" fmla="*/ 67734 w 5452534"/>
              <a:gd name="connsiteY0" fmla="*/ 30463 h 1910955"/>
              <a:gd name="connsiteX1" fmla="*/ 699168 w 5452534"/>
              <a:gd name="connsiteY1" fmla="*/ 373586 h 1910955"/>
              <a:gd name="connsiteX2" fmla="*/ 1601983 w 5452534"/>
              <a:gd name="connsiteY2" fmla="*/ 527322 h 1910955"/>
              <a:gd name="connsiteX3" fmla="*/ 3139797 w 5452534"/>
              <a:gd name="connsiteY3" fmla="*/ 586589 h 1910955"/>
              <a:gd name="connsiteX4" fmla="*/ 4694099 w 5452534"/>
              <a:gd name="connsiteY4" fmla="*/ 322785 h 1910955"/>
              <a:gd name="connsiteX5" fmla="*/ 5399059 w 5452534"/>
              <a:gd name="connsiteY5" fmla="*/ 63884 h 1910955"/>
              <a:gd name="connsiteX6" fmla="*/ 5452534 w 5452534"/>
              <a:gd name="connsiteY6" fmla="*/ 1452863 h 1910955"/>
              <a:gd name="connsiteX7" fmla="*/ 5021174 w 5452534"/>
              <a:gd name="connsiteY7" fmla="*/ 1636299 h 1910955"/>
              <a:gd name="connsiteX8" fmla="*/ 4248930 w 5452534"/>
              <a:gd name="connsiteY8" fmla="*/ 1790637 h 1910955"/>
              <a:gd name="connsiteX9" fmla="*/ 2480288 w 5452534"/>
              <a:gd name="connsiteY9" fmla="*/ 1910955 h 1910955"/>
              <a:gd name="connsiteX10" fmla="*/ 1361352 w 5452534"/>
              <a:gd name="connsiteY10" fmla="*/ 1814703 h 1910955"/>
              <a:gd name="connsiteX11" fmla="*/ 545426 w 5452534"/>
              <a:gd name="connsiteY11" fmla="*/ 1684424 h 1910955"/>
              <a:gd name="connsiteX12" fmla="*/ 67734 w 5452534"/>
              <a:gd name="connsiteY12" fmla="*/ 1503663 h 1910955"/>
              <a:gd name="connsiteX13" fmla="*/ 0 w 5452534"/>
              <a:gd name="connsiteY13" fmla="*/ 30463 h 1910955"/>
              <a:gd name="connsiteX14" fmla="*/ 67734 w 5452534"/>
              <a:gd name="connsiteY14" fmla="*/ 30463 h 1910955"/>
              <a:gd name="connsiteX0" fmla="*/ 67734 w 5452534"/>
              <a:gd name="connsiteY0" fmla="*/ 30463 h 1910955"/>
              <a:gd name="connsiteX1" fmla="*/ 699168 w 5452534"/>
              <a:gd name="connsiteY1" fmla="*/ 373586 h 1910955"/>
              <a:gd name="connsiteX2" fmla="*/ 1601983 w 5452534"/>
              <a:gd name="connsiteY2" fmla="*/ 527322 h 1910955"/>
              <a:gd name="connsiteX3" fmla="*/ 3139797 w 5452534"/>
              <a:gd name="connsiteY3" fmla="*/ 586589 h 1910955"/>
              <a:gd name="connsiteX4" fmla="*/ 4694099 w 5452534"/>
              <a:gd name="connsiteY4" fmla="*/ 322785 h 1910955"/>
              <a:gd name="connsiteX5" fmla="*/ 5399059 w 5452534"/>
              <a:gd name="connsiteY5" fmla="*/ 63884 h 1910955"/>
              <a:gd name="connsiteX6" fmla="*/ 5452534 w 5452534"/>
              <a:gd name="connsiteY6" fmla="*/ 1452863 h 1910955"/>
              <a:gd name="connsiteX7" fmla="*/ 5021174 w 5452534"/>
              <a:gd name="connsiteY7" fmla="*/ 1636299 h 1910955"/>
              <a:gd name="connsiteX8" fmla="*/ 4248930 w 5452534"/>
              <a:gd name="connsiteY8" fmla="*/ 1790637 h 1910955"/>
              <a:gd name="connsiteX9" fmla="*/ 2480288 w 5452534"/>
              <a:gd name="connsiteY9" fmla="*/ 1910955 h 1910955"/>
              <a:gd name="connsiteX10" fmla="*/ 1361352 w 5452534"/>
              <a:gd name="connsiteY10" fmla="*/ 1814703 h 1910955"/>
              <a:gd name="connsiteX11" fmla="*/ 545426 w 5452534"/>
              <a:gd name="connsiteY11" fmla="*/ 1684424 h 1910955"/>
              <a:gd name="connsiteX12" fmla="*/ 67734 w 5452534"/>
              <a:gd name="connsiteY12" fmla="*/ 1503663 h 1910955"/>
              <a:gd name="connsiteX13" fmla="*/ 0 w 5452534"/>
              <a:gd name="connsiteY13" fmla="*/ 30463 h 1910955"/>
              <a:gd name="connsiteX14" fmla="*/ 67734 w 5452534"/>
              <a:gd name="connsiteY14" fmla="*/ 30463 h 1910955"/>
              <a:gd name="connsiteX0" fmla="*/ 67734 w 5399109"/>
              <a:gd name="connsiteY0" fmla="*/ 30463 h 1910955"/>
              <a:gd name="connsiteX1" fmla="*/ 699168 w 5399109"/>
              <a:gd name="connsiteY1" fmla="*/ 373586 h 1910955"/>
              <a:gd name="connsiteX2" fmla="*/ 1601983 w 5399109"/>
              <a:gd name="connsiteY2" fmla="*/ 527322 h 1910955"/>
              <a:gd name="connsiteX3" fmla="*/ 3139797 w 5399109"/>
              <a:gd name="connsiteY3" fmla="*/ 586589 h 1910955"/>
              <a:gd name="connsiteX4" fmla="*/ 4694099 w 5399109"/>
              <a:gd name="connsiteY4" fmla="*/ 322785 h 1910955"/>
              <a:gd name="connsiteX5" fmla="*/ 5399059 w 5399109"/>
              <a:gd name="connsiteY5" fmla="*/ 63884 h 1910955"/>
              <a:gd name="connsiteX6" fmla="*/ 5356281 w 5399109"/>
              <a:gd name="connsiteY6" fmla="*/ 1356610 h 1910955"/>
              <a:gd name="connsiteX7" fmla="*/ 5021174 w 5399109"/>
              <a:gd name="connsiteY7" fmla="*/ 1636299 h 1910955"/>
              <a:gd name="connsiteX8" fmla="*/ 4248930 w 5399109"/>
              <a:gd name="connsiteY8" fmla="*/ 1790637 h 1910955"/>
              <a:gd name="connsiteX9" fmla="*/ 2480288 w 5399109"/>
              <a:gd name="connsiteY9" fmla="*/ 1910955 h 1910955"/>
              <a:gd name="connsiteX10" fmla="*/ 1361352 w 5399109"/>
              <a:gd name="connsiteY10" fmla="*/ 1814703 h 1910955"/>
              <a:gd name="connsiteX11" fmla="*/ 545426 w 5399109"/>
              <a:gd name="connsiteY11" fmla="*/ 1684424 h 1910955"/>
              <a:gd name="connsiteX12" fmla="*/ 67734 w 5399109"/>
              <a:gd name="connsiteY12" fmla="*/ 1503663 h 1910955"/>
              <a:gd name="connsiteX13" fmla="*/ 0 w 5399109"/>
              <a:gd name="connsiteY13" fmla="*/ 30463 h 1910955"/>
              <a:gd name="connsiteX14" fmla="*/ 67734 w 5399109"/>
              <a:gd name="connsiteY14" fmla="*/ 30463 h 1910955"/>
              <a:gd name="connsiteX0" fmla="*/ 67734 w 5404407"/>
              <a:gd name="connsiteY0" fmla="*/ 30463 h 1910955"/>
              <a:gd name="connsiteX1" fmla="*/ 699168 w 5404407"/>
              <a:gd name="connsiteY1" fmla="*/ 373586 h 1910955"/>
              <a:gd name="connsiteX2" fmla="*/ 1601983 w 5404407"/>
              <a:gd name="connsiteY2" fmla="*/ 527322 h 1910955"/>
              <a:gd name="connsiteX3" fmla="*/ 3139797 w 5404407"/>
              <a:gd name="connsiteY3" fmla="*/ 586589 h 1910955"/>
              <a:gd name="connsiteX4" fmla="*/ 4694099 w 5404407"/>
              <a:gd name="connsiteY4" fmla="*/ 322785 h 1910955"/>
              <a:gd name="connsiteX5" fmla="*/ 5399059 w 5404407"/>
              <a:gd name="connsiteY5" fmla="*/ 63884 h 1910955"/>
              <a:gd name="connsiteX6" fmla="*/ 5404407 w 5404407"/>
              <a:gd name="connsiteY6" fmla="*/ 1332547 h 1910955"/>
              <a:gd name="connsiteX7" fmla="*/ 5021174 w 5404407"/>
              <a:gd name="connsiteY7" fmla="*/ 1636299 h 1910955"/>
              <a:gd name="connsiteX8" fmla="*/ 4248930 w 5404407"/>
              <a:gd name="connsiteY8" fmla="*/ 1790637 h 1910955"/>
              <a:gd name="connsiteX9" fmla="*/ 2480288 w 5404407"/>
              <a:gd name="connsiteY9" fmla="*/ 1910955 h 1910955"/>
              <a:gd name="connsiteX10" fmla="*/ 1361352 w 5404407"/>
              <a:gd name="connsiteY10" fmla="*/ 1814703 h 1910955"/>
              <a:gd name="connsiteX11" fmla="*/ 545426 w 5404407"/>
              <a:gd name="connsiteY11" fmla="*/ 1684424 h 1910955"/>
              <a:gd name="connsiteX12" fmla="*/ 67734 w 5404407"/>
              <a:gd name="connsiteY12" fmla="*/ 1503663 h 1910955"/>
              <a:gd name="connsiteX13" fmla="*/ 0 w 5404407"/>
              <a:gd name="connsiteY13" fmla="*/ 30463 h 1910955"/>
              <a:gd name="connsiteX14" fmla="*/ 67734 w 5404407"/>
              <a:gd name="connsiteY14" fmla="*/ 30463 h 1910955"/>
              <a:gd name="connsiteX0" fmla="*/ 67734 w 5404407"/>
              <a:gd name="connsiteY0" fmla="*/ 30463 h 1910955"/>
              <a:gd name="connsiteX1" fmla="*/ 699168 w 5404407"/>
              <a:gd name="connsiteY1" fmla="*/ 373586 h 1910955"/>
              <a:gd name="connsiteX2" fmla="*/ 1601983 w 5404407"/>
              <a:gd name="connsiteY2" fmla="*/ 527322 h 1910955"/>
              <a:gd name="connsiteX3" fmla="*/ 3139797 w 5404407"/>
              <a:gd name="connsiteY3" fmla="*/ 586589 h 1910955"/>
              <a:gd name="connsiteX4" fmla="*/ 4694099 w 5404407"/>
              <a:gd name="connsiteY4" fmla="*/ 322785 h 1910955"/>
              <a:gd name="connsiteX5" fmla="*/ 5399059 w 5404407"/>
              <a:gd name="connsiteY5" fmla="*/ 63884 h 1910955"/>
              <a:gd name="connsiteX6" fmla="*/ 5404407 w 5404407"/>
              <a:gd name="connsiteY6" fmla="*/ 1332547 h 1910955"/>
              <a:gd name="connsiteX7" fmla="*/ 5021174 w 5404407"/>
              <a:gd name="connsiteY7" fmla="*/ 1636299 h 1910955"/>
              <a:gd name="connsiteX8" fmla="*/ 4248930 w 5404407"/>
              <a:gd name="connsiteY8" fmla="*/ 1790637 h 1910955"/>
              <a:gd name="connsiteX9" fmla="*/ 2480288 w 5404407"/>
              <a:gd name="connsiteY9" fmla="*/ 1910955 h 1910955"/>
              <a:gd name="connsiteX10" fmla="*/ 1361352 w 5404407"/>
              <a:gd name="connsiteY10" fmla="*/ 1814703 h 1910955"/>
              <a:gd name="connsiteX11" fmla="*/ 545426 w 5404407"/>
              <a:gd name="connsiteY11" fmla="*/ 1684424 h 1910955"/>
              <a:gd name="connsiteX12" fmla="*/ 103829 w 5404407"/>
              <a:gd name="connsiteY12" fmla="*/ 1347252 h 1910955"/>
              <a:gd name="connsiteX13" fmla="*/ 0 w 5404407"/>
              <a:gd name="connsiteY13" fmla="*/ 30463 h 1910955"/>
              <a:gd name="connsiteX14" fmla="*/ 67734 w 5404407"/>
              <a:gd name="connsiteY14" fmla="*/ 30463 h 1910955"/>
              <a:gd name="connsiteX0" fmla="*/ 67734 w 5404407"/>
              <a:gd name="connsiteY0" fmla="*/ 30463 h 1910955"/>
              <a:gd name="connsiteX1" fmla="*/ 699168 w 5404407"/>
              <a:gd name="connsiteY1" fmla="*/ 373586 h 1910955"/>
              <a:gd name="connsiteX2" fmla="*/ 1601983 w 5404407"/>
              <a:gd name="connsiteY2" fmla="*/ 527322 h 1910955"/>
              <a:gd name="connsiteX3" fmla="*/ 3139797 w 5404407"/>
              <a:gd name="connsiteY3" fmla="*/ 586589 h 1910955"/>
              <a:gd name="connsiteX4" fmla="*/ 4694099 w 5404407"/>
              <a:gd name="connsiteY4" fmla="*/ 322785 h 1910955"/>
              <a:gd name="connsiteX5" fmla="*/ 5399059 w 5404407"/>
              <a:gd name="connsiteY5" fmla="*/ 63884 h 1910955"/>
              <a:gd name="connsiteX6" fmla="*/ 5404407 w 5404407"/>
              <a:gd name="connsiteY6" fmla="*/ 1332547 h 1910955"/>
              <a:gd name="connsiteX7" fmla="*/ 5021174 w 5404407"/>
              <a:gd name="connsiteY7" fmla="*/ 1636299 h 1910955"/>
              <a:gd name="connsiteX8" fmla="*/ 4248930 w 5404407"/>
              <a:gd name="connsiteY8" fmla="*/ 1790637 h 1910955"/>
              <a:gd name="connsiteX9" fmla="*/ 2480288 w 5404407"/>
              <a:gd name="connsiteY9" fmla="*/ 1910955 h 1910955"/>
              <a:gd name="connsiteX10" fmla="*/ 1361352 w 5404407"/>
              <a:gd name="connsiteY10" fmla="*/ 1814703 h 1910955"/>
              <a:gd name="connsiteX11" fmla="*/ 545426 w 5404407"/>
              <a:gd name="connsiteY11" fmla="*/ 1684424 h 1910955"/>
              <a:gd name="connsiteX12" fmla="*/ 79766 w 5404407"/>
              <a:gd name="connsiteY12" fmla="*/ 1335220 h 1910955"/>
              <a:gd name="connsiteX13" fmla="*/ 0 w 5404407"/>
              <a:gd name="connsiteY13" fmla="*/ 30463 h 1910955"/>
              <a:gd name="connsiteX14" fmla="*/ 67734 w 5404407"/>
              <a:gd name="connsiteY14" fmla="*/ 30463 h 1910955"/>
              <a:gd name="connsiteX0" fmla="*/ 67734 w 5404407"/>
              <a:gd name="connsiteY0" fmla="*/ 30463 h 1936248"/>
              <a:gd name="connsiteX1" fmla="*/ 699168 w 5404407"/>
              <a:gd name="connsiteY1" fmla="*/ 373586 h 1936248"/>
              <a:gd name="connsiteX2" fmla="*/ 1601983 w 5404407"/>
              <a:gd name="connsiteY2" fmla="*/ 527322 h 1936248"/>
              <a:gd name="connsiteX3" fmla="*/ 3139797 w 5404407"/>
              <a:gd name="connsiteY3" fmla="*/ 586589 h 1936248"/>
              <a:gd name="connsiteX4" fmla="*/ 4694099 w 5404407"/>
              <a:gd name="connsiteY4" fmla="*/ 322785 h 1936248"/>
              <a:gd name="connsiteX5" fmla="*/ 5399059 w 5404407"/>
              <a:gd name="connsiteY5" fmla="*/ 63884 h 1936248"/>
              <a:gd name="connsiteX6" fmla="*/ 5404407 w 5404407"/>
              <a:gd name="connsiteY6" fmla="*/ 1332547 h 1936248"/>
              <a:gd name="connsiteX7" fmla="*/ 5021174 w 5404407"/>
              <a:gd name="connsiteY7" fmla="*/ 1636299 h 1936248"/>
              <a:gd name="connsiteX8" fmla="*/ 4248930 w 5404407"/>
              <a:gd name="connsiteY8" fmla="*/ 1790637 h 1936248"/>
              <a:gd name="connsiteX9" fmla="*/ 3204407 w 5404407"/>
              <a:gd name="connsiteY9" fmla="*/ 1929061 h 1936248"/>
              <a:gd name="connsiteX10" fmla="*/ 2480288 w 5404407"/>
              <a:gd name="connsiteY10" fmla="*/ 1910955 h 1936248"/>
              <a:gd name="connsiteX11" fmla="*/ 1361352 w 5404407"/>
              <a:gd name="connsiteY11" fmla="*/ 1814703 h 1936248"/>
              <a:gd name="connsiteX12" fmla="*/ 545426 w 5404407"/>
              <a:gd name="connsiteY12" fmla="*/ 1684424 h 1936248"/>
              <a:gd name="connsiteX13" fmla="*/ 79766 w 5404407"/>
              <a:gd name="connsiteY13" fmla="*/ 1335220 h 1936248"/>
              <a:gd name="connsiteX14" fmla="*/ 0 w 5404407"/>
              <a:gd name="connsiteY14" fmla="*/ 30463 h 1936248"/>
              <a:gd name="connsiteX15" fmla="*/ 67734 w 5404407"/>
              <a:gd name="connsiteY15" fmla="*/ 30463 h 1936248"/>
              <a:gd name="connsiteX0" fmla="*/ 67734 w 5404407"/>
              <a:gd name="connsiteY0" fmla="*/ 30463 h 1936248"/>
              <a:gd name="connsiteX1" fmla="*/ 699168 w 5404407"/>
              <a:gd name="connsiteY1" fmla="*/ 373586 h 1936248"/>
              <a:gd name="connsiteX2" fmla="*/ 1601983 w 5404407"/>
              <a:gd name="connsiteY2" fmla="*/ 527322 h 1936248"/>
              <a:gd name="connsiteX3" fmla="*/ 3139797 w 5404407"/>
              <a:gd name="connsiteY3" fmla="*/ 550494 h 1936248"/>
              <a:gd name="connsiteX4" fmla="*/ 4694099 w 5404407"/>
              <a:gd name="connsiteY4" fmla="*/ 322785 h 1936248"/>
              <a:gd name="connsiteX5" fmla="*/ 5399059 w 5404407"/>
              <a:gd name="connsiteY5" fmla="*/ 63884 h 1936248"/>
              <a:gd name="connsiteX6" fmla="*/ 5404407 w 5404407"/>
              <a:gd name="connsiteY6" fmla="*/ 1332547 h 1936248"/>
              <a:gd name="connsiteX7" fmla="*/ 5021174 w 5404407"/>
              <a:gd name="connsiteY7" fmla="*/ 1636299 h 1936248"/>
              <a:gd name="connsiteX8" fmla="*/ 4248930 w 5404407"/>
              <a:gd name="connsiteY8" fmla="*/ 1790637 h 1936248"/>
              <a:gd name="connsiteX9" fmla="*/ 3204407 w 5404407"/>
              <a:gd name="connsiteY9" fmla="*/ 1929061 h 1936248"/>
              <a:gd name="connsiteX10" fmla="*/ 2480288 w 5404407"/>
              <a:gd name="connsiteY10" fmla="*/ 1910955 h 1936248"/>
              <a:gd name="connsiteX11" fmla="*/ 1361352 w 5404407"/>
              <a:gd name="connsiteY11" fmla="*/ 1814703 h 1936248"/>
              <a:gd name="connsiteX12" fmla="*/ 545426 w 5404407"/>
              <a:gd name="connsiteY12" fmla="*/ 1684424 h 1936248"/>
              <a:gd name="connsiteX13" fmla="*/ 79766 w 5404407"/>
              <a:gd name="connsiteY13" fmla="*/ 1335220 h 1936248"/>
              <a:gd name="connsiteX14" fmla="*/ 0 w 5404407"/>
              <a:gd name="connsiteY14" fmla="*/ 30463 h 1936248"/>
              <a:gd name="connsiteX15" fmla="*/ 67734 w 5404407"/>
              <a:gd name="connsiteY15" fmla="*/ 30463 h 1936248"/>
              <a:gd name="connsiteX0" fmla="*/ 67734 w 5404407"/>
              <a:gd name="connsiteY0" fmla="*/ 30463 h 1936248"/>
              <a:gd name="connsiteX1" fmla="*/ 699168 w 5404407"/>
              <a:gd name="connsiteY1" fmla="*/ 373586 h 1936248"/>
              <a:gd name="connsiteX2" fmla="*/ 1601983 w 5404407"/>
              <a:gd name="connsiteY2" fmla="*/ 527322 h 1936248"/>
              <a:gd name="connsiteX3" fmla="*/ 3139797 w 5404407"/>
              <a:gd name="connsiteY3" fmla="*/ 550494 h 1936248"/>
              <a:gd name="connsiteX4" fmla="*/ 4694099 w 5404407"/>
              <a:gd name="connsiteY4" fmla="*/ 322785 h 1936248"/>
              <a:gd name="connsiteX5" fmla="*/ 5399059 w 5404407"/>
              <a:gd name="connsiteY5" fmla="*/ 63884 h 1936248"/>
              <a:gd name="connsiteX6" fmla="*/ 5404407 w 5404407"/>
              <a:gd name="connsiteY6" fmla="*/ 1332547 h 1936248"/>
              <a:gd name="connsiteX7" fmla="*/ 5021174 w 5404407"/>
              <a:gd name="connsiteY7" fmla="*/ 1636299 h 1936248"/>
              <a:gd name="connsiteX8" fmla="*/ 4248930 w 5404407"/>
              <a:gd name="connsiteY8" fmla="*/ 1790637 h 1936248"/>
              <a:gd name="connsiteX9" fmla="*/ 3204407 w 5404407"/>
              <a:gd name="connsiteY9" fmla="*/ 1929061 h 1936248"/>
              <a:gd name="connsiteX10" fmla="*/ 2480288 w 5404407"/>
              <a:gd name="connsiteY10" fmla="*/ 1910955 h 1936248"/>
              <a:gd name="connsiteX11" fmla="*/ 1361352 w 5404407"/>
              <a:gd name="connsiteY11" fmla="*/ 1814703 h 1936248"/>
              <a:gd name="connsiteX12" fmla="*/ 545426 w 5404407"/>
              <a:gd name="connsiteY12" fmla="*/ 1684424 h 1936248"/>
              <a:gd name="connsiteX13" fmla="*/ 31640 w 5404407"/>
              <a:gd name="connsiteY13" fmla="*/ 1335220 h 1936248"/>
              <a:gd name="connsiteX14" fmla="*/ 0 w 5404407"/>
              <a:gd name="connsiteY14" fmla="*/ 30463 h 1936248"/>
              <a:gd name="connsiteX15" fmla="*/ 67734 w 5404407"/>
              <a:gd name="connsiteY15" fmla="*/ 30463 h 1936248"/>
              <a:gd name="connsiteX0" fmla="*/ 67734 w 5411299"/>
              <a:gd name="connsiteY0" fmla="*/ 105943 h 2011728"/>
              <a:gd name="connsiteX1" fmla="*/ 699168 w 5411299"/>
              <a:gd name="connsiteY1" fmla="*/ 449066 h 2011728"/>
              <a:gd name="connsiteX2" fmla="*/ 1601983 w 5411299"/>
              <a:gd name="connsiteY2" fmla="*/ 602802 h 2011728"/>
              <a:gd name="connsiteX3" fmla="*/ 3139797 w 5411299"/>
              <a:gd name="connsiteY3" fmla="*/ 625974 h 2011728"/>
              <a:gd name="connsiteX4" fmla="*/ 4694099 w 5411299"/>
              <a:gd name="connsiteY4" fmla="*/ 398265 h 2011728"/>
              <a:gd name="connsiteX5" fmla="*/ 5411090 w 5411299"/>
              <a:gd name="connsiteY5" fmla="*/ 55143 h 2011728"/>
              <a:gd name="connsiteX6" fmla="*/ 5404407 w 5411299"/>
              <a:gd name="connsiteY6" fmla="*/ 1408027 h 2011728"/>
              <a:gd name="connsiteX7" fmla="*/ 5021174 w 5411299"/>
              <a:gd name="connsiteY7" fmla="*/ 1711779 h 2011728"/>
              <a:gd name="connsiteX8" fmla="*/ 4248930 w 5411299"/>
              <a:gd name="connsiteY8" fmla="*/ 1866117 h 2011728"/>
              <a:gd name="connsiteX9" fmla="*/ 3204407 w 5411299"/>
              <a:gd name="connsiteY9" fmla="*/ 2004541 h 2011728"/>
              <a:gd name="connsiteX10" fmla="*/ 2480288 w 5411299"/>
              <a:gd name="connsiteY10" fmla="*/ 1986435 h 2011728"/>
              <a:gd name="connsiteX11" fmla="*/ 1361352 w 5411299"/>
              <a:gd name="connsiteY11" fmla="*/ 1890183 h 2011728"/>
              <a:gd name="connsiteX12" fmla="*/ 545426 w 5411299"/>
              <a:gd name="connsiteY12" fmla="*/ 1759904 h 2011728"/>
              <a:gd name="connsiteX13" fmla="*/ 31640 w 5411299"/>
              <a:gd name="connsiteY13" fmla="*/ 1410700 h 2011728"/>
              <a:gd name="connsiteX14" fmla="*/ 0 w 5411299"/>
              <a:gd name="connsiteY14" fmla="*/ 105943 h 2011728"/>
              <a:gd name="connsiteX15" fmla="*/ 67734 w 5411299"/>
              <a:gd name="connsiteY15" fmla="*/ 105943 h 2011728"/>
              <a:gd name="connsiteX0" fmla="*/ 67734 w 5411299"/>
              <a:gd name="connsiteY0" fmla="*/ 105943 h 2011728"/>
              <a:gd name="connsiteX1" fmla="*/ 699168 w 5411299"/>
              <a:gd name="connsiteY1" fmla="*/ 449066 h 2011728"/>
              <a:gd name="connsiteX2" fmla="*/ 1601983 w 5411299"/>
              <a:gd name="connsiteY2" fmla="*/ 602802 h 2011728"/>
              <a:gd name="connsiteX3" fmla="*/ 3139797 w 5411299"/>
              <a:gd name="connsiteY3" fmla="*/ 625974 h 2011728"/>
              <a:gd name="connsiteX4" fmla="*/ 4694099 w 5411299"/>
              <a:gd name="connsiteY4" fmla="*/ 398265 h 2011728"/>
              <a:gd name="connsiteX5" fmla="*/ 5411090 w 5411299"/>
              <a:gd name="connsiteY5" fmla="*/ 55143 h 2011728"/>
              <a:gd name="connsiteX6" fmla="*/ 5404407 w 5411299"/>
              <a:gd name="connsiteY6" fmla="*/ 1408027 h 2011728"/>
              <a:gd name="connsiteX7" fmla="*/ 4961016 w 5411299"/>
              <a:gd name="connsiteY7" fmla="*/ 1423021 h 2011728"/>
              <a:gd name="connsiteX8" fmla="*/ 4248930 w 5411299"/>
              <a:gd name="connsiteY8" fmla="*/ 1866117 h 2011728"/>
              <a:gd name="connsiteX9" fmla="*/ 3204407 w 5411299"/>
              <a:gd name="connsiteY9" fmla="*/ 2004541 h 2011728"/>
              <a:gd name="connsiteX10" fmla="*/ 2480288 w 5411299"/>
              <a:gd name="connsiteY10" fmla="*/ 1986435 h 2011728"/>
              <a:gd name="connsiteX11" fmla="*/ 1361352 w 5411299"/>
              <a:gd name="connsiteY11" fmla="*/ 1890183 h 2011728"/>
              <a:gd name="connsiteX12" fmla="*/ 545426 w 5411299"/>
              <a:gd name="connsiteY12" fmla="*/ 1759904 h 2011728"/>
              <a:gd name="connsiteX13" fmla="*/ 31640 w 5411299"/>
              <a:gd name="connsiteY13" fmla="*/ 1410700 h 2011728"/>
              <a:gd name="connsiteX14" fmla="*/ 0 w 5411299"/>
              <a:gd name="connsiteY14" fmla="*/ 105943 h 2011728"/>
              <a:gd name="connsiteX15" fmla="*/ 67734 w 5411299"/>
              <a:gd name="connsiteY15" fmla="*/ 105943 h 2011728"/>
              <a:gd name="connsiteX0" fmla="*/ 67734 w 5411299"/>
              <a:gd name="connsiteY0" fmla="*/ 105943 h 2011728"/>
              <a:gd name="connsiteX1" fmla="*/ 699168 w 5411299"/>
              <a:gd name="connsiteY1" fmla="*/ 449066 h 2011728"/>
              <a:gd name="connsiteX2" fmla="*/ 1601983 w 5411299"/>
              <a:gd name="connsiteY2" fmla="*/ 602802 h 2011728"/>
              <a:gd name="connsiteX3" fmla="*/ 3139797 w 5411299"/>
              <a:gd name="connsiteY3" fmla="*/ 625974 h 2011728"/>
              <a:gd name="connsiteX4" fmla="*/ 4694099 w 5411299"/>
              <a:gd name="connsiteY4" fmla="*/ 398265 h 2011728"/>
              <a:gd name="connsiteX5" fmla="*/ 5411090 w 5411299"/>
              <a:gd name="connsiteY5" fmla="*/ 55143 h 2011728"/>
              <a:gd name="connsiteX6" fmla="*/ 5404407 w 5411299"/>
              <a:gd name="connsiteY6" fmla="*/ 1408027 h 2011728"/>
              <a:gd name="connsiteX7" fmla="*/ 5129458 w 5411299"/>
              <a:gd name="connsiteY7" fmla="*/ 1639590 h 2011728"/>
              <a:gd name="connsiteX8" fmla="*/ 4248930 w 5411299"/>
              <a:gd name="connsiteY8" fmla="*/ 1866117 h 2011728"/>
              <a:gd name="connsiteX9" fmla="*/ 3204407 w 5411299"/>
              <a:gd name="connsiteY9" fmla="*/ 2004541 h 2011728"/>
              <a:gd name="connsiteX10" fmla="*/ 2480288 w 5411299"/>
              <a:gd name="connsiteY10" fmla="*/ 1986435 h 2011728"/>
              <a:gd name="connsiteX11" fmla="*/ 1361352 w 5411299"/>
              <a:gd name="connsiteY11" fmla="*/ 1890183 h 2011728"/>
              <a:gd name="connsiteX12" fmla="*/ 545426 w 5411299"/>
              <a:gd name="connsiteY12" fmla="*/ 1759904 h 2011728"/>
              <a:gd name="connsiteX13" fmla="*/ 31640 w 5411299"/>
              <a:gd name="connsiteY13" fmla="*/ 1410700 h 2011728"/>
              <a:gd name="connsiteX14" fmla="*/ 0 w 5411299"/>
              <a:gd name="connsiteY14" fmla="*/ 105943 h 2011728"/>
              <a:gd name="connsiteX15" fmla="*/ 67734 w 5411299"/>
              <a:gd name="connsiteY15" fmla="*/ 105943 h 2011728"/>
              <a:gd name="connsiteX0" fmla="*/ 67734 w 5411299"/>
              <a:gd name="connsiteY0" fmla="*/ 105943 h 2011728"/>
              <a:gd name="connsiteX1" fmla="*/ 699168 w 5411299"/>
              <a:gd name="connsiteY1" fmla="*/ 449066 h 2011728"/>
              <a:gd name="connsiteX2" fmla="*/ 1601983 w 5411299"/>
              <a:gd name="connsiteY2" fmla="*/ 602802 h 2011728"/>
              <a:gd name="connsiteX3" fmla="*/ 3139797 w 5411299"/>
              <a:gd name="connsiteY3" fmla="*/ 625974 h 2011728"/>
              <a:gd name="connsiteX4" fmla="*/ 4694099 w 5411299"/>
              <a:gd name="connsiteY4" fmla="*/ 398265 h 2011728"/>
              <a:gd name="connsiteX5" fmla="*/ 5411090 w 5411299"/>
              <a:gd name="connsiteY5" fmla="*/ 55143 h 2011728"/>
              <a:gd name="connsiteX6" fmla="*/ 5404407 w 5411299"/>
              <a:gd name="connsiteY6" fmla="*/ 1408027 h 2011728"/>
              <a:gd name="connsiteX7" fmla="*/ 5129458 w 5411299"/>
              <a:gd name="connsiteY7" fmla="*/ 1663654 h 2011728"/>
              <a:gd name="connsiteX8" fmla="*/ 4248930 w 5411299"/>
              <a:gd name="connsiteY8" fmla="*/ 1866117 h 2011728"/>
              <a:gd name="connsiteX9" fmla="*/ 3204407 w 5411299"/>
              <a:gd name="connsiteY9" fmla="*/ 2004541 h 2011728"/>
              <a:gd name="connsiteX10" fmla="*/ 2480288 w 5411299"/>
              <a:gd name="connsiteY10" fmla="*/ 1986435 h 2011728"/>
              <a:gd name="connsiteX11" fmla="*/ 1361352 w 5411299"/>
              <a:gd name="connsiteY11" fmla="*/ 1890183 h 2011728"/>
              <a:gd name="connsiteX12" fmla="*/ 545426 w 5411299"/>
              <a:gd name="connsiteY12" fmla="*/ 1759904 h 2011728"/>
              <a:gd name="connsiteX13" fmla="*/ 31640 w 5411299"/>
              <a:gd name="connsiteY13" fmla="*/ 1410700 h 2011728"/>
              <a:gd name="connsiteX14" fmla="*/ 0 w 5411299"/>
              <a:gd name="connsiteY14" fmla="*/ 105943 h 2011728"/>
              <a:gd name="connsiteX15" fmla="*/ 67734 w 5411299"/>
              <a:gd name="connsiteY15" fmla="*/ 105943 h 2011728"/>
              <a:gd name="connsiteX0" fmla="*/ 67734 w 5411299"/>
              <a:gd name="connsiteY0" fmla="*/ 105943 h 2011728"/>
              <a:gd name="connsiteX1" fmla="*/ 699168 w 5411299"/>
              <a:gd name="connsiteY1" fmla="*/ 449066 h 2011728"/>
              <a:gd name="connsiteX2" fmla="*/ 1601983 w 5411299"/>
              <a:gd name="connsiteY2" fmla="*/ 602802 h 2011728"/>
              <a:gd name="connsiteX3" fmla="*/ 3139797 w 5411299"/>
              <a:gd name="connsiteY3" fmla="*/ 625974 h 2011728"/>
              <a:gd name="connsiteX4" fmla="*/ 4694099 w 5411299"/>
              <a:gd name="connsiteY4" fmla="*/ 398265 h 2011728"/>
              <a:gd name="connsiteX5" fmla="*/ 5411090 w 5411299"/>
              <a:gd name="connsiteY5" fmla="*/ 55143 h 2011728"/>
              <a:gd name="connsiteX6" fmla="*/ 5404407 w 5411299"/>
              <a:gd name="connsiteY6" fmla="*/ 1408027 h 2011728"/>
              <a:gd name="connsiteX7" fmla="*/ 5129458 w 5411299"/>
              <a:gd name="connsiteY7" fmla="*/ 1663654 h 2011728"/>
              <a:gd name="connsiteX8" fmla="*/ 4321119 w 5411299"/>
              <a:gd name="connsiteY8" fmla="*/ 1962370 h 2011728"/>
              <a:gd name="connsiteX9" fmla="*/ 3204407 w 5411299"/>
              <a:gd name="connsiteY9" fmla="*/ 2004541 h 2011728"/>
              <a:gd name="connsiteX10" fmla="*/ 2480288 w 5411299"/>
              <a:gd name="connsiteY10" fmla="*/ 1986435 h 2011728"/>
              <a:gd name="connsiteX11" fmla="*/ 1361352 w 5411299"/>
              <a:gd name="connsiteY11" fmla="*/ 1890183 h 2011728"/>
              <a:gd name="connsiteX12" fmla="*/ 545426 w 5411299"/>
              <a:gd name="connsiteY12" fmla="*/ 1759904 h 2011728"/>
              <a:gd name="connsiteX13" fmla="*/ 31640 w 5411299"/>
              <a:gd name="connsiteY13" fmla="*/ 1410700 h 2011728"/>
              <a:gd name="connsiteX14" fmla="*/ 0 w 5411299"/>
              <a:gd name="connsiteY14" fmla="*/ 105943 h 2011728"/>
              <a:gd name="connsiteX15" fmla="*/ 67734 w 5411299"/>
              <a:gd name="connsiteY15" fmla="*/ 105943 h 2011728"/>
              <a:gd name="connsiteX0" fmla="*/ 67734 w 5411299"/>
              <a:gd name="connsiteY0" fmla="*/ 105943 h 2011728"/>
              <a:gd name="connsiteX1" fmla="*/ 699168 w 5411299"/>
              <a:gd name="connsiteY1" fmla="*/ 449066 h 2011728"/>
              <a:gd name="connsiteX2" fmla="*/ 1601983 w 5411299"/>
              <a:gd name="connsiteY2" fmla="*/ 602802 h 2011728"/>
              <a:gd name="connsiteX3" fmla="*/ 3139797 w 5411299"/>
              <a:gd name="connsiteY3" fmla="*/ 625974 h 2011728"/>
              <a:gd name="connsiteX4" fmla="*/ 4694099 w 5411299"/>
              <a:gd name="connsiteY4" fmla="*/ 398265 h 2011728"/>
              <a:gd name="connsiteX5" fmla="*/ 5411090 w 5411299"/>
              <a:gd name="connsiteY5" fmla="*/ 55143 h 2011728"/>
              <a:gd name="connsiteX6" fmla="*/ 5404407 w 5411299"/>
              <a:gd name="connsiteY6" fmla="*/ 1408027 h 2011728"/>
              <a:gd name="connsiteX7" fmla="*/ 5129458 w 5411299"/>
              <a:gd name="connsiteY7" fmla="*/ 1663654 h 2011728"/>
              <a:gd name="connsiteX8" fmla="*/ 4309087 w 5411299"/>
              <a:gd name="connsiteY8" fmla="*/ 1902213 h 2011728"/>
              <a:gd name="connsiteX9" fmla="*/ 3204407 w 5411299"/>
              <a:gd name="connsiteY9" fmla="*/ 2004541 h 2011728"/>
              <a:gd name="connsiteX10" fmla="*/ 2480288 w 5411299"/>
              <a:gd name="connsiteY10" fmla="*/ 1986435 h 2011728"/>
              <a:gd name="connsiteX11" fmla="*/ 1361352 w 5411299"/>
              <a:gd name="connsiteY11" fmla="*/ 1890183 h 2011728"/>
              <a:gd name="connsiteX12" fmla="*/ 545426 w 5411299"/>
              <a:gd name="connsiteY12" fmla="*/ 1759904 h 2011728"/>
              <a:gd name="connsiteX13" fmla="*/ 31640 w 5411299"/>
              <a:gd name="connsiteY13" fmla="*/ 1410700 h 2011728"/>
              <a:gd name="connsiteX14" fmla="*/ 0 w 5411299"/>
              <a:gd name="connsiteY14" fmla="*/ 105943 h 2011728"/>
              <a:gd name="connsiteX15" fmla="*/ 67734 w 5411299"/>
              <a:gd name="connsiteY15" fmla="*/ 105943 h 2011728"/>
              <a:gd name="connsiteX0" fmla="*/ 67734 w 5411299"/>
              <a:gd name="connsiteY0" fmla="*/ 105943 h 1987166"/>
              <a:gd name="connsiteX1" fmla="*/ 699168 w 5411299"/>
              <a:gd name="connsiteY1" fmla="*/ 449066 h 1987166"/>
              <a:gd name="connsiteX2" fmla="*/ 1601983 w 5411299"/>
              <a:gd name="connsiteY2" fmla="*/ 602802 h 1987166"/>
              <a:gd name="connsiteX3" fmla="*/ 3139797 w 5411299"/>
              <a:gd name="connsiteY3" fmla="*/ 625974 h 1987166"/>
              <a:gd name="connsiteX4" fmla="*/ 4694099 w 5411299"/>
              <a:gd name="connsiteY4" fmla="*/ 398265 h 1987166"/>
              <a:gd name="connsiteX5" fmla="*/ 5411090 w 5411299"/>
              <a:gd name="connsiteY5" fmla="*/ 55143 h 1987166"/>
              <a:gd name="connsiteX6" fmla="*/ 5404407 w 5411299"/>
              <a:gd name="connsiteY6" fmla="*/ 1408027 h 1987166"/>
              <a:gd name="connsiteX7" fmla="*/ 5129458 w 5411299"/>
              <a:gd name="connsiteY7" fmla="*/ 1663654 h 1987166"/>
              <a:gd name="connsiteX8" fmla="*/ 4309087 w 5411299"/>
              <a:gd name="connsiteY8" fmla="*/ 1902213 h 1987166"/>
              <a:gd name="connsiteX9" fmla="*/ 3204407 w 5411299"/>
              <a:gd name="connsiteY9" fmla="*/ 1860162 h 1987166"/>
              <a:gd name="connsiteX10" fmla="*/ 2480288 w 5411299"/>
              <a:gd name="connsiteY10" fmla="*/ 1986435 h 1987166"/>
              <a:gd name="connsiteX11" fmla="*/ 1361352 w 5411299"/>
              <a:gd name="connsiteY11" fmla="*/ 1890183 h 1987166"/>
              <a:gd name="connsiteX12" fmla="*/ 545426 w 5411299"/>
              <a:gd name="connsiteY12" fmla="*/ 1759904 h 1987166"/>
              <a:gd name="connsiteX13" fmla="*/ 31640 w 5411299"/>
              <a:gd name="connsiteY13" fmla="*/ 1410700 h 1987166"/>
              <a:gd name="connsiteX14" fmla="*/ 0 w 5411299"/>
              <a:gd name="connsiteY14" fmla="*/ 105943 h 1987166"/>
              <a:gd name="connsiteX15" fmla="*/ 67734 w 5411299"/>
              <a:gd name="connsiteY15" fmla="*/ 105943 h 1987166"/>
              <a:gd name="connsiteX0" fmla="*/ 67734 w 5411299"/>
              <a:gd name="connsiteY0" fmla="*/ 105943 h 1988636"/>
              <a:gd name="connsiteX1" fmla="*/ 699168 w 5411299"/>
              <a:gd name="connsiteY1" fmla="*/ 449066 h 1988636"/>
              <a:gd name="connsiteX2" fmla="*/ 1601983 w 5411299"/>
              <a:gd name="connsiteY2" fmla="*/ 602802 h 1988636"/>
              <a:gd name="connsiteX3" fmla="*/ 3139797 w 5411299"/>
              <a:gd name="connsiteY3" fmla="*/ 625974 h 1988636"/>
              <a:gd name="connsiteX4" fmla="*/ 4694099 w 5411299"/>
              <a:gd name="connsiteY4" fmla="*/ 398265 h 1988636"/>
              <a:gd name="connsiteX5" fmla="*/ 5411090 w 5411299"/>
              <a:gd name="connsiteY5" fmla="*/ 55143 h 1988636"/>
              <a:gd name="connsiteX6" fmla="*/ 5404407 w 5411299"/>
              <a:gd name="connsiteY6" fmla="*/ 1408027 h 1988636"/>
              <a:gd name="connsiteX7" fmla="*/ 5129458 w 5411299"/>
              <a:gd name="connsiteY7" fmla="*/ 1663654 h 1988636"/>
              <a:gd name="connsiteX8" fmla="*/ 4309087 w 5411299"/>
              <a:gd name="connsiteY8" fmla="*/ 1902213 h 1988636"/>
              <a:gd name="connsiteX9" fmla="*/ 3216438 w 5411299"/>
              <a:gd name="connsiteY9" fmla="*/ 1944383 h 1988636"/>
              <a:gd name="connsiteX10" fmla="*/ 2480288 w 5411299"/>
              <a:gd name="connsiteY10" fmla="*/ 1986435 h 1988636"/>
              <a:gd name="connsiteX11" fmla="*/ 1361352 w 5411299"/>
              <a:gd name="connsiteY11" fmla="*/ 1890183 h 1988636"/>
              <a:gd name="connsiteX12" fmla="*/ 545426 w 5411299"/>
              <a:gd name="connsiteY12" fmla="*/ 1759904 h 1988636"/>
              <a:gd name="connsiteX13" fmla="*/ 31640 w 5411299"/>
              <a:gd name="connsiteY13" fmla="*/ 1410700 h 1988636"/>
              <a:gd name="connsiteX14" fmla="*/ 0 w 5411299"/>
              <a:gd name="connsiteY14" fmla="*/ 105943 h 1988636"/>
              <a:gd name="connsiteX15" fmla="*/ 67734 w 5411299"/>
              <a:gd name="connsiteY15" fmla="*/ 105943 h 1988636"/>
              <a:gd name="connsiteX0" fmla="*/ 67734 w 5411299"/>
              <a:gd name="connsiteY0" fmla="*/ 105943 h 1995141"/>
              <a:gd name="connsiteX1" fmla="*/ 699168 w 5411299"/>
              <a:gd name="connsiteY1" fmla="*/ 449066 h 1995141"/>
              <a:gd name="connsiteX2" fmla="*/ 1601983 w 5411299"/>
              <a:gd name="connsiteY2" fmla="*/ 602802 h 1995141"/>
              <a:gd name="connsiteX3" fmla="*/ 3139797 w 5411299"/>
              <a:gd name="connsiteY3" fmla="*/ 625974 h 1995141"/>
              <a:gd name="connsiteX4" fmla="*/ 4694099 w 5411299"/>
              <a:gd name="connsiteY4" fmla="*/ 398265 h 1995141"/>
              <a:gd name="connsiteX5" fmla="*/ 5411090 w 5411299"/>
              <a:gd name="connsiteY5" fmla="*/ 55143 h 1995141"/>
              <a:gd name="connsiteX6" fmla="*/ 5404407 w 5411299"/>
              <a:gd name="connsiteY6" fmla="*/ 1408027 h 1995141"/>
              <a:gd name="connsiteX7" fmla="*/ 5129458 w 5411299"/>
              <a:gd name="connsiteY7" fmla="*/ 1663654 h 1995141"/>
              <a:gd name="connsiteX8" fmla="*/ 4309087 w 5411299"/>
              <a:gd name="connsiteY8" fmla="*/ 1902213 h 1995141"/>
              <a:gd name="connsiteX9" fmla="*/ 3228469 w 5411299"/>
              <a:gd name="connsiteY9" fmla="*/ 1980478 h 1995141"/>
              <a:gd name="connsiteX10" fmla="*/ 2480288 w 5411299"/>
              <a:gd name="connsiteY10" fmla="*/ 1986435 h 1995141"/>
              <a:gd name="connsiteX11" fmla="*/ 1361352 w 5411299"/>
              <a:gd name="connsiteY11" fmla="*/ 1890183 h 1995141"/>
              <a:gd name="connsiteX12" fmla="*/ 545426 w 5411299"/>
              <a:gd name="connsiteY12" fmla="*/ 1759904 h 1995141"/>
              <a:gd name="connsiteX13" fmla="*/ 31640 w 5411299"/>
              <a:gd name="connsiteY13" fmla="*/ 1410700 h 1995141"/>
              <a:gd name="connsiteX14" fmla="*/ 0 w 5411299"/>
              <a:gd name="connsiteY14" fmla="*/ 105943 h 1995141"/>
              <a:gd name="connsiteX15" fmla="*/ 67734 w 5411299"/>
              <a:gd name="connsiteY15" fmla="*/ 105943 h 1995141"/>
              <a:gd name="connsiteX0" fmla="*/ 67734 w 5411299"/>
              <a:gd name="connsiteY0" fmla="*/ 105943 h 2011728"/>
              <a:gd name="connsiteX1" fmla="*/ 699168 w 5411299"/>
              <a:gd name="connsiteY1" fmla="*/ 449066 h 2011728"/>
              <a:gd name="connsiteX2" fmla="*/ 1601983 w 5411299"/>
              <a:gd name="connsiteY2" fmla="*/ 602802 h 2011728"/>
              <a:gd name="connsiteX3" fmla="*/ 3139797 w 5411299"/>
              <a:gd name="connsiteY3" fmla="*/ 625974 h 2011728"/>
              <a:gd name="connsiteX4" fmla="*/ 4694099 w 5411299"/>
              <a:gd name="connsiteY4" fmla="*/ 398265 h 2011728"/>
              <a:gd name="connsiteX5" fmla="*/ 5411090 w 5411299"/>
              <a:gd name="connsiteY5" fmla="*/ 55143 h 2011728"/>
              <a:gd name="connsiteX6" fmla="*/ 5404407 w 5411299"/>
              <a:gd name="connsiteY6" fmla="*/ 1408027 h 2011728"/>
              <a:gd name="connsiteX7" fmla="*/ 5129458 w 5411299"/>
              <a:gd name="connsiteY7" fmla="*/ 1663654 h 2011728"/>
              <a:gd name="connsiteX8" fmla="*/ 4309087 w 5411299"/>
              <a:gd name="connsiteY8" fmla="*/ 1902213 h 2011728"/>
              <a:gd name="connsiteX9" fmla="*/ 3240500 w 5411299"/>
              <a:gd name="connsiteY9" fmla="*/ 2004541 h 2011728"/>
              <a:gd name="connsiteX10" fmla="*/ 2480288 w 5411299"/>
              <a:gd name="connsiteY10" fmla="*/ 1986435 h 2011728"/>
              <a:gd name="connsiteX11" fmla="*/ 1361352 w 5411299"/>
              <a:gd name="connsiteY11" fmla="*/ 1890183 h 2011728"/>
              <a:gd name="connsiteX12" fmla="*/ 545426 w 5411299"/>
              <a:gd name="connsiteY12" fmla="*/ 1759904 h 2011728"/>
              <a:gd name="connsiteX13" fmla="*/ 31640 w 5411299"/>
              <a:gd name="connsiteY13" fmla="*/ 1410700 h 2011728"/>
              <a:gd name="connsiteX14" fmla="*/ 0 w 5411299"/>
              <a:gd name="connsiteY14" fmla="*/ 105943 h 2011728"/>
              <a:gd name="connsiteX15" fmla="*/ 67734 w 5411299"/>
              <a:gd name="connsiteY15" fmla="*/ 105943 h 2011728"/>
              <a:gd name="connsiteX0" fmla="*/ 67734 w 5411299"/>
              <a:gd name="connsiteY0" fmla="*/ 105943 h 2011728"/>
              <a:gd name="connsiteX1" fmla="*/ 699168 w 5411299"/>
              <a:gd name="connsiteY1" fmla="*/ 449066 h 2011728"/>
              <a:gd name="connsiteX2" fmla="*/ 1601983 w 5411299"/>
              <a:gd name="connsiteY2" fmla="*/ 602802 h 2011728"/>
              <a:gd name="connsiteX3" fmla="*/ 3139797 w 5411299"/>
              <a:gd name="connsiteY3" fmla="*/ 625974 h 2011728"/>
              <a:gd name="connsiteX4" fmla="*/ 4694099 w 5411299"/>
              <a:gd name="connsiteY4" fmla="*/ 398265 h 2011728"/>
              <a:gd name="connsiteX5" fmla="*/ 5411090 w 5411299"/>
              <a:gd name="connsiteY5" fmla="*/ 55143 h 2011728"/>
              <a:gd name="connsiteX6" fmla="*/ 5404407 w 5411299"/>
              <a:gd name="connsiteY6" fmla="*/ 1408027 h 2011728"/>
              <a:gd name="connsiteX7" fmla="*/ 5009143 w 5411299"/>
              <a:gd name="connsiteY7" fmla="*/ 1699748 h 2011728"/>
              <a:gd name="connsiteX8" fmla="*/ 4309087 w 5411299"/>
              <a:gd name="connsiteY8" fmla="*/ 1902213 h 2011728"/>
              <a:gd name="connsiteX9" fmla="*/ 3240500 w 5411299"/>
              <a:gd name="connsiteY9" fmla="*/ 2004541 h 2011728"/>
              <a:gd name="connsiteX10" fmla="*/ 2480288 w 5411299"/>
              <a:gd name="connsiteY10" fmla="*/ 1986435 h 2011728"/>
              <a:gd name="connsiteX11" fmla="*/ 1361352 w 5411299"/>
              <a:gd name="connsiteY11" fmla="*/ 1890183 h 2011728"/>
              <a:gd name="connsiteX12" fmla="*/ 545426 w 5411299"/>
              <a:gd name="connsiteY12" fmla="*/ 1759904 h 2011728"/>
              <a:gd name="connsiteX13" fmla="*/ 31640 w 5411299"/>
              <a:gd name="connsiteY13" fmla="*/ 1410700 h 2011728"/>
              <a:gd name="connsiteX14" fmla="*/ 0 w 5411299"/>
              <a:gd name="connsiteY14" fmla="*/ 105943 h 2011728"/>
              <a:gd name="connsiteX15" fmla="*/ 67734 w 5411299"/>
              <a:gd name="connsiteY15" fmla="*/ 105943 h 2011728"/>
              <a:gd name="connsiteX0" fmla="*/ 67734 w 5411299"/>
              <a:gd name="connsiteY0" fmla="*/ 105943 h 2011728"/>
              <a:gd name="connsiteX1" fmla="*/ 699168 w 5411299"/>
              <a:gd name="connsiteY1" fmla="*/ 449066 h 2011728"/>
              <a:gd name="connsiteX2" fmla="*/ 1601983 w 5411299"/>
              <a:gd name="connsiteY2" fmla="*/ 602802 h 2011728"/>
              <a:gd name="connsiteX3" fmla="*/ 3139797 w 5411299"/>
              <a:gd name="connsiteY3" fmla="*/ 625974 h 2011728"/>
              <a:gd name="connsiteX4" fmla="*/ 4694099 w 5411299"/>
              <a:gd name="connsiteY4" fmla="*/ 398265 h 2011728"/>
              <a:gd name="connsiteX5" fmla="*/ 5411090 w 5411299"/>
              <a:gd name="connsiteY5" fmla="*/ 55143 h 2011728"/>
              <a:gd name="connsiteX6" fmla="*/ 5404407 w 5411299"/>
              <a:gd name="connsiteY6" fmla="*/ 1408027 h 2011728"/>
              <a:gd name="connsiteX7" fmla="*/ 5105396 w 5411299"/>
              <a:gd name="connsiteY7" fmla="*/ 1663653 h 2011728"/>
              <a:gd name="connsiteX8" fmla="*/ 4309087 w 5411299"/>
              <a:gd name="connsiteY8" fmla="*/ 1902213 h 2011728"/>
              <a:gd name="connsiteX9" fmla="*/ 3240500 w 5411299"/>
              <a:gd name="connsiteY9" fmla="*/ 2004541 h 2011728"/>
              <a:gd name="connsiteX10" fmla="*/ 2480288 w 5411299"/>
              <a:gd name="connsiteY10" fmla="*/ 1986435 h 2011728"/>
              <a:gd name="connsiteX11" fmla="*/ 1361352 w 5411299"/>
              <a:gd name="connsiteY11" fmla="*/ 1890183 h 2011728"/>
              <a:gd name="connsiteX12" fmla="*/ 545426 w 5411299"/>
              <a:gd name="connsiteY12" fmla="*/ 1759904 h 2011728"/>
              <a:gd name="connsiteX13" fmla="*/ 31640 w 5411299"/>
              <a:gd name="connsiteY13" fmla="*/ 1410700 h 2011728"/>
              <a:gd name="connsiteX14" fmla="*/ 0 w 5411299"/>
              <a:gd name="connsiteY14" fmla="*/ 105943 h 2011728"/>
              <a:gd name="connsiteX15" fmla="*/ 67734 w 5411299"/>
              <a:gd name="connsiteY15" fmla="*/ 105943 h 2011728"/>
              <a:gd name="connsiteX0" fmla="*/ 67734 w 5411299"/>
              <a:gd name="connsiteY0" fmla="*/ 105943 h 2011728"/>
              <a:gd name="connsiteX1" fmla="*/ 699168 w 5411299"/>
              <a:gd name="connsiteY1" fmla="*/ 449066 h 2011728"/>
              <a:gd name="connsiteX2" fmla="*/ 1601983 w 5411299"/>
              <a:gd name="connsiteY2" fmla="*/ 602802 h 2011728"/>
              <a:gd name="connsiteX3" fmla="*/ 3139797 w 5411299"/>
              <a:gd name="connsiteY3" fmla="*/ 625974 h 2011728"/>
              <a:gd name="connsiteX4" fmla="*/ 4694099 w 5411299"/>
              <a:gd name="connsiteY4" fmla="*/ 398265 h 2011728"/>
              <a:gd name="connsiteX5" fmla="*/ 5411090 w 5411299"/>
              <a:gd name="connsiteY5" fmla="*/ 55143 h 2011728"/>
              <a:gd name="connsiteX6" fmla="*/ 5404407 w 5411299"/>
              <a:gd name="connsiteY6" fmla="*/ 1408027 h 2011728"/>
              <a:gd name="connsiteX7" fmla="*/ 4936954 w 5411299"/>
              <a:gd name="connsiteY7" fmla="*/ 1711779 h 2011728"/>
              <a:gd name="connsiteX8" fmla="*/ 4309087 w 5411299"/>
              <a:gd name="connsiteY8" fmla="*/ 1902213 h 2011728"/>
              <a:gd name="connsiteX9" fmla="*/ 3240500 w 5411299"/>
              <a:gd name="connsiteY9" fmla="*/ 2004541 h 2011728"/>
              <a:gd name="connsiteX10" fmla="*/ 2480288 w 5411299"/>
              <a:gd name="connsiteY10" fmla="*/ 1986435 h 2011728"/>
              <a:gd name="connsiteX11" fmla="*/ 1361352 w 5411299"/>
              <a:gd name="connsiteY11" fmla="*/ 1890183 h 2011728"/>
              <a:gd name="connsiteX12" fmla="*/ 545426 w 5411299"/>
              <a:gd name="connsiteY12" fmla="*/ 1759904 h 2011728"/>
              <a:gd name="connsiteX13" fmla="*/ 31640 w 5411299"/>
              <a:gd name="connsiteY13" fmla="*/ 1410700 h 2011728"/>
              <a:gd name="connsiteX14" fmla="*/ 0 w 5411299"/>
              <a:gd name="connsiteY14" fmla="*/ 105943 h 2011728"/>
              <a:gd name="connsiteX15" fmla="*/ 67734 w 5411299"/>
              <a:gd name="connsiteY15" fmla="*/ 105943 h 2011728"/>
              <a:gd name="connsiteX0" fmla="*/ 67734 w 5411299"/>
              <a:gd name="connsiteY0" fmla="*/ 105943 h 2011728"/>
              <a:gd name="connsiteX1" fmla="*/ 699168 w 5411299"/>
              <a:gd name="connsiteY1" fmla="*/ 449066 h 2011728"/>
              <a:gd name="connsiteX2" fmla="*/ 1601983 w 5411299"/>
              <a:gd name="connsiteY2" fmla="*/ 602802 h 2011728"/>
              <a:gd name="connsiteX3" fmla="*/ 3139797 w 5411299"/>
              <a:gd name="connsiteY3" fmla="*/ 625974 h 2011728"/>
              <a:gd name="connsiteX4" fmla="*/ 4694099 w 5411299"/>
              <a:gd name="connsiteY4" fmla="*/ 398265 h 2011728"/>
              <a:gd name="connsiteX5" fmla="*/ 5411090 w 5411299"/>
              <a:gd name="connsiteY5" fmla="*/ 55143 h 2011728"/>
              <a:gd name="connsiteX6" fmla="*/ 5404407 w 5411299"/>
              <a:gd name="connsiteY6" fmla="*/ 1408027 h 2011728"/>
              <a:gd name="connsiteX7" fmla="*/ 4961018 w 5411299"/>
              <a:gd name="connsiteY7" fmla="*/ 1747873 h 2011728"/>
              <a:gd name="connsiteX8" fmla="*/ 4309087 w 5411299"/>
              <a:gd name="connsiteY8" fmla="*/ 1902213 h 2011728"/>
              <a:gd name="connsiteX9" fmla="*/ 3240500 w 5411299"/>
              <a:gd name="connsiteY9" fmla="*/ 2004541 h 2011728"/>
              <a:gd name="connsiteX10" fmla="*/ 2480288 w 5411299"/>
              <a:gd name="connsiteY10" fmla="*/ 1986435 h 2011728"/>
              <a:gd name="connsiteX11" fmla="*/ 1361352 w 5411299"/>
              <a:gd name="connsiteY11" fmla="*/ 1890183 h 2011728"/>
              <a:gd name="connsiteX12" fmla="*/ 545426 w 5411299"/>
              <a:gd name="connsiteY12" fmla="*/ 1759904 h 2011728"/>
              <a:gd name="connsiteX13" fmla="*/ 31640 w 5411299"/>
              <a:gd name="connsiteY13" fmla="*/ 1410700 h 2011728"/>
              <a:gd name="connsiteX14" fmla="*/ 0 w 5411299"/>
              <a:gd name="connsiteY14" fmla="*/ 105943 h 2011728"/>
              <a:gd name="connsiteX15" fmla="*/ 67734 w 5411299"/>
              <a:gd name="connsiteY15" fmla="*/ 105943 h 2011728"/>
              <a:gd name="connsiteX0" fmla="*/ 67734 w 5411299"/>
              <a:gd name="connsiteY0" fmla="*/ 105943 h 2011630"/>
              <a:gd name="connsiteX1" fmla="*/ 699168 w 5411299"/>
              <a:gd name="connsiteY1" fmla="*/ 449066 h 2011630"/>
              <a:gd name="connsiteX2" fmla="*/ 1601983 w 5411299"/>
              <a:gd name="connsiteY2" fmla="*/ 602802 h 2011630"/>
              <a:gd name="connsiteX3" fmla="*/ 3139797 w 5411299"/>
              <a:gd name="connsiteY3" fmla="*/ 625974 h 2011630"/>
              <a:gd name="connsiteX4" fmla="*/ 4694099 w 5411299"/>
              <a:gd name="connsiteY4" fmla="*/ 398265 h 2011630"/>
              <a:gd name="connsiteX5" fmla="*/ 5411090 w 5411299"/>
              <a:gd name="connsiteY5" fmla="*/ 55143 h 2011630"/>
              <a:gd name="connsiteX6" fmla="*/ 5404407 w 5411299"/>
              <a:gd name="connsiteY6" fmla="*/ 1408027 h 2011630"/>
              <a:gd name="connsiteX7" fmla="*/ 4961018 w 5411299"/>
              <a:gd name="connsiteY7" fmla="*/ 1747873 h 2011630"/>
              <a:gd name="connsiteX8" fmla="*/ 4309087 w 5411299"/>
              <a:gd name="connsiteY8" fmla="*/ 1902213 h 2011630"/>
              <a:gd name="connsiteX9" fmla="*/ 3240500 w 5411299"/>
              <a:gd name="connsiteY9" fmla="*/ 2004541 h 2011630"/>
              <a:gd name="connsiteX10" fmla="*/ 2480288 w 5411299"/>
              <a:gd name="connsiteY10" fmla="*/ 1986435 h 2011630"/>
              <a:gd name="connsiteX11" fmla="*/ 1753254 w 5411299"/>
              <a:gd name="connsiteY11" fmla="*/ 1954357 h 2011630"/>
              <a:gd name="connsiteX12" fmla="*/ 1361352 w 5411299"/>
              <a:gd name="connsiteY12" fmla="*/ 1890183 h 2011630"/>
              <a:gd name="connsiteX13" fmla="*/ 545426 w 5411299"/>
              <a:gd name="connsiteY13" fmla="*/ 1759904 h 2011630"/>
              <a:gd name="connsiteX14" fmla="*/ 31640 w 5411299"/>
              <a:gd name="connsiteY14" fmla="*/ 1410700 h 2011630"/>
              <a:gd name="connsiteX15" fmla="*/ 0 w 5411299"/>
              <a:gd name="connsiteY15" fmla="*/ 105943 h 2011630"/>
              <a:gd name="connsiteX16" fmla="*/ 67734 w 5411299"/>
              <a:gd name="connsiteY16" fmla="*/ 105943 h 2011630"/>
              <a:gd name="connsiteX0" fmla="*/ 67734 w 5411299"/>
              <a:gd name="connsiteY0" fmla="*/ 105943 h 2011630"/>
              <a:gd name="connsiteX1" fmla="*/ 699168 w 5411299"/>
              <a:gd name="connsiteY1" fmla="*/ 449066 h 2011630"/>
              <a:gd name="connsiteX2" fmla="*/ 1601983 w 5411299"/>
              <a:gd name="connsiteY2" fmla="*/ 602802 h 2011630"/>
              <a:gd name="connsiteX3" fmla="*/ 3139797 w 5411299"/>
              <a:gd name="connsiteY3" fmla="*/ 625974 h 2011630"/>
              <a:gd name="connsiteX4" fmla="*/ 4694099 w 5411299"/>
              <a:gd name="connsiteY4" fmla="*/ 398265 h 2011630"/>
              <a:gd name="connsiteX5" fmla="*/ 5411090 w 5411299"/>
              <a:gd name="connsiteY5" fmla="*/ 55143 h 2011630"/>
              <a:gd name="connsiteX6" fmla="*/ 5404407 w 5411299"/>
              <a:gd name="connsiteY6" fmla="*/ 1408027 h 2011630"/>
              <a:gd name="connsiteX7" fmla="*/ 4961018 w 5411299"/>
              <a:gd name="connsiteY7" fmla="*/ 1747873 h 2011630"/>
              <a:gd name="connsiteX8" fmla="*/ 4309087 w 5411299"/>
              <a:gd name="connsiteY8" fmla="*/ 1902213 h 2011630"/>
              <a:gd name="connsiteX9" fmla="*/ 3240500 w 5411299"/>
              <a:gd name="connsiteY9" fmla="*/ 2004541 h 2011630"/>
              <a:gd name="connsiteX10" fmla="*/ 2480288 w 5411299"/>
              <a:gd name="connsiteY10" fmla="*/ 1986435 h 2011630"/>
              <a:gd name="connsiteX11" fmla="*/ 1753254 w 5411299"/>
              <a:gd name="connsiteY11" fmla="*/ 1954357 h 2011630"/>
              <a:gd name="connsiteX12" fmla="*/ 1361352 w 5411299"/>
              <a:gd name="connsiteY12" fmla="*/ 1926278 h 2011630"/>
              <a:gd name="connsiteX13" fmla="*/ 545426 w 5411299"/>
              <a:gd name="connsiteY13" fmla="*/ 1759904 h 2011630"/>
              <a:gd name="connsiteX14" fmla="*/ 31640 w 5411299"/>
              <a:gd name="connsiteY14" fmla="*/ 1410700 h 2011630"/>
              <a:gd name="connsiteX15" fmla="*/ 0 w 5411299"/>
              <a:gd name="connsiteY15" fmla="*/ 105943 h 2011630"/>
              <a:gd name="connsiteX16" fmla="*/ 67734 w 5411299"/>
              <a:gd name="connsiteY16" fmla="*/ 105943 h 201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411299" h="2011630">
                <a:moveTo>
                  <a:pt x="67734" y="105943"/>
                </a:moveTo>
                <a:lnTo>
                  <a:pt x="699168" y="449066"/>
                </a:lnTo>
                <a:cubicBezTo>
                  <a:pt x="988075" y="468227"/>
                  <a:pt x="1313076" y="559578"/>
                  <a:pt x="1601983" y="602802"/>
                </a:cubicBezTo>
                <a:cubicBezTo>
                  <a:pt x="2142662" y="642611"/>
                  <a:pt x="2635213" y="622260"/>
                  <a:pt x="3139797" y="625974"/>
                </a:cubicBezTo>
                <a:cubicBezTo>
                  <a:pt x="3645123" y="569827"/>
                  <a:pt x="4325576" y="499419"/>
                  <a:pt x="4694099" y="398265"/>
                </a:cubicBezTo>
                <a:cubicBezTo>
                  <a:pt x="5062622" y="297111"/>
                  <a:pt x="5274658" y="-155261"/>
                  <a:pt x="5411090" y="55143"/>
                </a:cubicBezTo>
                <a:cubicBezTo>
                  <a:pt x="5412873" y="518136"/>
                  <a:pt x="5402624" y="945034"/>
                  <a:pt x="5404407" y="1408027"/>
                </a:cubicBezTo>
                <a:cubicBezTo>
                  <a:pt x="5315358" y="1674106"/>
                  <a:pt x="5177660" y="1595325"/>
                  <a:pt x="4961018" y="1747873"/>
                </a:cubicBezTo>
                <a:cubicBezTo>
                  <a:pt x="4756407" y="1828232"/>
                  <a:pt x="4720537" y="1844405"/>
                  <a:pt x="4309087" y="1902213"/>
                </a:cubicBezTo>
                <a:cubicBezTo>
                  <a:pt x="4000277" y="1942986"/>
                  <a:pt x="3535274" y="1984488"/>
                  <a:pt x="3240500" y="2004541"/>
                </a:cubicBezTo>
                <a:cubicBezTo>
                  <a:pt x="2945726" y="2024594"/>
                  <a:pt x="2728162" y="1996804"/>
                  <a:pt x="2480288" y="1986435"/>
                </a:cubicBezTo>
                <a:cubicBezTo>
                  <a:pt x="2232414" y="1976066"/>
                  <a:pt x="1939743" y="1970399"/>
                  <a:pt x="1753254" y="1954357"/>
                </a:cubicBezTo>
                <a:cubicBezTo>
                  <a:pt x="1566765" y="1938315"/>
                  <a:pt x="1562656" y="1958687"/>
                  <a:pt x="1361352" y="1926278"/>
                </a:cubicBezTo>
                <a:cubicBezTo>
                  <a:pt x="1160048" y="1893869"/>
                  <a:pt x="767045" y="1845834"/>
                  <a:pt x="545426" y="1759904"/>
                </a:cubicBezTo>
                <a:cubicBezTo>
                  <a:pt x="323807" y="1673974"/>
                  <a:pt x="112518" y="1690371"/>
                  <a:pt x="31640" y="1410700"/>
                </a:cubicBezTo>
                <a:lnTo>
                  <a:pt x="0" y="105943"/>
                </a:lnTo>
                <a:lnTo>
                  <a:pt x="67734" y="105943"/>
                </a:lnTo>
                <a:close/>
              </a:path>
            </a:pathLst>
          </a:cu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315FED-9652-45A9-85D7-4C1AE51F13AE}"/>
              </a:ext>
            </a:extLst>
          </p:cNvPr>
          <p:cNvSpPr/>
          <p:nvPr/>
        </p:nvSpPr>
        <p:spPr>
          <a:xfrm>
            <a:off x="10738271" y="20178822"/>
            <a:ext cx="22309907" cy="530541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DB94C-7036-463E-A2A3-9F118171E61E}"/>
              </a:ext>
            </a:extLst>
          </p:cNvPr>
          <p:cNvSpPr txBox="1"/>
          <p:nvPr/>
        </p:nvSpPr>
        <p:spPr>
          <a:xfrm>
            <a:off x="15241227" y="5892800"/>
            <a:ext cx="279151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DE9D5-6165-43D3-A30E-184BA7433B72}"/>
              </a:ext>
            </a:extLst>
          </p:cNvPr>
          <p:cNvSpPr txBox="1"/>
          <p:nvPr/>
        </p:nvSpPr>
        <p:spPr>
          <a:xfrm>
            <a:off x="40998084" y="12256857"/>
            <a:ext cx="279151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176EAB-1EF9-415A-8737-F46983BA6E90}"/>
              </a:ext>
            </a:extLst>
          </p:cNvPr>
          <p:cNvSpPr txBox="1"/>
          <p:nvPr/>
        </p:nvSpPr>
        <p:spPr>
          <a:xfrm>
            <a:off x="4307793" y="34556134"/>
            <a:ext cx="279151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C94476-EC2C-479A-8E1F-56A4B297F365}"/>
              </a:ext>
            </a:extLst>
          </p:cNvPr>
          <p:cNvCxnSpPr>
            <a:cxnSpLocks/>
          </p:cNvCxnSpPr>
          <p:nvPr/>
        </p:nvCxnSpPr>
        <p:spPr>
          <a:xfrm>
            <a:off x="13130970" y="11757149"/>
            <a:ext cx="8762253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5E50C6-CF15-47FD-816A-35DA155339B9}"/>
              </a:ext>
            </a:extLst>
          </p:cNvPr>
          <p:cNvCxnSpPr>
            <a:cxnSpLocks/>
          </p:cNvCxnSpPr>
          <p:nvPr/>
        </p:nvCxnSpPr>
        <p:spPr>
          <a:xfrm flipH="1" flipV="1">
            <a:off x="21948145" y="11757150"/>
            <a:ext cx="85416" cy="1084661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8E0546-CA10-4CE8-A257-08D77D18F8AD}"/>
              </a:ext>
            </a:extLst>
          </p:cNvPr>
          <p:cNvCxnSpPr>
            <a:cxnSpLocks/>
          </p:cNvCxnSpPr>
          <p:nvPr/>
        </p:nvCxnSpPr>
        <p:spPr>
          <a:xfrm flipV="1">
            <a:off x="15241227" y="11841210"/>
            <a:ext cx="6697704" cy="4356628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E27C13-5471-4ED5-80B4-27E05E4DDBA3}"/>
              </a:ext>
            </a:extLst>
          </p:cNvPr>
          <p:cNvCxnSpPr>
            <a:cxnSpLocks/>
          </p:cNvCxnSpPr>
          <p:nvPr/>
        </p:nvCxnSpPr>
        <p:spPr>
          <a:xfrm>
            <a:off x="6458692" y="22831528"/>
            <a:ext cx="4419917" cy="4568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55DDDA-593E-4DAC-B6F1-7CB5B945B246}"/>
              </a:ext>
            </a:extLst>
          </p:cNvPr>
          <p:cNvCxnSpPr>
            <a:cxnSpLocks/>
          </p:cNvCxnSpPr>
          <p:nvPr/>
        </p:nvCxnSpPr>
        <p:spPr>
          <a:xfrm>
            <a:off x="6248180" y="29444173"/>
            <a:ext cx="4419917" cy="4568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E46ECC-9B39-45A3-A498-D8803D898894}"/>
              </a:ext>
            </a:extLst>
          </p:cNvPr>
          <p:cNvSpPr txBox="1"/>
          <p:nvPr/>
        </p:nvSpPr>
        <p:spPr>
          <a:xfrm>
            <a:off x="942146" y="21276079"/>
            <a:ext cx="77265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6000" dirty="0"/>
              <a:t>750 </a:t>
            </a:r>
            <a:r>
              <a:rPr lang="en-US" sz="16000" i="0" dirty="0"/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4806EC-2D6A-483E-9CA0-B9A790E37E58}"/>
              </a:ext>
            </a:extLst>
          </p:cNvPr>
          <p:cNvSpPr txBox="1"/>
          <p:nvPr/>
        </p:nvSpPr>
        <p:spPr>
          <a:xfrm>
            <a:off x="914400" y="27916105"/>
            <a:ext cx="77265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6000" dirty="0"/>
              <a:t>850 </a:t>
            </a:r>
            <a:r>
              <a:rPr lang="en-US" sz="16000" i="0" dirty="0"/>
              <a:t>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211397-7C48-4FD2-A42D-9BD9BA0DBB50}"/>
              </a:ext>
            </a:extLst>
          </p:cNvPr>
          <p:cNvSpPr txBox="1"/>
          <p:nvPr/>
        </p:nvSpPr>
        <p:spPr>
          <a:xfrm>
            <a:off x="9088102" y="10160324"/>
            <a:ext cx="7726502" cy="238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3334" dirty="0"/>
              <a:t>0 </a:t>
            </a:r>
            <a:r>
              <a:rPr lang="en-US" sz="13334" i="0" dirty="0"/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6B624-21B1-4524-BE78-A264C7B532A0}"/>
              </a:ext>
            </a:extLst>
          </p:cNvPr>
          <p:cNvSpPr txBox="1"/>
          <p:nvPr/>
        </p:nvSpPr>
        <p:spPr>
          <a:xfrm>
            <a:off x="13144701" y="16707040"/>
            <a:ext cx="7726502" cy="238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3334" dirty="0"/>
              <a:t>0 </a:t>
            </a:r>
            <a:r>
              <a:rPr lang="en-US" sz="13334" i="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71852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>
            <a:extLst>
              <a:ext uri="{FF2B5EF4-FFF2-40B4-BE49-F238E27FC236}">
                <a16:creationId xmlns:a16="http://schemas.microsoft.com/office/drawing/2014/main" id="{3D6A5794-65BD-4B77-AC7B-E25CC63864F2}"/>
              </a:ext>
            </a:extLst>
          </p:cNvPr>
          <p:cNvSpPr/>
          <p:nvPr/>
        </p:nvSpPr>
        <p:spPr>
          <a:xfrm>
            <a:off x="0" y="14110841"/>
            <a:ext cx="45639682" cy="6603592"/>
          </a:xfrm>
          <a:prstGeom prst="parallelogram">
            <a:avLst>
              <a:gd name="adj" fmla="val 145984"/>
            </a:avLst>
          </a:prstGeom>
          <a:solidFill>
            <a:schemeClr val="bg2">
              <a:lumMod val="90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6476ED-D10E-4145-A88D-05EC5E89760A}"/>
              </a:ext>
            </a:extLst>
          </p:cNvPr>
          <p:cNvCxnSpPr>
            <a:cxnSpLocks/>
          </p:cNvCxnSpPr>
          <p:nvPr/>
        </p:nvCxnSpPr>
        <p:spPr>
          <a:xfrm>
            <a:off x="13971334" y="19313234"/>
            <a:ext cx="29324030" cy="0"/>
          </a:xfrm>
          <a:prstGeom prst="straightConnector1">
            <a:avLst/>
          </a:prstGeom>
          <a:ln w="2603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37B7B0-F8ED-4033-80A0-D8C21F7DBD88}"/>
              </a:ext>
            </a:extLst>
          </p:cNvPr>
          <p:cNvCxnSpPr>
            <a:cxnSpLocks/>
          </p:cNvCxnSpPr>
          <p:nvPr/>
        </p:nvCxnSpPr>
        <p:spPr>
          <a:xfrm flipV="1">
            <a:off x="13971334" y="6834661"/>
            <a:ext cx="16684950" cy="12478573"/>
          </a:xfrm>
          <a:prstGeom prst="straightConnector1">
            <a:avLst/>
          </a:prstGeom>
          <a:ln w="2603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EFBD64-3CF2-4DA1-8C2B-072C20A5531D}"/>
              </a:ext>
            </a:extLst>
          </p:cNvPr>
          <p:cNvCxnSpPr>
            <a:cxnSpLocks/>
          </p:cNvCxnSpPr>
          <p:nvPr/>
        </p:nvCxnSpPr>
        <p:spPr>
          <a:xfrm>
            <a:off x="13971334" y="19313234"/>
            <a:ext cx="0" cy="17567566"/>
          </a:xfrm>
          <a:prstGeom prst="straightConnector1">
            <a:avLst/>
          </a:prstGeom>
          <a:ln w="2603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284599-967B-442A-979A-7D54D268B9AD}"/>
              </a:ext>
            </a:extLst>
          </p:cNvPr>
          <p:cNvSpPr txBox="1"/>
          <p:nvPr/>
        </p:nvSpPr>
        <p:spPr>
          <a:xfrm>
            <a:off x="13689409" y="6883367"/>
            <a:ext cx="129001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3800" dirty="0" err="1"/>
              <a:t>th</a:t>
            </a:r>
            <a:r>
              <a:rPr lang="en-US" sz="13800" dirty="0"/>
              <a:t> image nucleus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9089BD-70CE-406F-B02D-CF305AC6B44B}"/>
              </a:ext>
            </a:extLst>
          </p:cNvPr>
          <p:cNvSpPr txBox="1"/>
          <p:nvPr/>
        </p:nvSpPr>
        <p:spPr>
          <a:xfrm>
            <a:off x="2380095" y="18396402"/>
            <a:ext cx="113093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 dirty="0"/>
              <a:t>Free surface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5AE860-476A-4EFD-83EB-9CA2488F04D9}"/>
              </a:ext>
            </a:extLst>
          </p:cNvPr>
          <p:cNvSpPr txBox="1"/>
          <p:nvPr/>
        </p:nvSpPr>
        <p:spPr>
          <a:xfrm>
            <a:off x="28417437" y="3407088"/>
            <a:ext cx="292283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5AC100-CA5E-4353-8161-54385DD2F9DD}"/>
              </a:ext>
            </a:extLst>
          </p:cNvPr>
          <p:cNvSpPr txBox="1"/>
          <p:nvPr/>
        </p:nvSpPr>
        <p:spPr>
          <a:xfrm>
            <a:off x="43295363" y="14517695"/>
            <a:ext cx="292283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763637-0E73-4152-B427-A7E62B9D32D2}"/>
              </a:ext>
            </a:extLst>
          </p:cNvPr>
          <p:cNvSpPr txBox="1"/>
          <p:nvPr/>
        </p:nvSpPr>
        <p:spPr>
          <a:xfrm>
            <a:off x="11514212" y="33046032"/>
            <a:ext cx="2922834" cy="293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z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1C054DB-447A-4A55-8822-43E6E5C1EEAD}"/>
              </a:ext>
            </a:extLst>
          </p:cNvPr>
          <p:cNvSpPr/>
          <p:nvPr/>
        </p:nvSpPr>
        <p:spPr>
          <a:xfrm>
            <a:off x="29155457" y="17804350"/>
            <a:ext cx="361419" cy="357437"/>
          </a:xfrm>
          <a:prstGeom prst="ellipse">
            <a:avLst/>
          </a:prstGeom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434818-F43A-4F14-8334-581E9A9A1B47}"/>
              </a:ext>
            </a:extLst>
          </p:cNvPr>
          <p:cNvSpPr txBox="1"/>
          <p:nvPr/>
        </p:nvSpPr>
        <p:spPr>
          <a:xfrm>
            <a:off x="30106533" y="16279833"/>
            <a:ext cx="10844511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4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73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897D33-3605-46F6-BEA2-75464BA5BEA8}"/>
              </a:ext>
            </a:extLst>
          </p:cNvPr>
          <p:cNvSpPr txBox="1"/>
          <p:nvPr/>
        </p:nvSpPr>
        <p:spPr>
          <a:xfrm>
            <a:off x="21244456" y="27649546"/>
            <a:ext cx="128931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r>
              <a:rPr lang="en-US" sz="14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4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  <a:r>
              <a:rPr lang="en-US" sz="14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4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z’</a:t>
            </a:r>
            <a:r>
              <a:rPr lang="en-US" sz="14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996961-9B0F-4897-93B4-F92E08FB64E3}"/>
              </a:ext>
            </a:extLst>
          </p:cNvPr>
          <p:cNvSpPr txBox="1"/>
          <p:nvPr/>
        </p:nvSpPr>
        <p:spPr>
          <a:xfrm>
            <a:off x="23876000" y="25864901"/>
            <a:ext cx="17678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3800" dirty="0" err="1"/>
              <a:t>th</a:t>
            </a:r>
            <a:r>
              <a:rPr lang="en-US" sz="13800" dirty="0"/>
              <a:t> nucleus of strain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9C6CB-55AB-402F-BB05-0ABFC37E1AB9}"/>
              </a:ext>
            </a:extLst>
          </p:cNvPr>
          <p:cNvSpPr txBox="1"/>
          <p:nvPr/>
        </p:nvSpPr>
        <p:spPr>
          <a:xfrm>
            <a:off x="29878854" y="13160354"/>
            <a:ext cx="1354938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800" dirty="0" err="1"/>
              <a:t>th</a:t>
            </a:r>
            <a:r>
              <a:rPr lang="en-US" sz="13800" dirty="0"/>
              <a:t> observation point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9215B5-7054-468A-AC3E-DE1B9AF3BAD4}"/>
              </a:ext>
            </a:extLst>
          </p:cNvPr>
          <p:cNvCxnSpPr>
            <a:cxnSpLocks/>
          </p:cNvCxnSpPr>
          <p:nvPr/>
        </p:nvCxnSpPr>
        <p:spPr>
          <a:xfrm>
            <a:off x="21003582" y="19298186"/>
            <a:ext cx="0" cy="8452477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A46A439-9A17-4DD6-9820-511C36A16D5D}"/>
              </a:ext>
            </a:extLst>
          </p:cNvPr>
          <p:cNvCxnSpPr>
            <a:cxnSpLocks/>
          </p:cNvCxnSpPr>
          <p:nvPr/>
        </p:nvCxnSpPr>
        <p:spPr>
          <a:xfrm>
            <a:off x="21019107" y="10654612"/>
            <a:ext cx="0" cy="8452477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0A9D485-9778-42D9-9E49-CD6BE00F9203}"/>
              </a:ext>
            </a:extLst>
          </p:cNvPr>
          <p:cNvSpPr>
            <a:spLocks noChangeAspect="1"/>
          </p:cNvSpPr>
          <p:nvPr/>
        </p:nvSpPr>
        <p:spPr>
          <a:xfrm>
            <a:off x="20695045" y="9969038"/>
            <a:ext cx="707881" cy="7000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91C9EC-F638-4C94-8C41-4EDDACDB916C}"/>
              </a:ext>
            </a:extLst>
          </p:cNvPr>
          <p:cNvSpPr txBox="1"/>
          <p:nvPr/>
        </p:nvSpPr>
        <p:spPr>
          <a:xfrm>
            <a:off x="10239921" y="9202431"/>
            <a:ext cx="113701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r>
              <a:rPr lang="en-US" sz="14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4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  <a:r>
              <a:rPr lang="en-US" sz="14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4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 </a:t>
            </a:r>
            <a:r>
              <a:rPr lang="en-US" sz="14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z’</a:t>
            </a:r>
            <a:r>
              <a:rPr lang="en-US" sz="14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2D8807-DE24-408C-9DDC-3BF4C0FF934E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21135564" y="18109442"/>
            <a:ext cx="8072822" cy="9916724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34ED26E-4051-4EBA-BC8C-C9AA97A2B3E6}"/>
              </a:ext>
            </a:extLst>
          </p:cNvPr>
          <p:cNvCxnSpPr>
            <a:cxnSpLocks/>
            <a:stCxn id="35" idx="5"/>
            <a:endCxn id="22" idx="5"/>
          </p:cNvCxnSpPr>
          <p:nvPr/>
        </p:nvCxnSpPr>
        <p:spPr>
          <a:xfrm>
            <a:off x="21299260" y="10566597"/>
            <a:ext cx="8164687" cy="7542845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4212BEE-CAF1-4559-964B-0BC31212FD6B}"/>
              </a:ext>
            </a:extLst>
          </p:cNvPr>
          <p:cNvSpPr/>
          <p:nvPr/>
        </p:nvSpPr>
        <p:spPr>
          <a:xfrm>
            <a:off x="26335548" y="20769881"/>
            <a:ext cx="4163775" cy="2933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916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0" i="1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en-US" sz="16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C51C64-6888-4CE8-83CD-DE1C97261D19}"/>
              </a:ext>
            </a:extLst>
          </p:cNvPr>
          <p:cNvSpPr/>
          <p:nvPr/>
        </p:nvSpPr>
        <p:spPr>
          <a:xfrm>
            <a:off x="25223319" y="11079058"/>
            <a:ext cx="4163775" cy="2933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916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0" i="1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en-US" sz="160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5F6D4A3-CDBB-4BA8-8F96-8DC71CFF9C87}"/>
              </a:ext>
            </a:extLst>
          </p:cNvPr>
          <p:cNvSpPr>
            <a:spLocks noChangeAspect="1"/>
          </p:cNvSpPr>
          <p:nvPr/>
        </p:nvSpPr>
        <p:spPr>
          <a:xfrm>
            <a:off x="20695045" y="27676125"/>
            <a:ext cx="707881" cy="7000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/>
          </a:p>
        </p:txBody>
      </p:sp>
    </p:spTree>
    <p:extLst>
      <p:ext uri="{BB962C8B-B14F-4D97-AF65-F5344CB8AC3E}">
        <p14:creationId xmlns:p14="http://schemas.microsoft.com/office/powerpoint/2010/main" val="321345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50</Words>
  <Application>Microsoft Office PowerPoint</Application>
  <PresentationFormat>Custom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sassa mutema</dc:creator>
  <cp:lastModifiedBy>sassa mutema</cp:lastModifiedBy>
  <cp:revision>8</cp:revision>
  <dcterms:created xsi:type="dcterms:W3CDTF">2020-08-28T12:04:36Z</dcterms:created>
  <dcterms:modified xsi:type="dcterms:W3CDTF">2020-08-28T21:13:21Z</dcterms:modified>
</cp:coreProperties>
</file>