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ego_000\Dropbox\Projeto Doutorado\Fast_Eq_Toeplitz\paper-toeplitz\tex\latex\seg\Fig\carajas_real_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597"/>
            <a:ext cx="9396536" cy="704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iego_000\Dropbox\Projeto Doutorado\Fast_Eq_Toeplitz\paper-toeplitz\tex\latex\seg\Fig\projecti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3" t="2592" r="12736"/>
          <a:stretch/>
        </p:blipFill>
        <p:spPr bwMode="auto">
          <a:xfrm>
            <a:off x="1187624" y="4558764"/>
            <a:ext cx="1757421" cy="1534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73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Taka</dc:creator>
  <cp:lastModifiedBy>diego.takahashi@gmail.com</cp:lastModifiedBy>
  <cp:revision>2</cp:revision>
  <dcterms:created xsi:type="dcterms:W3CDTF">2019-06-14T20:12:42Z</dcterms:created>
  <dcterms:modified xsi:type="dcterms:W3CDTF">2019-06-14T20:42:07Z</dcterms:modified>
</cp:coreProperties>
</file>