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25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estrela&#10;&#10;Descrição gerada automaticamente">
            <a:extLst>
              <a:ext uri="{FF2B5EF4-FFF2-40B4-BE49-F238E27FC236}">
                <a16:creationId xmlns:a16="http://schemas.microsoft.com/office/drawing/2014/main" id="{A3A06454-6030-4C0F-91EF-320894D02F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7" name="Picture 3" descr="C:\Users\diego_000\Dropbox\Projeto Doutorado\Fast_Eq_Toeplitz\paper-toeplitz\tex\latex\seg\Fig\projectio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3" t="2592" r="12736"/>
          <a:stretch/>
        </p:blipFill>
        <p:spPr bwMode="auto">
          <a:xfrm>
            <a:off x="1134000" y="4536000"/>
            <a:ext cx="1757421" cy="15345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273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Taka</dc:creator>
  <cp:lastModifiedBy>Diego Taka</cp:lastModifiedBy>
  <cp:revision>3</cp:revision>
  <dcterms:created xsi:type="dcterms:W3CDTF">2019-06-14T20:12:42Z</dcterms:created>
  <dcterms:modified xsi:type="dcterms:W3CDTF">2020-05-05T19:36:27Z</dcterms:modified>
</cp:coreProperties>
</file>