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51206400" cy="36004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460854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460854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6174880" y="20811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141840" y="8400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3723360" y="8400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141840" y="20811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3723360" y="20811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560320" y="8400960"/>
            <a:ext cx="46085400" cy="237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4608540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560320" y="1441800"/>
            <a:ext cx="46085400" cy="2781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560320" y="8400960"/>
            <a:ext cx="46085400" cy="237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6174880" y="20811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460854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460854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460854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6174880" y="20811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8141840" y="8400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3723360" y="8400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8141840" y="20811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3723360" y="20811960"/>
            <a:ext cx="148392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4608540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560320" y="1441800"/>
            <a:ext cx="46085400" cy="2781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2376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6174880" y="20811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9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6174880" y="8400960"/>
            <a:ext cx="2248956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560320" y="20811960"/>
            <a:ext cx="46085400" cy="1133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60320" y="1441800"/>
            <a:ext cx="46085400" cy="6000480"/>
          </a:xfrm>
          <a:prstGeom prst="rect">
            <a:avLst/>
          </a:prstGeom>
        </p:spPr>
        <p:txBody>
          <a:bodyPr lIns="498240" rIns="498240" tIns="249120" bIns="249120" anchor="ctr"/>
          <a:p>
            <a:pPr algn="ctr">
              <a:lnSpc>
                <a:spcPct val="100000"/>
              </a:lnSpc>
            </a:pPr>
            <a:r>
              <a:rPr b="0" lang="en-US" sz="240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en-US" sz="2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60320" y="8400960"/>
            <a:ext cx="46085400" cy="23761080"/>
          </a:xfrm>
          <a:prstGeom prst="rect">
            <a:avLst/>
          </a:prstGeom>
        </p:spPr>
        <p:txBody>
          <a:bodyPr lIns="498240" rIns="498240" tIns="249120" bIns="249120"/>
          <a:p>
            <a:pPr marL="1868760" indent="-1868400">
              <a:lnSpc>
                <a:spcPct val="100000"/>
              </a:lnSpc>
              <a:spcBef>
                <a:spcPts val="34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4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  <a:p>
            <a:pPr lvl="1" marL="4048920" indent="-1557000">
              <a:lnSpc>
                <a:spcPct val="100000"/>
              </a:lnSpc>
              <a:spcBef>
                <a:spcPts val="30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3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en-US" sz="15300" spc="-1" strike="noStrike">
              <a:solidFill>
                <a:srgbClr val="000000"/>
              </a:solidFill>
              <a:latin typeface="Calibri"/>
            </a:endParaRPr>
          </a:p>
          <a:p>
            <a:pPr lvl="2" marL="6229440" indent="-1245600">
              <a:lnSpc>
                <a:spcPct val="100000"/>
              </a:lnSpc>
              <a:spcBef>
                <a:spcPts val="26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1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en-US" sz="13100" spc="-1" strike="noStrike">
              <a:solidFill>
                <a:srgbClr val="000000"/>
              </a:solidFill>
              <a:latin typeface="Calibri"/>
            </a:endParaRPr>
          </a:p>
          <a:p>
            <a:pPr lvl="3" marL="8721000" indent="-124560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09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en-US" sz="10900" spc="-1" strike="noStrike">
              <a:solidFill>
                <a:srgbClr val="000000"/>
              </a:solidFill>
              <a:latin typeface="Calibri"/>
            </a:endParaRPr>
          </a:p>
          <a:p>
            <a:pPr lvl="4" marL="11212920" indent="-124560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09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en-US" sz="10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2560320" y="33370920"/>
            <a:ext cx="11947680" cy="1916640"/>
          </a:xfrm>
          <a:prstGeom prst="rect">
            <a:avLst/>
          </a:prstGeom>
        </p:spPr>
        <p:txBody>
          <a:bodyPr lIns="498240" rIns="498240" tIns="249120" bIns="249120" anchor="ctr"/>
          <a:p>
            <a:pPr>
              <a:lnSpc>
                <a:spcPct val="100000"/>
              </a:lnSpc>
            </a:pPr>
            <a:fld id="{936016B0-51AD-4B02-A28D-EB703E4FA517}" type="datetime">
              <a:rPr b="0" lang="pt-BR" sz="6500" spc="-1" strike="noStrike">
                <a:solidFill>
                  <a:srgbClr val="8b8b8b"/>
                </a:solidFill>
                <a:latin typeface="Calibri"/>
              </a:rPr>
              <a:t>08/08/20</a:t>
            </a:fld>
            <a:endParaRPr b="0" lang="pt-BR" sz="65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17495640" y="33370920"/>
            <a:ext cx="16215120" cy="1916640"/>
          </a:xfrm>
          <a:prstGeom prst="rect">
            <a:avLst/>
          </a:prstGeom>
        </p:spPr>
        <p:txBody>
          <a:bodyPr lIns="498240" rIns="498240" tIns="249120" bIns="24912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36698040" y="33370920"/>
            <a:ext cx="11947680" cy="1916640"/>
          </a:xfrm>
          <a:prstGeom prst="rect">
            <a:avLst/>
          </a:prstGeom>
        </p:spPr>
        <p:txBody>
          <a:bodyPr lIns="498240" rIns="498240" tIns="249120" bIns="249120" anchor="ctr"/>
          <a:p>
            <a:pPr algn="r">
              <a:lnSpc>
                <a:spcPct val="100000"/>
              </a:lnSpc>
            </a:pPr>
            <a:fld id="{6BC373CA-BBF5-4444-B8C4-6C6E729B92CE}" type="slidenum">
              <a:rPr b="0" lang="pt-BR" sz="65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65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40480" y="11184840"/>
            <a:ext cx="43525080" cy="7717320"/>
          </a:xfrm>
          <a:prstGeom prst="rect">
            <a:avLst/>
          </a:prstGeom>
        </p:spPr>
        <p:txBody>
          <a:bodyPr lIns="498240" rIns="498240" tIns="249120" bIns="249120" anchor="ctr"/>
          <a:p>
            <a:pPr algn="ctr">
              <a:lnSpc>
                <a:spcPct val="100000"/>
              </a:lnSpc>
            </a:pPr>
            <a:r>
              <a:rPr b="0" lang="en-US" sz="240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en-US" sz="2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2560320" y="33370920"/>
            <a:ext cx="11947680" cy="1916640"/>
          </a:xfrm>
          <a:prstGeom prst="rect">
            <a:avLst/>
          </a:prstGeom>
        </p:spPr>
        <p:txBody>
          <a:bodyPr lIns="498240" rIns="498240" tIns="249120" bIns="249120" anchor="ctr"/>
          <a:p>
            <a:pPr>
              <a:lnSpc>
                <a:spcPct val="100000"/>
              </a:lnSpc>
            </a:pPr>
            <a:fld id="{84EECF26-9AFB-457D-8596-01A1E71302F2}" type="datetime">
              <a:rPr b="0" lang="pt-BR" sz="6500" spc="-1" strike="noStrike">
                <a:solidFill>
                  <a:srgbClr val="8b8b8b"/>
                </a:solidFill>
                <a:latin typeface="Calibri"/>
              </a:rPr>
              <a:t>08/08/20</a:t>
            </a:fld>
            <a:endParaRPr b="0" lang="pt-BR" sz="65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17495640" y="33370920"/>
            <a:ext cx="16215120" cy="1916640"/>
          </a:xfrm>
          <a:prstGeom prst="rect">
            <a:avLst/>
          </a:prstGeom>
        </p:spPr>
        <p:txBody>
          <a:bodyPr lIns="498240" rIns="498240" tIns="249120" bIns="24912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36698040" y="33370920"/>
            <a:ext cx="11947680" cy="1916640"/>
          </a:xfrm>
          <a:prstGeom prst="rect">
            <a:avLst/>
          </a:prstGeom>
        </p:spPr>
        <p:txBody>
          <a:bodyPr lIns="498240" rIns="498240" tIns="249120" bIns="249120" anchor="ctr"/>
          <a:p>
            <a:pPr algn="r">
              <a:lnSpc>
                <a:spcPct val="100000"/>
              </a:lnSpc>
            </a:pPr>
            <a:fld id="{168924E1-31B8-4E92-95B2-D875D33B4F88}" type="slidenum">
              <a:rPr b="0" lang="pt-BR" sz="65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65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560320" y="8425080"/>
            <a:ext cx="46085400" cy="2088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7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1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31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9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09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9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09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256320" y="1527840"/>
            <a:ext cx="19753560" cy="26672040"/>
            <a:chOff x="256320" y="1527840"/>
            <a:chExt cx="19753560" cy="26672040"/>
          </a:xfrm>
        </p:grpSpPr>
        <p:grpSp>
          <p:nvGrpSpPr>
            <p:cNvPr id="83" name="Group 2"/>
            <p:cNvGrpSpPr/>
            <p:nvPr/>
          </p:nvGrpSpPr>
          <p:grpSpPr>
            <a:xfrm>
              <a:off x="2056320" y="2519280"/>
              <a:ext cx="17425800" cy="23403240"/>
              <a:chOff x="2056320" y="2519280"/>
              <a:chExt cx="17425800" cy="23403240"/>
            </a:xfrm>
          </p:grpSpPr>
          <p:grpSp>
            <p:nvGrpSpPr>
              <p:cNvPr id="84" name="Group 3"/>
              <p:cNvGrpSpPr/>
              <p:nvPr/>
            </p:nvGrpSpPr>
            <p:grpSpPr>
              <a:xfrm>
                <a:off x="2056680" y="4751640"/>
                <a:ext cx="5120640" cy="21170160"/>
                <a:chOff x="2056680" y="4751640"/>
                <a:chExt cx="5120640" cy="21170160"/>
              </a:xfrm>
            </p:grpSpPr>
            <p:sp>
              <p:nvSpPr>
                <p:cNvPr id="85" name="CustomShape 4"/>
                <p:cNvSpPr/>
                <p:nvPr/>
              </p:nvSpPr>
              <p:spPr>
                <a:xfrm>
                  <a:off x="2056680" y="1004436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6" name="CustomShape 5"/>
                <p:cNvSpPr/>
                <p:nvPr/>
              </p:nvSpPr>
              <p:spPr>
                <a:xfrm>
                  <a:off x="2056680" y="1533672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7" name="CustomShape 6"/>
                <p:cNvSpPr/>
                <p:nvPr/>
              </p:nvSpPr>
              <p:spPr>
                <a:xfrm>
                  <a:off x="2056680" y="47516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8" name="CustomShape 7"/>
                <p:cNvSpPr/>
                <p:nvPr/>
              </p:nvSpPr>
              <p:spPr>
                <a:xfrm>
                  <a:off x="2056680" y="206294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89" name="Group 8"/>
              <p:cNvGrpSpPr/>
              <p:nvPr/>
            </p:nvGrpSpPr>
            <p:grpSpPr>
              <a:xfrm>
                <a:off x="7154640" y="4751640"/>
                <a:ext cx="5120640" cy="21170160"/>
                <a:chOff x="7154640" y="4751640"/>
                <a:chExt cx="5120640" cy="21170160"/>
              </a:xfrm>
            </p:grpSpPr>
            <p:sp>
              <p:nvSpPr>
                <p:cNvPr id="90" name="CustomShape 9"/>
                <p:cNvSpPr/>
                <p:nvPr/>
              </p:nvSpPr>
              <p:spPr>
                <a:xfrm>
                  <a:off x="7154640" y="1004436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1" name="CustomShape 10"/>
                <p:cNvSpPr/>
                <p:nvPr/>
              </p:nvSpPr>
              <p:spPr>
                <a:xfrm>
                  <a:off x="7154640" y="1533672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2" name="CustomShape 11"/>
                <p:cNvSpPr/>
                <p:nvPr/>
              </p:nvSpPr>
              <p:spPr>
                <a:xfrm>
                  <a:off x="7154640" y="47516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3" name="CustomShape 12"/>
                <p:cNvSpPr/>
                <p:nvPr/>
              </p:nvSpPr>
              <p:spPr>
                <a:xfrm>
                  <a:off x="7154640" y="206294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94" name="Group 13"/>
              <p:cNvGrpSpPr/>
              <p:nvPr/>
            </p:nvGrpSpPr>
            <p:grpSpPr>
              <a:xfrm>
                <a:off x="12275280" y="4751640"/>
                <a:ext cx="5120640" cy="21170160"/>
                <a:chOff x="12275280" y="4751640"/>
                <a:chExt cx="5120640" cy="21170160"/>
              </a:xfrm>
            </p:grpSpPr>
            <p:sp>
              <p:nvSpPr>
                <p:cNvPr id="95" name="CustomShape 14"/>
                <p:cNvSpPr/>
                <p:nvPr/>
              </p:nvSpPr>
              <p:spPr>
                <a:xfrm>
                  <a:off x="12275280" y="1004436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" name="CustomShape 15"/>
                <p:cNvSpPr/>
                <p:nvPr/>
              </p:nvSpPr>
              <p:spPr>
                <a:xfrm>
                  <a:off x="12275280" y="1533672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7" name="CustomShape 16"/>
                <p:cNvSpPr/>
                <p:nvPr/>
              </p:nvSpPr>
              <p:spPr>
                <a:xfrm>
                  <a:off x="12275280" y="47516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8" name="CustomShape 17"/>
                <p:cNvSpPr/>
                <p:nvPr/>
              </p:nvSpPr>
              <p:spPr>
                <a:xfrm>
                  <a:off x="12275280" y="206294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9" name="CustomShape 18"/>
              <p:cNvSpPr/>
              <p:nvPr/>
            </p:nvSpPr>
            <p:spPr>
              <a:xfrm>
                <a:off x="2056680" y="25922160"/>
                <a:ext cx="17425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CustomShape 19"/>
              <p:cNvSpPr/>
              <p:nvPr/>
            </p:nvSpPr>
            <p:spPr>
              <a:xfrm flipH="1" flipV="1">
                <a:off x="2055960" y="2519280"/>
                <a:ext cx="360" cy="23402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1" name="CustomShape 20"/>
            <p:cNvSpPr/>
            <p:nvPr/>
          </p:nvSpPr>
          <p:spPr>
            <a:xfrm>
              <a:off x="536040" y="2519280"/>
              <a:ext cx="2304000" cy="268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170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pt-BR" sz="17000" spc="-1" strike="noStrike">
                <a:latin typeface="Arial"/>
              </a:endParaRPr>
            </a:p>
          </p:txBody>
        </p:sp>
        <p:sp>
          <p:nvSpPr>
            <p:cNvPr id="102" name="CustomShape 21"/>
            <p:cNvSpPr/>
            <p:nvPr/>
          </p:nvSpPr>
          <p:spPr>
            <a:xfrm>
              <a:off x="17705880" y="25518960"/>
              <a:ext cx="2304000" cy="268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170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endParaRPr b="0" lang="pt-BR" sz="17000" spc="-1" strike="noStrike">
                <a:latin typeface="Arial"/>
              </a:endParaRPr>
            </a:p>
          </p:txBody>
        </p:sp>
        <p:grpSp>
          <p:nvGrpSpPr>
            <p:cNvPr id="103" name="Group 22"/>
            <p:cNvGrpSpPr/>
            <p:nvPr/>
          </p:nvGrpSpPr>
          <p:grpSpPr>
            <a:xfrm>
              <a:off x="2416680" y="7733520"/>
              <a:ext cx="2736000" cy="17110080"/>
              <a:chOff x="2416680" y="7733520"/>
              <a:chExt cx="2736000" cy="17110080"/>
            </a:xfrm>
          </p:grpSpPr>
          <p:sp>
            <p:nvSpPr>
              <p:cNvPr id="104" name="CustomShape 23"/>
              <p:cNvSpPr/>
              <p:nvPr/>
            </p:nvSpPr>
            <p:spPr>
              <a:xfrm>
                <a:off x="2416680" y="23259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05" name="CustomShape 24"/>
              <p:cNvSpPr/>
              <p:nvPr/>
            </p:nvSpPr>
            <p:spPr>
              <a:xfrm>
                <a:off x="2488680" y="18318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06" name="CustomShape 25"/>
              <p:cNvSpPr/>
              <p:nvPr/>
            </p:nvSpPr>
            <p:spPr>
              <a:xfrm>
                <a:off x="2488680" y="1302624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07" name="CustomShape 26"/>
              <p:cNvSpPr/>
              <p:nvPr/>
            </p:nvSpPr>
            <p:spPr>
              <a:xfrm>
                <a:off x="2488680" y="773352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108" name="Group 27"/>
            <p:cNvGrpSpPr/>
            <p:nvPr/>
          </p:nvGrpSpPr>
          <p:grpSpPr>
            <a:xfrm>
              <a:off x="7313040" y="7661520"/>
              <a:ext cx="2664000" cy="17110080"/>
              <a:chOff x="7313040" y="7661520"/>
              <a:chExt cx="2664000" cy="17110080"/>
            </a:xfrm>
          </p:grpSpPr>
          <p:sp>
            <p:nvSpPr>
              <p:cNvPr id="109" name="CustomShape 28"/>
              <p:cNvSpPr/>
              <p:nvPr/>
            </p:nvSpPr>
            <p:spPr>
              <a:xfrm>
                <a:off x="7313040" y="23187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10" name="CustomShape 29"/>
              <p:cNvSpPr/>
              <p:nvPr/>
            </p:nvSpPr>
            <p:spPr>
              <a:xfrm>
                <a:off x="7313040" y="18246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11" name="CustomShape 30"/>
              <p:cNvSpPr/>
              <p:nvPr/>
            </p:nvSpPr>
            <p:spPr>
              <a:xfrm>
                <a:off x="7313040" y="1295424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12" name="CustomShape 31"/>
              <p:cNvSpPr/>
              <p:nvPr/>
            </p:nvSpPr>
            <p:spPr>
              <a:xfrm>
                <a:off x="7313040" y="766152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8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113" name="Group 32"/>
            <p:cNvGrpSpPr/>
            <p:nvPr/>
          </p:nvGrpSpPr>
          <p:grpSpPr>
            <a:xfrm>
              <a:off x="12425760" y="7589520"/>
              <a:ext cx="2736000" cy="17109720"/>
              <a:chOff x="12425760" y="7589520"/>
              <a:chExt cx="2736000" cy="17109720"/>
            </a:xfrm>
          </p:grpSpPr>
          <p:sp>
            <p:nvSpPr>
              <p:cNvPr id="114" name="CustomShape 33"/>
              <p:cNvSpPr/>
              <p:nvPr/>
            </p:nvSpPr>
            <p:spPr>
              <a:xfrm>
                <a:off x="12497760" y="2311560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9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15" name="CustomShape 34"/>
              <p:cNvSpPr/>
              <p:nvPr/>
            </p:nvSpPr>
            <p:spPr>
              <a:xfrm>
                <a:off x="12425760" y="1817460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10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16" name="CustomShape 35"/>
              <p:cNvSpPr/>
              <p:nvPr/>
            </p:nvSpPr>
            <p:spPr>
              <a:xfrm>
                <a:off x="12497760" y="1288224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11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17" name="CustomShape 36"/>
              <p:cNvSpPr/>
              <p:nvPr/>
            </p:nvSpPr>
            <p:spPr>
              <a:xfrm>
                <a:off x="12497760" y="758952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12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118" name="Group 37"/>
            <p:cNvGrpSpPr/>
            <p:nvPr/>
          </p:nvGrpSpPr>
          <p:grpSpPr>
            <a:xfrm>
              <a:off x="4343400" y="6665040"/>
              <a:ext cx="402840" cy="16345440"/>
              <a:chOff x="4343400" y="6665040"/>
              <a:chExt cx="402840" cy="16345440"/>
            </a:xfrm>
          </p:grpSpPr>
          <p:sp>
            <p:nvSpPr>
              <p:cNvPr id="119" name="CustomShape 38"/>
              <p:cNvSpPr/>
              <p:nvPr/>
            </p:nvSpPr>
            <p:spPr>
              <a:xfrm>
                <a:off x="4343400" y="226076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CustomShape 39"/>
              <p:cNvSpPr/>
              <p:nvPr/>
            </p:nvSpPr>
            <p:spPr>
              <a:xfrm>
                <a:off x="4343400" y="1742292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CustomShape 40"/>
              <p:cNvSpPr/>
              <p:nvPr/>
            </p:nvSpPr>
            <p:spPr>
              <a:xfrm>
                <a:off x="4343400" y="1216656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CustomShape 41"/>
              <p:cNvSpPr/>
              <p:nvPr/>
            </p:nvSpPr>
            <p:spPr>
              <a:xfrm>
                <a:off x="4343400" y="66650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23" name="Group 42"/>
            <p:cNvGrpSpPr/>
            <p:nvPr/>
          </p:nvGrpSpPr>
          <p:grpSpPr>
            <a:xfrm>
              <a:off x="9311760" y="6665040"/>
              <a:ext cx="402840" cy="16345440"/>
              <a:chOff x="9311760" y="6665040"/>
              <a:chExt cx="402840" cy="16345440"/>
            </a:xfrm>
          </p:grpSpPr>
          <p:sp>
            <p:nvSpPr>
              <p:cNvPr id="124" name="CustomShape 43"/>
              <p:cNvSpPr/>
              <p:nvPr/>
            </p:nvSpPr>
            <p:spPr>
              <a:xfrm>
                <a:off x="9311760" y="226076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CustomShape 44"/>
              <p:cNvSpPr/>
              <p:nvPr/>
            </p:nvSpPr>
            <p:spPr>
              <a:xfrm>
                <a:off x="9311760" y="1742292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CustomShape 45"/>
              <p:cNvSpPr/>
              <p:nvPr/>
            </p:nvSpPr>
            <p:spPr>
              <a:xfrm>
                <a:off x="9311760" y="1216656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CustomShape 46"/>
              <p:cNvSpPr/>
              <p:nvPr/>
            </p:nvSpPr>
            <p:spPr>
              <a:xfrm>
                <a:off x="9311760" y="66650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28" name="Group 47"/>
            <p:cNvGrpSpPr/>
            <p:nvPr/>
          </p:nvGrpSpPr>
          <p:grpSpPr>
            <a:xfrm>
              <a:off x="14411880" y="6665040"/>
              <a:ext cx="402840" cy="16345440"/>
              <a:chOff x="14411880" y="6665040"/>
              <a:chExt cx="402840" cy="16345440"/>
            </a:xfrm>
          </p:grpSpPr>
          <p:sp>
            <p:nvSpPr>
              <p:cNvPr id="129" name="CustomShape 48"/>
              <p:cNvSpPr/>
              <p:nvPr/>
            </p:nvSpPr>
            <p:spPr>
              <a:xfrm>
                <a:off x="14411880" y="226076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CustomShape 49"/>
              <p:cNvSpPr/>
              <p:nvPr/>
            </p:nvSpPr>
            <p:spPr>
              <a:xfrm>
                <a:off x="14411880" y="1742292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CustomShape 50"/>
              <p:cNvSpPr/>
              <p:nvPr/>
            </p:nvSpPr>
            <p:spPr>
              <a:xfrm>
                <a:off x="14411880" y="1216656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CustomShape 51"/>
              <p:cNvSpPr/>
              <p:nvPr/>
            </p:nvSpPr>
            <p:spPr>
              <a:xfrm>
                <a:off x="14411880" y="66650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33" name="Line 52"/>
            <p:cNvSpPr/>
            <p:nvPr/>
          </p:nvSpPr>
          <p:spPr>
            <a:xfrm flipV="1">
              <a:off x="2056320" y="22808880"/>
              <a:ext cx="2560680" cy="187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34" name="Group 53"/>
            <p:cNvGrpSpPr/>
            <p:nvPr/>
          </p:nvGrpSpPr>
          <p:grpSpPr>
            <a:xfrm>
              <a:off x="256320" y="5922000"/>
              <a:ext cx="2304000" cy="17687880"/>
              <a:chOff x="256320" y="5922000"/>
              <a:chExt cx="2304000" cy="17687880"/>
            </a:xfrm>
          </p:grpSpPr>
          <p:sp>
            <p:nvSpPr>
              <p:cNvPr id="135" name="CustomShape 54"/>
              <p:cNvSpPr/>
              <p:nvPr/>
            </p:nvSpPr>
            <p:spPr>
              <a:xfrm>
                <a:off x="256320" y="21820680"/>
                <a:ext cx="230400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36" name="CustomShape 55"/>
              <p:cNvSpPr/>
              <p:nvPr/>
            </p:nvSpPr>
            <p:spPr>
              <a:xfrm>
                <a:off x="256320" y="16751160"/>
                <a:ext cx="230400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37" name="CustomShape 56"/>
              <p:cNvSpPr/>
              <p:nvPr/>
            </p:nvSpPr>
            <p:spPr>
              <a:xfrm>
                <a:off x="256320" y="11558520"/>
                <a:ext cx="230400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38" name="CustomShape 57"/>
              <p:cNvSpPr/>
              <p:nvPr/>
            </p:nvSpPr>
            <p:spPr>
              <a:xfrm>
                <a:off x="256320" y="5922000"/>
                <a:ext cx="230400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139" name="Group 58"/>
            <p:cNvGrpSpPr/>
            <p:nvPr/>
          </p:nvGrpSpPr>
          <p:grpSpPr>
            <a:xfrm>
              <a:off x="1336320" y="6834240"/>
              <a:ext cx="929160" cy="16009920"/>
              <a:chOff x="1336320" y="6834240"/>
              <a:chExt cx="929160" cy="16009920"/>
            </a:xfrm>
          </p:grpSpPr>
          <p:sp>
            <p:nvSpPr>
              <p:cNvPr id="140" name="Line 59"/>
              <p:cNvSpPr/>
              <p:nvPr/>
            </p:nvSpPr>
            <p:spPr>
              <a:xfrm>
                <a:off x="1545480" y="22843800"/>
                <a:ext cx="720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Line 60"/>
              <p:cNvSpPr/>
              <p:nvPr/>
            </p:nvSpPr>
            <p:spPr>
              <a:xfrm>
                <a:off x="1336320" y="17659080"/>
                <a:ext cx="720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Line 61"/>
              <p:cNvSpPr/>
              <p:nvPr/>
            </p:nvSpPr>
            <p:spPr>
              <a:xfrm>
                <a:off x="1336320" y="12402720"/>
                <a:ext cx="720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Line 62"/>
              <p:cNvSpPr/>
              <p:nvPr/>
            </p:nvSpPr>
            <p:spPr>
              <a:xfrm>
                <a:off x="1336320" y="6834240"/>
                <a:ext cx="720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4" name="Group 63"/>
            <p:cNvGrpSpPr/>
            <p:nvPr/>
          </p:nvGrpSpPr>
          <p:grpSpPr>
            <a:xfrm>
              <a:off x="3997080" y="26084520"/>
              <a:ext cx="11542680" cy="1789200"/>
              <a:chOff x="3997080" y="26084520"/>
              <a:chExt cx="11542680" cy="1789200"/>
            </a:xfrm>
          </p:grpSpPr>
          <p:sp>
            <p:nvSpPr>
              <p:cNvPr id="145" name="CustomShape 64"/>
              <p:cNvSpPr/>
              <p:nvPr/>
            </p:nvSpPr>
            <p:spPr>
              <a:xfrm>
                <a:off x="3997080" y="2608452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46" name="CustomShape 65"/>
              <p:cNvSpPr/>
              <p:nvPr/>
            </p:nvSpPr>
            <p:spPr>
              <a:xfrm>
                <a:off x="9167040" y="2608452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47" name="CustomShape 66"/>
              <p:cNvSpPr/>
              <p:nvPr/>
            </p:nvSpPr>
            <p:spPr>
              <a:xfrm>
                <a:off x="14444280" y="2608452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sp>
          <p:nvSpPr>
            <p:cNvPr id="148" name="Line 67"/>
            <p:cNvSpPr/>
            <p:nvPr/>
          </p:nvSpPr>
          <p:spPr>
            <a:xfrm flipV="1">
              <a:off x="1905480" y="17659080"/>
              <a:ext cx="2560320" cy="187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68"/>
            <p:cNvSpPr/>
            <p:nvPr/>
          </p:nvSpPr>
          <p:spPr>
            <a:xfrm flipV="1">
              <a:off x="2161080" y="12407760"/>
              <a:ext cx="2560680" cy="1836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Line 69"/>
            <p:cNvSpPr/>
            <p:nvPr/>
          </p:nvSpPr>
          <p:spPr>
            <a:xfrm flipV="1">
              <a:off x="2239920" y="6815520"/>
              <a:ext cx="2560320" cy="187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70"/>
            <p:cNvSpPr/>
            <p:nvPr/>
          </p:nvSpPr>
          <p:spPr>
            <a:xfrm flipH="1" flipV="1">
              <a:off x="9513360" y="23010480"/>
              <a:ext cx="25200" cy="287928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Line 71"/>
            <p:cNvSpPr/>
            <p:nvPr/>
          </p:nvSpPr>
          <p:spPr>
            <a:xfrm flipH="1" flipV="1">
              <a:off x="14613120" y="23010480"/>
              <a:ext cx="18720" cy="287928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72"/>
            <p:cNvSpPr/>
            <p:nvPr/>
          </p:nvSpPr>
          <p:spPr>
            <a:xfrm flipV="1">
              <a:off x="4576680" y="25796160"/>
              <a:ext cx="360" cy="648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73"/>
            <p:cNvSpPr/>
            <p:nvPr/>
          </p:nvSpPr>
          <p:spPr>
            <a:xfrm flipV="1">
              <a:off x="9545400" y="25868160"/>
              <a:ext cx="360" cy="648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Line 74"/>
            <p:cNvSpPr/>
            <p:nvPr/>
          </p:nvSpPr>
          <p:spPr>
            <a:xfrm flipV="1">
              <a:off x="14625000" y="25889760"/>
              <a:ext cx="360" cy="648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Line 75"/>
            <p:cNvSpPr/>
            <p:nvPr/>
          </p:nvSpPr>
          <p:spPr>
            <a:xfrm flipH="1" flipV="1">
              <a:off x="4551480" y="23038200"/>
              <a:ext cx="25200" cy="287928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76"/>
            <p:cNvSpPr/>
            <p:nvPr/>
          </p:nvSpPr>
          <p:spPr>
            <a:xfrm>
              <a:off x="5693040" y="1527840"/>
              <a:ext cx="856872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x-oriented grid</a:t>
              </a:r>
              <a:endParaRPr b="0" lang="pt-BR" sz="9800" spc="-1" strike="noStrike">
                <a:latin typeface="Arial"/>
              </a:endParaRPr>
            </a:p>
          </p:txBody>
        </p:sp>
      </p:grpSp>
      <p:sp>
        <p:nvSpPr>
          <p:cNvPr id="158" name="CustomShape 77"/>
          <p:cNvSpPr/>
          <p:nvPr/>
        </p:nvSpPr>
        <p:spPr>
          <a:xfrm>
            <a:off x="8645400" y="29653560"/>
            <a:ext cx="211536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9800" spc="-1" strike="noStrike">
                <a:solidFill>
                  <a:srgbClr val="000000"/>
                </a:solidFill>
                <a:latin typeface="Calibri"/>
              </a:rPr>
              <a:t>(a)</a:t>
            </a:r>
            <a:endParaRPr b="0" lang="pt-BR" sz="9800" spc="-1" strike="noStrike">
              <a:latin typeface="Arial"/>
            </a:endParaRPr>
          </a:p>
        </p:txBody>
      </p:sp>
      <p:grpSp>
        <p:nvGrpSpPr>
          <p:cNvPr id="159" name="Group 78"/>
          <p:cNvGrpSpPr/>
          <p:nvPr/>
        </p:nvGrpSpPr>
        <p:grpSpPr>
          <a:xfrm>
            <a:off x="31723920" y="1887840"/>
            <a:ext cx="19873800" cy="26672040"/>
            <a:chOff x="31723920" y="1887840"/>
            <a:chExt cx="19873800" cy="26672040"/>
          </a:xfrm>
        </p:grpSpPr>
        <p:grpSp>
          <p:nvGrpSpPr>
            <p:cNvPr id="160" name="Group 79"/>
            <p:cNvGrpSpPr/>
            <p:nvPr/>
          </p:nvGrpSpPr>
          <p:grpSpPr>
            <a:xfrm>
              <a:off x="33644160" y="2879640"/>
              <a:ext cx="17425800" cy="23402880"/>
              <a:chOff x="33644160" y="2879640"/>
              <a:chExt cx="17425800" cy="23402880"/>
            </a:xfrm>
          </p:grpSpPr>
          <p:grpSp>
            <p:nvGrpSpPr>
              <p:cNvPr id="161" name="Group 80"/>
              <p:cNvGrpSpPr/>
              <p:nvPr/>
            </p:nvGrpSpPr>
            <p:grpSpPr>
              <a:xfrm>
                <a:off x="33644520" y="5111640"/>
                <a:ext cx="5120640" cy="21170160"/>
                <a:chOff x="33644520" y="5111640"/>
                <a:chExt cx="5120640" cy="21170160"/>
              </a:xfrm>
            </p:grpSpPr>
            <p:sp>
              <p:nvSpPr>
                <p:cNvPr id="162" name="CustomShape 81"/>
                <p:cNvSpPr/>
                <p:nvPr/>
              </p:nvSpPr>
              <p:spPr>
                <a:xfrm>
                  <a:off x="33644520" y="1040436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3" name="CustomShape 82"/>
                <p:cNvSpPr/>
                <p:nvPr/>
              </p:nvSpPr>
              <p:spPr>
                <a:xfrm>
                  <a:off x="33644520" y="1569672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4" name="CustomShape 83"/>
                <p:cNvSpPr/>
                <p:nvPr/>
              </p:nvSpPr>
              <p:spPr>
                <a:xfrm>
                  <a:off x="33644520" y="51116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5" name="CustomShape 84"/>
                <p:cNvSpPr/>
                <p:nvPr/>
              </p:nvSpPr>
              <p:spPr>
                <a:xfrm>
                  <a:off x="33644520" y="209894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66" name="Group 85"/>
              <p:cNvGrpSpPr/>
              <p:nvPr/>
            </p:nvGrpSpPr>
            <p:grpSpPr>
              <a:xfrm>
                <a:off x="38742480" y="5111640"/>
                <a:ext cx="5120640" cy="21170160"/>
                <a:chOff x="38742480" y="5111640"/>
                <a:chExt cx="5120640" cy="21170160"/>
              </a:xfrm>
            </p:grpSpPr>
            <p:sp>
              <p:nvSpPr>
                <p:cNvPr id="167" name="CustomShape 86"/>
                <p:cNvSpPr/>
                <p:nvPr/>
              </p:nvSpPr>
              <p:spPr>
                <a:xfrm>
                  <a:off x="38742480" y="1040436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CustomShape 87"/>
                <p:cNvSpPr/>
                <p:nvPr/>
              </p:nvSpPr>
              <p:spPr>
                <a:xfrm>
                  <a:off x="38742480" y="1569672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CustomShape 88"/>
                <p:cNvSpPr/>
                <p:nvPr/>
              </p:nvSpPr>
              <p:spPr>
                <a:xfrm>
                  <a:off x="38742480" y="51116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CustomShape 89"/>
                <p:cNvSpPr/>
                <p:nvPr/>
              </p:nvSpPr>
              <p:spPr>
                <a:xfrm>
                  <a:off x="38742480" y="209894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71" name="Group 90"/>
              <p:cNvGrpSpPr/>
              <p:nvPr/>
            </p:nvGrpSpPr>
            <p:grpSpPr>
              <a:xfrm>
                <a:off x="43863120" y="5111640"/>
                <a:ext cx="5120640" cy="21170160"/>
                <a:chOff x="43863120" y="5111640"/>
                <a:chExt cx="5120640" cy="21170160"/>
              </a:xfrm>
            </p:grpSpPr>
            <p:sp>
              <p:nvSpPr>
                <p:cNvPr id="172" name="CustomShape 91"/>
                <p:cNvSpPr/>
                <p:nvPr/>
              </p:nvSpPr>
              <p:spPr>
                <a:xfrm>
                  <a:off x="43863120" y="1040436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3" name="CustomShape 92"/>
                <p:cNvSpPr/>
                <p:nvPr/>
              </p:nvSpPr>
              <p:spPr>
                <a:xfrm>
                  <a:off x="43863120" y="1569672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4" name="CustomShape 93"/>
                <p:cNvSpPr/>
                <p:nvPr/>
              </p:nvSpPr>
              <p:spPr>
                <a:xfrm>
                  <a:off x="43863120" y="51116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5" name="CustomShape 94"/>
                <p:cNvSpPr/>
                <p:nvPr/>
              </p:nvSpPr>
              <p:spPr>
                <a:xfrm>
                  <a:off x="43863120" y="20989440"/>
                  <a:ext cx="5120640" cy="52923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76" name="CustomShape 95"/>
              <p:cNvSpPr/>
              <p:nvPr/>
            </p:nvSpPr>
            <p:spPr>
              <a:xfrm>
                <a:off x="33644520" y="26282160"/>
                <a:ext cx="17425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CustomShape 96"/>
              <p:cNvSpPr/>
              <p:nvPr/>
            </p:nvSpPr>
            <p:spPr>
              <a:xfrm flipH="1" flipV="1">
                <a:off x="33643800" y="2879640"/>
                <a:ext cx="360" cy="23402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8" name="CustomShape 97"/>
            <p:cNvSpPr/>
            <p:nvPr/>
          </p:nvSpPr>
          <p:spPr>
            <a:xfrm>
              <a:off x="32123880" y="2879640"/>
              <a:ext cx="2304000" cy="268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170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pt-BR" sz="17000" spc="-1" strike="noStrike">
                <a:latin typeface="Arial"/>
              </a:endParaRPr>
            </a:p>
          </p:txBody>
        </p:sp>
        <p:sp>
          <p:nvSpPr>
            <p:cNvPr id="179" name="CustomShape 98"/>
            <p:cNvSpPr/>
            <p:nvPr/>
          </p:nvSpPr>
          <p:spPr>
            <a:xfrm>
              <a:off x="49293720" y="25878960"/>
              <a:ext cx="2304000" cy="2680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170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endParaRPr b="0" lang="pt-BR" sz="17000" spc="-1" strike="noStrike">
                <a:latin typeface="Arial"/>
              </a:endParaRPr>
            </a:p>
          </p:txBody>
        </p:sp>
        <p:grpSp>
          <p:nvGrpSpPr>
            <p:cNvPr id="180" name="Group 99"/>
            <p:cNvGrpSpPr/>
            <p:nvPr/>
          </p:nvGrpSpPr>
          <p:grpSpPr>
            <a:xfrm>
              <a:off x="34004520" y="8093520"/>
              <a:ext cx="2736000" cy="17110080"/>
              <a:chOff x="34004520" y="8093520"/>
              <a:chExt cx="2736000" cy="17110080"/>
            </a:xfrm>
          </p:grpSpPr>
          <p:sp>
            <p:nvSpPr>
              <p:cNvPr id="181" name="CustomShape 100"/>
              <p:cNvSpPr/>
              <p:nvPr/>
            </p:nvSpPr>
            <p:spPr>
              <a:xfrm>
                <a:off x="34004520" y="23619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82" name="CustomShape 101"/>
              <p:cNvSpPr/>
              <p:nvPr/>
            </p:nvSpPr>
            <p:spPr>
              <a:xfrm>
                <a:off x="34076520" y="18678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83" name="CustomShape 102"/>
              <p:cNvSpPr/>
              <p:nvPr/>
            </p:nvSpPr>
            <p:spPr>
              <a:xfrm>
                <a:off x="34076520" y="1338624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7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84" name="CustomShape 103"/>
              <p:cNvSpPr/>
              <p:nvPr/>
            </p:nvSpPr>
            <p:spPr>
              <a:xfrm>
                <a:off x="34076520" y="809352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10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185" name="Group 104"/>
            <p:cNvGrpSpPr/>
            <p:nvPr/>
          </p:nvGrpSpPr>
          <p:grpSpPr>
            <a:xfrm>
              <a:off x="38900880" y="8021520"/>
              <a:ext cx="2664000" cy="17110080"/>
              <a:chOff x="38900880" y="8021520"/>
              <a:chExt cx="2664000" cy="17110080"/>
            </a:xfrm>
          </p:grpSpPr>
          <p:sp>
            <p:nvSpPr>
              <p:cNvPr id="186" name="CustomShape 105"/>
              <p:cNvSpPr/>
              <p:nvPr/>
            </p:nvSpPr>
            <p:spPr>
              <a:xfrm>
                <a:off x="38900880" y="23547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87" name="CustomShape 106"/>
              <p:cNvSpPr/>
              <p:nvPr/>
            </p:nvSpPr>
            <p:spPr>
              <a:xfrm>
                <a:off x="38900880" y="18606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5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88" name="CustomShape 107"/>
              <p:cNvSpPr/>
              <p:nvPr/>
            </p:nvSpPr>
            <p:spPr>
              <a:xfrm>
                <a:off x="38900880" y="1331424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8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89" name="CustomShape 108"/>
              <p:cNvSpPr/>
              <p:nvPr/>
            </p:nvSpPr>
            <p:spPr>
              <a:xfrm>
                <a:off x="38900880" y="802152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11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190" name="Group 109"/>
            <p:cNvGrpSpPr/>
            <p:nvPr/>
          </p:nvGrpSpPr>
          <p:grpSpPr>
            <a:xfrm>
              <a:off x="44013600" y="7949520"/>
              <a:ext cx="2736000" cy="17110080"/>
              <a:chOff x="44013600" y="7949520"/>
              <a:chExt cx="2736000" cy="17110080"/>
            </a:xfrm>
          </p:grpSpPr>
          <p:sp>
            <p:nvSpPr>
              <p:cNvPr id="191" name="CustomShape 110"/>
              <p:cNvSpPr/>
              <p:nvPr/>
            </p:nvSpPr>
            <p:spPr>
              <a:xfrm>
                <a:off x="44085600" y="23475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92" name="CustomShape 111"/>
              <p:cNvSpPr/>
              <p:nvPr/>
            </p:nvSpPr>
            <p:spPr>
              <a:xfrm>
                <a:off x="44013600" y="1853496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6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93" name="CustomShape 112"/>
              <p:cNvSpPr/>
              <p:nvPr/>
            </p:nvSpPr>
            <p:spPr>
              <a:xfrm>
                <a:off x="44085600" y="1324224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9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194" name="CustomShape 113"/>
              <p:cNvSpPr/>
              <p:nvPr/>
            </p:nvSpPr>
            <p:spPr>
              <a:xfrm>
                <a:off x="44085600" y="7949520"/>
                <a:ext cx="2664000" cy="1583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i=</a:t>
                </a:r>
                <a:r>
                  <a:rPr b="0" lang="pt-BR" sz="9800" spc="-1" strike="noStrike">
                    <a:solidFill>
                      <a:srgbClr val="000000"/>
                    </a:solidFill>
                    <a:latin typeface="Times New Roman"/>
                  </a:rPr>
                  <a:t>12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195" name="Group 114"/>
            <p:cNvGrpSpPr/>
            <p:nvPr/>
          </p:nvGrpSpPr>
          <p:grpSpPr>
            <a:xfrm>
              <a:off x="35931240" y="7025040"/>
              <a:ext cx="402840" cy="16345440"/>
              <a:chOff x="35931240" y="7025040"/>
              <a:chExt cx="402840" cy="16345440"/>
            </a:xfrm>
          </p:grpSpPr>
          <p:sp>
            <p:nvSpPr>
              <p:cNvPr id="196" name="CustomShape 115"/>
              <p:cNvSpPr/>
              <p:nvPr/>
            </p:nvSpPr>
            <p:spPr>
              <a:xfrm>
                <a:off x="35931240" y="229676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CustomShape 116"/>
              <p:cNvSpPr/>
              <p:nvPr/>
            </p:nvSpPr>
            <p:spPr>
              <a:xfrm>
                <a:off x="35931240" y="1778292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CustomShape 117"/>
              <p:cNvSpPr/>
              <p:nvPr/>
            </p:nvSpPr>
            <p:spPr>
              <a:xfrm>
                <a:off x="35931240" y="1252656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118"/>
              <p:cNvSpPr/>
              <p:nvPr/>
            </p:nvSpPr>
            <p:spPr>
              <a:xfrm>
                <a:off x="35931240" y="70250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0" name="Group 119"/>
            <p:cNvGrpSpPr/>
            <p:nvPr/>
          </p:nvGrpSpPr>
          <p:grpSpPr>
            <a:xfrm>
              <a:off x="40899600" y="7025040"/>
              <a:ext cx="402840" cy="16345440"/>
              <a:chOff x="40899600" y="7025040"/>
              <a:chExt cx="402840" cy="16345440"/>
            </a:xfrm>
          </p:grpSpPr>
          <p:sp>
            <p:nvSpPr>
              <p:cNvPr id="201" name="CustomShape 120"/>
              <p:cNvSpPr/>
              <p:nvPr/>
            </p:nvSpPr>
            <p:spPr>
              <a:xfrm>
                <a:off x="40899600" y="229676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CustomShape 121"/>
              <p:cNvSpPr/>
              <p:nvPr/>
            </p:nvSpPr>
            <p:spPr>
              <a:xfrm>
                <a:off x="40899600" y="1778292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" name="CustomShape 122"/>
              <p:cNvSpPr/>
              <p:nvPr/>
            </p:nvSpPr>
            <p:spPr>
              <a:xfrm>
                <a:off x="40899600" y="1252656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" name="CustomShape 123"/>
              <p:cNvSpPr/>
              <p:nvPr/>
            </p:nvSpPr>
            <p:spPr>
              <a:xfrm>
                <a:off x="40899600" y="70250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5" name="Group 124"/>
            <p:cNvGrpSpPr/>
            <p:nvPr/>
          </p:nvGrpSpPr>
          <p:grpSpPr>
            <a:xfrm>
              <a:off x="45999720" y="7025040"/>
              <a:ext cx="402840" cy="16345440"/>
              <a:chOff x="45999720" y="7025040"/>
              <a:chExt cx="402840" cy="16345440"/>
            </a:xfrm>
          </p:grpSpPr>
          <p:sp>
            <p:nvSpPr>
              <p:cNvPr id="206" name="CustomShape 125"/>
              <p:cNvSpPr/>
              <p:nvPr/>
            </p:nvSpPr>
            <p:spPr>
              <a:xfrm>
                <a:off x="45999720" y="229676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CustomShape 126"/>
              <p:cNvSpPr/>
              <p:nvPr/>
            </p:nvSpPr>
            <p:spPr>
              <a:xfrm>
                <a:off x="45999720" y="1778292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127"/>
              <p:cNvSpPr/>
              <p:nvPr/>
            </p:nvSpPr>
            <p:spPr>
              <a:xfrm>
                <a:off x="45999720" y="1252656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CustomShape 128"/>
              <p:cNvSpPr/>
              <p:nvPr/>
            </p:nvSpPr>
            <p:spPr>
              <a:xfrm>
                <a:off x="45999720" y="7025040"/>
                <a:ext cx="402840" cy="402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0" name="Line 129"/>
            <p:cNvSpPr/>
            <p:nvPr/>
          </p:nvSpPr>
          <p:spPr>
            <a:xfrm flipV="1">
              <a:off x="33644160" y="23169240"/>
              <a:ext cx="2560680" cy="1836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1" name="Group 130"/>
            <p:cNvGrpSpPr/>
            <p:nvPr/>
          </p:nvGrpSpPr>
          <p:grpSpPr>
            <a:xfrm>
              <a:off x="31723920" y="6193080"/>
              <a:ext cx="2304000" cy="17687520"/>
              <a:chOff x="31723920" y="6193080"/>
              <a:chExt cx="2304000" cy="17687520"/>
            </a:xfrm>
          </p:grpSpPr>
          <p:sp>
            <p:nvSpPr>
              <p:cNvPr id="212" name="CustomShape 131"/>
              <p:cNvSpPr/>
              <p:nvPr/>
            </p:nvSpPr>
            <p:spPr>
              <a:xfrm>
                <a:off x="31723920" y="22091400"/>
                <a:ext cx="230400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13" name="CustomShape 132"/>
              <p:cNvSpPr/>
              <p:nvPr/>
            </p:nvSpPr>
            <p:spPr>
              <a:xfrm>
                <a:off x="31723920" y="17022240"/>
                <a:ext cx="230400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14" name="CustomShape 133"/>
              <p:cNvSpPr/>
              <p:nvPr/>
            </p:nvSpPr>
            <p:spPr>
              <a:xfrm>
                <a:off x="31723920" y="11829240"/>
                <a:ext cx="230400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15" name="CustomShape 134"/>
              <p:cNvSpPr/>
              <p:nvPr/>
            </p:nvSpPr>
            <p:spPr>
              <a:xfrm>
                <a:off x="31723920" y="6193080"/>
                <a:ext cx="230400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216" name="Group 135"/>
            <p:cNvGrpSpPr/>
            <p:nvPr/>
          </p:nvGrpSpPr>
          <p:grpSpPr>
            <a:xfrm>
              <a:off x="32882760" y="7128720"/>
              <a:ext cx="929160" cy="16010280"/>
              <a:chOff x="32882760" y="7128720"/>
              <a:chExt cx="929160" cy="16010280"/>
            </a:xfrm>
          </p:grpSpPr>
          <p:sp>
            <p:nvSpPr>
              <p:cNvPr id="217" name="Line 136"/>
              <p:cNvSpPr/>
              <p:nvPr/>
            </p:nvSpPr>
            <p:spPr>
              <a:xfrm>
                <a:off x="33091920" y="23138640"/>
                <a:ext cx="720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Line 137"/>
              <p:cNvSpPr/>
              <p:nvPr/>
            </p:nvSpPr>
            <p:spPr>
              <a:xfrm>
                <a:off x="32882760" y="17953920"/>
                <a:ext cx="720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Line 138"/>
              <p:cNvSpPr/>
              <p:nvPr/>
            </p:nvSpPr>
            <p:spPr>
              <a:xfrm>
                <a:off x="32882760" y="12697560"/>
                <a:ext cx="720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Line 139"/>
              <p:cNvSpPr/>
              <p:nvPr/>
            </p:nvSpPr>
            <p:spPr>
              <a:xfrm>
                <a:off x="32882760" y="7128720"/>
                <a:ext cx="720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1" name="Group 140"/>
            <p:cNvGrpSpPr/>
            <p:nvPr/>
          </p:nvGrpSpPr>
          <p:grpSpPr>
            <a:xfrm>
              <a:off x="35584920" y="26444520"/>
              <a:ext cx="11542680" cy="1789200"/>
              <a:chOff x="35584920" y="26444520"/>
              <a:chExt cx="11542680" cy="1789200"/>
            </a:xfrm>
          </p:grpSpPr>
          <p:sp>
            <p:nvSpPr>
              <p:cNvPr id="222" name="CustomShape 141"/>
              <p:cNvSpPr/>
              <p:nvPr/>
            </p:nvSpPr>
            <p:spPr>
              <a:xfrm>
                <a:off x="35584920" y="2644452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23" name="CustomShape 142"/>
              <p:cNvSpPr/>
              <p:nvPr/>
            </p:nvSpPr>
            <p:spPr>
              <a:xfrm>
                <a:off x="40754880" y="2644452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24" name="CustomShape 143"/>
              <p:cNvSpPr/>
              <p:nvPr/>
            </p:nvSpPr>
            <p:spPr>
              <a:xfrm>
                <a:off x="46032120" y="2644452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sp>
          <p:nvSpPr>
            <p:cNvPr id="225" name="Line 144"/>
            <p:cNvSpPr/>
            <p:nvPr/>
          </p:nvSpPr>
          <p:spPr>
            <a:xfrm flipV="1">
              <a:off x="33493320" y="18019440"/>
              <a:ext cx="2560320" cy="1836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Line 145"/>
            <p:cNvSpPr/>
            <p:nvPr/>
          </p:nvSpPr>
          <p:spPr>
            <a:xfrm flipV="1">
              <a:off x="33748920" y="12767760"/>
              <a:ext cx="2560680" cy="1836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Line 146"/>
            <p:cNvSpPr/>
            <p:nvPr/>
          </p:nvSpPr>
          <p:spPr>
            <a:xfrm flipV="1">
              <a:off x="33827760" y="7175520"/>
              <a:ext cx="2560320" cy="187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Line 147"/>
            <p:cNvSpPr/>
            <p:nvPr/>
          </p:nvSpPr>
          <p:spPr>
            <a:xfrm flipH="1" flipV="1">
              <a:off x="41101200" y="23370840"/>
              <a:ext cx="25200" cy="28789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148"/>
            <p:cNvSpPr/>
            <p:nvPr/>
          </p:nvSpPr>
          <p:spPr>
            <a:xfrm flipH="1" flipV="1">
              <a:off x="46200960" y="23370840"/>
              <a:ext cx="18720" cy="28789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Line 149"/>
            <p:cNvSpPr/>
            <p:nvPr/>
          </p:nvSpPr>
          <p:spPr>
            <a:xfrm flipV="1">
              <a:off x="36164520" y="26156160"/>
              <a:ext cx="360" cy="648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Line 150"/>
            <p:cNvSpPr/>
            <p:nvPr/>
          </p:nvSpPr>
          <p:spPr>
            <a:xfrm flipV="1">
              <a:off x="41133240" y="26228160"/>
              <a:ext cx="360" cy="648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Line 151"/>
            <p:cNvSpPr/>
            <p:nvPr/>
          </p:nvSpPr>
          <p:spPr>
            <a:xfrm flipV="1">
              <a:off x="46212840" y="26249760"/>
              <a:ext cx="360" cy="648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Line 152"/>
            <p:cNvSpPr/>
            <p:nvPr/>
          </p:nvSpPr>
          <p:spPr>
            <a:xfrm flipH="1" flipV="1">
              <a:off x="36139320" y="23398560"/>
              <a:ext cx="25200" cy="2878920"/>
            </a:xfrm>
            <a:prstGeom prst="line">
              <a:avLst/>
            </a:prstGeom>
            <a:ln>
              <a:solidFill>
                <a:schemeClr val="tx1"/>
              </a:solidFill>
              <a:custDash>
                <a:ds d="500000" sp="400000"/>
              </a:custDash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153"/>
            <p:cNvSpPr/>
            <p:nvPr/>
          </p:nvSpPr>
          <p:spPr>
            <a:xfrm>
              <a:off x="37280880" y="1887840"/>
              <a:ext cx="856872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y-oriented grid</a:t>
              </a:r>
              <a:endParaRPr b="0" lang="pt-BR" sz="9800" spc="-1" strike="noStrike">
                <a:latin typeface="Arial"/>
              </a:endParaRPr>
            </a:p>
          </p:txBody>
        </p:sp>
      </p:grpSp>
      <p:sp>
        <p:nvSpPr>
          <p:cNvPr id="235" name="CustomShape 154"/>
          <p:cNvSpPr/>
          <p:nvPr/>
        </p:nvSpPr>
        <p:spPr>
          <a:xfrm>
            <a:off x="40233240" y="29653560"/>
            <a:ext cx="211536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9800" spc="-1" strike="noStrike">
                <a:solidFill>
                  <a:srgbClr val="000000"/>
                </a:solidFill>
                <a:latin typeface="Calibri"/>
              </a:rPr>
              <a:t>(b)</a:t>
            </a:r>
            <a:endParaRPr b="0" lang="pt-BR" sz="9800" spc="-1" strike="noStrike">
              <a:latin typeface="Arial"/>
            </a:endParaRPr>
          </a:p>
        </p:txBody>
      </p:sp>
      <p:grpSp>
        <p:nvGrpSpPr>
          <p:cNvPr id="236" name="Group 155"/>
          <p:cNvGrpSpPr/>
          <p:nvPr/>
        </p:nvGrpSpPr>
        <p:grpSpPr>
          <a:xfrm>
            <a:off x="20450160" y="14254560"/>
            <a:ext cx="12251160" cy="13458960"/>
            <a:chOff x="20450160" y="14254560"/>
            <a:chExt cx="12251160" cy="13458960"/>
          </a:xfrm>
        </p:grpSpPr>
        <p:grpSp>
          <p:nvGrpSpPr>
            <p:cNvPr id="237" name="Group 156"/>
            <p:cNvGrpSpPr/>
            <p:nvPr/>
          </p:nvGrpSpPr>
          <p:grpSpPr>
            <a:xfrm>
              <a:off x="21906000" y="14524920"/>
              <a:ext cx="8713080" cy="11702160"/>
              <a:chOff x="21906000" y="14524920"/>
              <a:chExt cx="8713080" cy="11702160"/>
            </a:xfrm>
          </p:grpSpPr>
          <p:grpSp>
            <p:nvGrpSpPr>
              <p:cNvPr id="238" name="Group 157"/>
              <p:cNvGrpSpPr/>
              <p:nvPr/>
            </p:nvGrpSpPr>
            <p:grpSpPr>
              <a:xfrm>
                <a:off x="21906360" y="15641280"/>
                <a:ext cx="2559960" cy="10585080"/>
                <a:chOff x="21906360" y="15641280"/>
                <a:chExt cx="2559960" cy="10585080"/>
              </a:xfrm>
            </p:grpSpPr>
            <p:sp>
              <p:nvSpPr>
                <p:cNvPr id="239" name="CustomShape 158"/>
                <p:cNvSpPr/>
                <p:nvPr/>
              </p:nvSpPr>
              <p:spPr>
                <a:xfrm>
                  <a:off x="21906360" y="182876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CustomShape 159"/>
                <p:cNvSpPr/>
                <p:nvPr/>
              </p:nvSpPr>
              <p:spPr>
                <a:xfrm>
                  <a:off x="21906360" y="2093400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" name="CustomShape 160"/>
                <p:cNvSpPr/>
                <p:nvPr/>
              </p:nvSpPr>
              <p:spPr>
                <a:xfrm>
                  <a:off x="21906360" y="156412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" name="CustomShape 161"/>
                <p:cNvSpPr/>
                <p:nvPr/>
              </p:nvSpPr>
              <p:spPr>
                <a:xfrm>
                  <a:off x="21906360" y="2358036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43" name="Group 162"/>
              <p:cNvGrpSpPr/>
              <p:nvPr/>
            </p:nvGrpSpPr>
            <p:grpSpPr>
              <a:xfrm>
                <a:off x="24455160" y="15641280"/>
                <a:ext cx="2559960" cy="10585080"/>
                <a:chOff x="24455160" y="15641280"/>
                <a:chExt cx="2559960" cy="10585080"/>
              </a:xfrm>
            </p:grpSpPr>
            <p:sp>
              <p:nvSpPr>
                <p:cNvPr id="244" name="CustomShape 163"/>
                <p:cNvSpPr/>
                <p:nvPr/>
              </p:nvSpPr>
              <p:spPr>
                <a:xfrm>
                  <a:off x="24455160" y="182876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" name="CustomShape 164"/>
                <p:cNvSpPr/>
                <p:nvPr/>
              </p:nvSpPr>
              <p:spPr>
                <a:xfrm>
                  <a:off x="24455160" y="2093400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" name="CustomShape 165"/>
                <p:cNvSpPr/>
                <p:nvPr/>
              </p:nvSpPr>
              <p:spPr>
                <a:xfrm>
                  <a:off x="24455160" y="156412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" name="CustomShape 166"/>
                <p:cNvSpPr/>
                <p:nvPr/>
              </p:nvSpPr>
              <p:spPr>
                <a:xfrm>
                  <a:off x="24455160" y="2358036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48" name="Group 167"/>
              <p:cNvGrpSpPr/>
              <p:nvPr/>
            </p:nvGrpSpPr>
            <p:grpSpPr>
              <a:xfrm>
                <a:off x="27015840" y="15641280"/>
                <a:ext cx="2559960" cy="10585080"/>
                <a:chOff x="27015840" y="15641280"/>
                <a:chExt cx="2559960" cy="10585080"/>
              </a:xfrm>
            </p:grpSpPr>
            <p:sp>
              <p:nvSpPr>
                <p:cNvPr id="249" name="CustomShape 168"/>
                <p:cNvSpPr/>
                <p:nvPr/>
              </p:nvSpPr>
              <p:spPr>
                <a:xfrm>
                  <a:off x="27015840" y="182876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0" name="CustomShape 169"/>
                <p:cNvSpPr/>
                <p:nvPr/>
              </p:nvSpPr>
              <p:spPr>
                <a:xfrm>
                  <a:off x="27015840" y="2093400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1" name="CustomShape 170"/>
                <p:cNvSpPr/>
                <p:nvPr/>
              </p:nvSpPr>
              <p:spPr>
                <a:xfrm>
                  <a:off x="27015840" y="156412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2" name="CustomShape 171"/>
                <p:cNvSpPr/>
                <p:nvPr/>
              </p:nvSpPr>
              <p:spPr>
                <a:xfrm>
                  <a:off x="27015840" y="2358036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53" name="CustomShape 172"/>
              <p:cNvSpPr/>
              <p:nvPr/>
            </p:nvSpPr>
            <p:spPr>
              <a:xfrm>
                <a:off x="21906360" y="26226720"/>
                <a:ext cx="8712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CustomShape 173"/>
              <p:cNvSpPr/>
              <p:nvPr/>
            </p:nvSpPr>
            <p:spPr>
              <a:xfrm flipH="1" flipV="1">
                <a:off x="21905640" y="14524560"/>
                <a:ext cx="360" cy="1170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5" name="Group 174"/>
            <p:cNvGrpSpPr/>
            <p:nvPr/>
          </p:nvGrpSpPr>
          <p:grpSpPr>
            <a:xfrm>
              <a:off x="22890960" y="16298640"/>
              <a:ext cx="888120" cy="9439920"/>
              <a:chOff x="22890960" y="16298640"/>
              <a:chExt cx="888120" cy="9439920"/>
            </a:xfrm>
          </p:grpSpPr>
          <p:sp>
            <p:nvSpPr>
              <p:cNvPr id="256" name="CustomShape 175"/>
              <p:cNvSpPr/>
              <p:nvPr/>
            </p:nvSpPr>
            <p:spPr>
              <a:xfrm>
                <a:off x="22890960" y="2394936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57" name="CustomShape 176"/>
              <p:cNvSpPr/>
              <p:nvPr/>
            </p:nvSpPr>
            <p:spPr>
              <a:xfrm>
                <a:off x="22890960" y="2137320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58" name="CustomShape 177"/>
              <p:cNvSpPr/>
              <p:nvPr/>
            </p:nvSpPr>
            <p:spPr>
              <a:xfrm>
                <a:off x="22890960" y="1896624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59" name="CustomShape 178"/>
              <p:cNvSpPr/>
              <p:nvPr/>
            </p:nvSpPr>
            <p:spPr>
              <a:xfrm>
                <a:off x="22890960" y="1629864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260" name="Group 179"/>
            <p:cNvGrpSpPr/>
            <p:nvPr/>
          </p:nvGrpSpPr>
          <p:grpSpPr>
            <a:xfrm>
              <a:off x="25215120" y="16298640"/>
              <a:ext cx="888120" cy="9415080"/>
              <a:chOff x="25215120" y="16298640"/>
              <a:chExt cx="888120" cy="9415080"/>
            </a:xfrm>
          </p:grpSpPr>
          <p:sp>
            <p:nvSpPr>
              <p:cNvPr id="261" name="CustomShape 180"/>
              <p:cNvSpPr/>
              <p:nvPr/>
            </p:nvSpPr>
            <p:spPr>
              <a:xfrm>
                <a:off x="25215120" y="2392452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62" name="CustomShape 181"/>
              <p:cNvSpPr/>
              <p:nvPr/>
            </p:nvSpPr>
            <p:spPr>
              <a:xfrm>
                <a:off x="25215120" y="2154240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63" name="CustomShape 182"/>
              <p:cNvSpPr/>
              <p:nvPr/>
            </p:nvSpPr>
            <p:spPr>
              <a:xfrm>
                <a:off x="25215120" y="189262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64" name="CustomShape 183"/>
              <p:cNvSpPr/>
              <p:nvPr/>
            </p:nvSpPr>
            <p:spPr>
              <a:xfrm>
                <a:off x="25215120" y="1629864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265" name="Group 184"/>
            <p:cNvGrpSpPr/>
            <p:nvPr/>
          </p:nvGrpSpPr>
          <p:grpSpPr>
            <a:xfrm>
              <a:off x="27695880" y="16298640"/>
              <a:ext cx="888120" cy="9358200"/>
              <a:chOff x="27695880" y="16298640"/>
              <a:chExt cx="888120" cy="9358200"/>
            </a:xfrm>
          </p:grpSpPr>
          <p:sp>
            <p:nvSpPr>
              <p:cNvPr id="266" name="CustomShape 185"/>
              <p:cNvSpPr/>
              <p:nvPr/>
            </p:nvSpPr>
            <p:spPr>
              <a:xfrm>
                <a:off x="27695880" y="2386764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67" name="CustomShape 186"/>
              <p:cNvSpPr/>
              <p:nvPr/>
            </p:nvSpPr>
            <p:spPr>
              <a:xfrm>
                <a:off x="27695880" y="2122740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68" name="CustomShape 187"/>
              <p:cNvSpPr/>
              <p:nvPr/>
            </p:nvSpPr>
            <p:spPr>
              <a:xfrm>
                <a:off x="27695880" y="186994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269" name="CustomShape 188"/>
              <p:cNvSpPr/>
              <p:nvPr/>
            </p:nvSpPr>
            <p:spPr>
              <a:xfrm>
                <a:off x="27695880" y="1629864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sp>
          <p:nvSpPr>
            <p:cNvPr id="270" name="CustomShape 189"/>
            <p:cNvSpPr/>
            <p:nvPr/>
          </p:nvSpPr>
          <p:spPr>
            <a:xfrm>
              <a:off x="30397320" y="26130960"/>
              <a:ext cx="2304000" cy="155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6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endParaRPr b="0" lang="pt-BR" sz="9600" spc="-1" strike="noStrike">
                <a:latin typeface="Arial"/>
              </a:endParaRPr>
            </a:p>
          </p:txBody>
        </p:sp>
        <p:sp>
          <p:nvSpPr>
            <p:cNvPr id="271" name="CustomShape 190"/>
            <p:cNvSpPr/>
            <p:nvPr/>
          </p:nvSpPr>
          <p:spPr>
            <a:xfrm>
              <a:off x="20450160" y="14254560"/>
              <a:ext cx="2304000" cy="155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6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pt-BR" sz="9600" spc="-1" strike="noStrike">
                <a:latin typeface="Arial"/>
              </a:endParaRPr>
            </a:p>
          </p:txBody>
        </p:sp>
        <p:grpSp>
          <p:nvGrpSpPr>
            <p:cNvPr id="272" name="Group 191"/>
            <p:cNvGrpSpPr/>
            <p:nvPr/>
          </p:nvGrpSpPr>
          <p:grpSpPr>
            <a:xfrm>
              <a:off x="20601720" y="16025760"/>
              <a:ext cx="2304000" cy="9416160"/>
              <a:chOff x="20601720" y="16025760"/>
              <a:chExt cx="2304000" cy="9416160"/>
            </a:xfrm>
          </p:grpSpPr>
          <p:sp>
            <p:nvSpPr>
              <p:cNvPr id="273" name="CustomShape 192"/>
              <p:cNvSpPr/>
              <p:nvPr/>
            </p:nvSpPr>
            <p:spPr>
              <a:xfrm>
                <a:off x="20601720" y="2396484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274" name="CustomShape 193"/>
              <p:cNvSpPr/>
              <p:nvPr/>
            </p:nvSpPr>
            <p:spPr>
              <a:xfrm>
                <a:off x="20601720" y="2143332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275" name="CustomShape 194"/>
              <p:cNvSpPr/>
              <p:nvPr/>
            </p:nvSpPr>
            <p:spPr>
              <a:xfrm>
                <a:off x="20601720" y="1884024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276" name="CustomShape 195"/>
              <p:cNvSpPr/>
              <p:nvPr/>
            </p:nvSpPr>
            <p:spPr>
              <a:xfrm>
                <a:off x="20601720" y="1602576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277" name="Group 196"/>
            <p:cNvGrpSpPr/>
            <p:nvPr/>
          </p:nvGrpSpPr>
          <p:grpSpPr>
            <a:xfrm>
              <a:off x="21688560" y="16944480"/>
              <a:ext cx="209160" cy="7995240"/>
              <a:chOff x="21688560" y="16944480"/>
              <a:chExt cx="209160" cy="7995240"/>
            </a:xfrm>
          </p:grpSpPr>
          <p:sp>
            <p:nvSpPr>
              <p:cNvPr id="278" name="Line 197"/>
              <p:cNvSpPr/>
              <p:nvPr/>
            </p:nvSpPr>
            <p:spPr>
              <a:xfrm>
                <a:off x="21735720" y="2493936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Line 198"/>
              <p:cNvSpPr/>
              <p:nvPr/>
            </p:nvSpPr>
            <p:spPr>
              <a:xfrm>
                <a:off x="21688560" y="2235060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Line 199"/>
              <p:cNvSpPr/>
              <p:nvPr/>
            </p:nvSpPr>
            <p:spPr>
              <a:xfrm>
                <a:off x="21688560" y="1972548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Line 200"/>
              <p:cNvSpPr/>
              <p:nvPr/>
            </p:nvSpPr>
            <p:spPr>
              <a:xfrm>
                <a:off x="21688560" y="1694448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2" name="Group 201"/>
            <p:cNvGrpSpPr/>
            <p:nvPr/>
          </p:nvGrpSpPr>
          <p:grpSpPr>
            <a:xfrm>
              <a:off x="22474800" y="26235720"/>
              <a:ext cx="6476760" cy="1477800"/>
              <a:chOff x="22474800" y="26235720"/>
              <a:chExt cx="6476760" cy="1477800"/>
            </a:xfrm>
          </p:grpSpPr>
          <p:sp>
            <p:nvSpPr>
              <p:cNvPr id="283" name="CustomShape 202"/>
              <p:cNvSpPr/>
              <p:nvPr/>
            </p:nvSpPr>
            <p:spPr>
              <a:xfrm>
                <a:off x="22474800" y="2623572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284" name="CustomShape 203"/>
              <p:cNvSpPr/>
              <p:nvPr/>
            </p:nvSpPr>
            <p:spPr>
              <a:xfrm>
                <a:off x="25222320" y="2623572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285" name="CustomShape 204"/>
              <p:cNvSpPr/>
              <p:nvPr/>
            </p:nvSpPr>
            <p:spPr>
              <a:xfrm>
                <a:off x="28026720" y="2623572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286" name="Group 205"/>
            <p:cNvGrpSpPr/>
            <p:nvPr/>
          </p:nvGrpSpPr>
          <p:grpSpPr>
            <a:xfrm>
              <a:off x="23155200" y="26163720"/>
              <a:ext cx="5140800" cy="452880"/>
              <a:chOff x="23155200" y="26163720"/>
              <a:chExt cx="5140800" cy="452880"/>
            </a:xfrm>
          </p:grpSpPr>
          <p:sp>
            <p:nvSpPr>
              <p:cNvPr id="287" name="Line 206"/>
              <p:cNvSpPr/>
              <p:nvPr/>
            </p:nvSpPr>
            <p:spPr>
              <a:xfrm flipV="1">
                <a:off x="23155200" y="26163720"/>
                <a:ext cx="360" cy="45288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Line 207"/>
              <p:cNvSpPr/>
              <p:nvPr/>
            </p:nvSpPr>
            <p:spPr>
              <a:xfrm flipV="1">
                <a:off x="25697160" y="26264160"/>
                <a:ext cx="360" cy="3128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Line 208"/>
              <p:cNvSpPr/>
              <p:nvPr/>
            </p:nvSpPr>
            <p:spPr>
              <a:xfrm flipV="1">
                <a:off x="28295640" y="26294760"/>
                <a:ext cx="360" cy="282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290" name="Group 209"/>
          <p:cNvGrpSpPr/>
          <p:nvPr/>
        </p:nvGrpSpPr>
        <p:grpSpPr>
          <a:xfrm>
            <a:off x="20313720" y="418320"/>
            <a:ext cx="10152720" cy="13613760"/>
            <a:chOff x="20313720" y="418320"/>
            <a:chExt cx="10152720" cy="13613760"/>
          </a:xfrm>
        </p:grpSpPr>
        <p:grpSp>
          <p:nvGrpSpPr>
            <p:cNvPr id="291" name="Group 210"/>
            <p:cNvGrpSpPr/>
            <p:nvPr/>
          </p:nvGrpSpPr>
          <p:grpSpPr>
            <a:xfrm>
              <a:off x="21753360" y="849960"/>
              <a:ext cx="8713080" cy="11702160"/>
              <a:chOff x="21753360" y="849960"/>
              <a:chExt cx="8713080" cy="11702160"/>
            </a:xfrm>
          </p:grpSpPr>
          <p:grpSp>
            <p:nvGrpSpPr>
              <p:cNvPr id="292" name="Group 211"/>
              <p:cNvGrpSpPr/>
              <p:nvPr/>
            </p:nvGrpSpPr>
            <p:grpSpPr>
              <a:xfrm>
                <a:off x="21753720" y="1966680"/>
                <a:ext cx="2559960" cy="10584720"/>
                <a:chOff x="21753720" y="1966680"/>
                <a:chExt cx="2559960" cy="10584720"/>
              </a:xfrm>
            </p:grpSpPr>
            <p:sp>
              <p:nvSpPr>
                <p:cNvPr id="293" name="CustomShape 212"/>
                <p:cNvSpPr/>
                <p:nvPr/>
              </p:nvSpPr>
              <p:spPr>
                <a:xfrm>
                  <a:off x="21753720" y="4613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4" name="CustomShape 213"/>
                <p:cNvSpPr/>
                <p:nvPr/>
              </p:nvSpPr>
              <p:spPr>
                <a:xfrm>
                  <a:off x="21753720" y="7259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5" name="CustomShape 214"/>
                <p:cNvSpPr/>
                <p:nvPr/>
              </p:nvSpPr>
              <p:spPr>
                <a:xfrm>
                  <a:off x="21753720" y="19666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6" name="CustomShape 215"/>
                <p:cNvSpPr/>
                <p:nvPr/>
              </p:nvSpPr>
              <p:spPr>
                <a:xfrm>
                  <a:off x="21753720" y="990540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97" name="Group 216"/>
              <p:cNvGrpSpPr/>
              <p:nvPr/>
            </p:nvGrpSpPr>
            <p:grpSpPr>
              <a:xfrm>
                <a:off x="24302880" y="1966680"/>
                <a:ext cx="2559960" cy="10584720"/>
                <a:chOff x="24302880" y="1966680"/>
                <a:chExt cx="2559960" cy="10584720"/>
              </a:xfrm>
            </p:grpSpPr>
            <p:sp>
              <p:nvSpPr>
                <p:cNvPr id="298" name="CustomShape 217"/>
                <p:cNvSpPr/>
                <p:nvPr/>
              </p:nvSpPr>
              <p:spPr>
                <a:xfrm>
                  <a:off x="24302880" y="4613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9" name="CustomShape 218"/>
                <p:cNvSpPr/>
                <p:nvPr/>
              </p:nvSpPr>
              <p:spPr>
                <a:xfrm>
                  <a:off x="24302880" y="7259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0" name="CustomShape 219"/>
                <p:cNvSpPr/>
                <p:nvPr/>
              </p:nvSpPr>
              <p:spPr>
                <a:xfrm>
                  <a:off x="24302880" y="19666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1" name="CustomShape 220"/>
                <p:cNvSpPr/>
                <p:nvPr/>
              </p:nvSpPr>
              <p:spPr>
                <a:xfrm>
                  <a:off x="24302880" y="990540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02" name="Group 221"/>
              <p:cNvGrpSpPr/>
              <p:nvPr/>
            </p:nvGrpSpPr>
            <p:grpSpPr>
              <a:xfrm>
                <a:off x="26863200" y="1966680"/>
                <a:ext cx="2559960" cy="10584720"/>
                <a:chOff x="26863200" y="1966680"/>
                <a:chExt cx="2559960" cy="10584720"/>
              </a:xfrm>
            </p:grpSpPr>
            <p:sp>
              <p:nvSpPr>
                <p:cNvPr id="303" name="CustomShape 222"/>
                <p:cNvSpPr/>
                <p:nvPr/>
              </p:nvSpPr>
              <p:spPr>
                <a:xfrm>
                  <a:off x="26863200" y="4613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4" name="CustomShape 223"/>
                <p:cNvSpPr/>
                <p:nvPr/>
              </p:nvSpPr>
              <p:spPr>
                <a:xfrm>
                  <a:off x="26863200" y="7259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5" name="CustomShape 224"/>
                <p:cNvSpPr/>
                <p:nvPr/>
              </p:nvSpPr>
              <p:spPr>
                <a:xfrm>
                  <a:off x="26863200" y="19666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6" name="CustomShape 225"/>
                <p:cNvSpPr/>
                <p:nvPr/>
              </p:nvSpPr>
              <p:spPr>
                <a:xfrm>
                  <a:off x="26863200" y="990540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07" name="CustomShape 226"/>
              <p:cNvSpPr/>
              <p:nvPr/>
            </p:nvSpPr>
            <p:spPr>
              <a:xfrm>
                <a:off x="21753720" y="12551760"/>
                <a:ext cx="8712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227"/>
              <p:cNvSpPr/>
              <p:nvPr/>
            </p:nvSpPr>
            <p:spPr>
              <a:xfrm flipH="1" flipV="1">
                <a:off x="21753000" y="849600"/>
                <a:ext cx="360" cy="1170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09" name="Group 228"/>
            <p:cNvGrpSpPr/>
            <p:nvPr/>
          </p:nvGrpSpPr>
          <p:grpSpPr>
            <a:xfrm>
              <a:off x="22195440" y="12554280"/>
              <a:ext cx="6476760" cy="1477800"/>
              <a:chOff x="22195440" y="12554280"/>
              <a:chExt cx="6476760" cy="1477800"/>
            </a:xfrm>
          </p:grpSpPr>
          <p:sp>
            <p:nvSpPr>
              <p:cNvPr id="310" name="CustomShape 229"/>
              <p:cNvSpPr/>
              <p:nvPr/>
            </p:nvSpPr>
            <p:spPr>
              <a:xfrm>
                <a:off x="22195440" y="1255428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311" name="CustomShape 230"/>
              <p:cNvSpPr/>
              <p:nvPr/>
            </p:nvSpPr>
            <p:spPr>
              <a:xfrm>
                <a:off x="24942960" y="1255428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312" name="CustomShape 231"/>
              <p:cNvSpPr/>
              <p:nvPr/>
            </p:nvSpPr>
            <p:spPr>
              <a:xfrm>
                <a:off x="27747360" y="1255428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313" name="Group 232"/>
            <p:cNvGrpSpPr/>
            <p:nvPr/>
          </p:nvGrpSpPr>
          <p:grpSpPr>
            <a:xfrm>
              <a:off x="22875840" y="12494520"/>
              <a:ext cx="5140800" cy="453240"/>
              <a:chOff x="22875840" y="12494520"/>
              <a:chExt cx="5140800" cy="453240"/>
            </a:xfrm>
          </p:grpSpPr>
          <p:sp>
            <p:nvSpPr>
              <p:cNvPr id="314" name="Line 233"/>
              <p:cNvSpPr/>
              <p:nvPr/>
            </p:nvSpPr>
            <p:spPr>
              <a:xfrm flipV="1">
                <a:off x="22875840" y="12494520"/>
                <a:ext cx="360" cy="453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Line 234"/>
              <p:cNvSpPr/>
              <p:nvPr/>
            </p:nvSpPr>
            <p:spPr>
              <a:xfrm flipV="1">
                <a:off x="25417800" y="12595320"/>
                <a:ext cx="360" cy="31248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Line 235"/>
              <p:cNvSpPr/>
              <p:nvPr/>
            </p:nvSpPr>
            <p:spPr>
              <a:xfrm flipV="1">
                <a:off x="28016280" y="12625560"/>
                <a:ext cx="360" cy="282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17" name="CustomShape 236"/>
            <p:cNvSpPr/>
            <p:nvPr/>
          </p:nvSpPr>
          <p:spPr>
            <a:xfrm>
              <a:off x="20313720" y="418320"/>
              <a:ext cx="2304000" cy="155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6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pt-BR" sz="9600" spc="-1" strike="noStrike">
                <a:latin typeface="Arial"/>
              </a:endParaRPr>
            </a:p>
          </p:txBody>
        </p:sp>
        <p:grpSp>
          <p:nvGrpSpPr>
            <p:cNvPr id="318" name="Group 237"/>
            <p:cNvGrpSpPr/>
            <p:nvPr/>
          </p:nvGrpSpPr>
          <p:grpSpPr>
            <a:xfrm>
              <a:off x="20465280" y="2189520"/>
              <a:ext cx="2304000" cy="9416520"/>
              <a:chOff x="20465280" y="2189520"/>
              <a:chExt cx="2304000" cy="9416520"/>
            </a:xfrm>
          </p:grpSpPr>
          <p:sp>
            <p:nvSpPr>
              <p:cNvPr id="319" name="CustomShape 238"/>
              <p:cNvSpPr/>
              <p:nvPr/>
            </p:nvSpPr>
            <p:spPr>
              <a:xfrm>
                <a:off x="20465280" y="1012896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320" name="CustomShape 239"/>
              <p:cNvSpPr/>
              <p:nvPr/>
            </p:nvSpPr>
            <p:spPr>
              <a:xfrm>
                <a:off x="20465280" y="759744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321" name="CustomShape 240"/>
              <p:cNvSpPr/>
              <p:nvPr/>
            </p:nvSpPr>
            <p:spPr>
              <a:xfrm>
                <a:off x="20465280" y="500400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322" name="CustomShape 241"/>
              <p:cNvSpPr/>
              <p:nvPr/>
            </p:nvSpPr>
            <p:spPr>
              <a:xfrm>
                <a:off x="20465280" y="218952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323" name="Group 242"/>
            <p:cNvGrpSpPr/>
            <p:nvPr/>
          </p:nvGrpSpPr>
          <p:grpSpPr>
            <a:xfrm>
              <a:off x="21552120" y="3108600"/>
              <a:ext cx="209160" cy="7995240"/>
              <a:chOff x="21552120" y="3108600"/>
              <a:chExt cx="209160" cy="7995240"/>
            </a:xfrm>
          </p:grpSpPr>
          <p:sp>
            <p:nvSpPr>
              <p:cNvPr id="324" name="Line 243"/>
              <p:cNvSpPr/>
              <p:nvPr/>
            </p:nvSpPr>
            <p:spPr>
              <a:xfrm>
                <a:off x="21598920" y="11103480"/>
                <a:ext cx="16236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Line 244"/>
              <p:cNvSpPr/>
              <p:nvPr/>
            </p:nvSpPr>
            <p:spPr>
              <a:xfrm>
                <a:off x="21552120" y="851436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Line 245"/>
              <p:cNvSpPr/>
              <p:nvPr/>
            </p:nvSpPr>
            <p:spPr>
              <a:xfrm>
                <a:off x="21552120" y="588924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Line 246"/>
              <p:cNvSpPr/>
              <p:nvPr/>
            </p:nvSpPr>
            <p:spPr>
              <a:xfrm>
                <a:off x="21552120" y="310860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8" name="Group 247"/>
            <p:cNvGrpSpPr/>
            <p:nvPr/>
          </p:nvGrpSpPr>
          <p:grpSpPr>
            <a:xfrm>
              <a:off x="22492800" y="10303560"/>
              <a:ext cx="6283080" cy="1789200"/>
              <a:chOff x="22492800" y="10303560"/>
              <a:chExt cx="6283080" cy="1789200"/>
            </a:xfrm>
          </p:grpSpPr>
          <p:sp>
            <p:nvSpPr>
              <p:cNvPr id="329" name="CustomShape 248"/>
              <p:cNvSpPr/>
              <p:nvPr/>
            </p:nvSpPr>
            <p:spPr>
              <a:xfrm>
                <a:off x="22492800" y="103035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330" name="CustomShape 249"/>
              <p:cNvSpPr/>
              <p:nvPr/>
            </p:nvSpPr>
            <p:spPr>
              <a:xfrm>
                <a:off x="25008480" y="103035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331" name="CustomShape 250"/>
              <p:cNvSpPr/>
              <p:nvPr/>
            </p:nvSpPr>
            <p:spPr>
              <a:xfrm>
                <a:off x="27680400" y="103035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332" name="Group 251"/>
            <p:cNvGrpSpPr/>
            <p:nvPr/>
          </p:nvGrpSpPr>
          <p:grpSpPr>
            <a:xfrm>
              <a:off x="22492440" y="7821720"/>
              <a:ext cx="6283440" cy="1789200"/>
              <a:chOff x="22492440" y="7821720"/>
              <a:chExt cx="6283440" cy="1789200"/>
            </a:xfrm>
          </p:grpSpPr>
          <p:sp>
            <p:nvSpPr>
              <p:cNvPr id="333" name="CustomShape 252"/>
              <p:cNvSpPr/>
              <p:nvPr/>
            </p:nvSpPr>
            <p:spPr>
              <a:xfrm>
                <a:off x="22492440" y="782172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334" name="CustomShape 253"/>
              <p:cNvSpPr/>
              <p:nvPr/>
            </p:nvSpPr>
            <p:spPr>
              <a:xfrm>
                <a:off x="25008480" y="782172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335" name="CustomShape 254"/>
              <p:cNvSpPr/>
              <p:nvPr/>
            </p:nvSpPr>
            <p:spPr>
              <a:xfrm>
                <a:off x="27680400" y="782172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336" name="Group 255"/>
            <p:cNvGrpSpPr/>
            <p:nvPr/>
          </p:nvGrpSpPr>
          <p:grpSpPr>
            <a:xfrm>
              <a:off x="22517280" y="5236560"/>
              <a:ext cx="6283440" cy="1789200"/>
              <a:chOff x="22517280" y="5236560"/>
              <a:chExt cx="6283440" cy="1789200"/>
            </a:xfrm>
          </p:grpSpPr>
          <p:sp>
            <p:nvSpPr>
              <p:cNvPr id="337" name="CustomShape 256"/>
              <p:cNvSpPr/>
              <p:nvPr/>
            </p:nvSpPr>
            <p:spPr>
              <a:xfrm>
                <a:off x="22517280" y="52365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338" name="CustomShape 257"/>
              <p:cNvSpPr/>
              <p:nvPr/>
            </p:nvSpPr>
            <p:spPr>
              <a:xfrm>
                <a:off x="25032960" y="52365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339" name="CustomShape 258"/>
              <p:cNvSpPr/>
              <p:nvPr/>
            </p:nvSpPr>
            <p:spPr>
              <a:xfrm>
                <a:off x="27705240" y="52365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340" name="Group 259"/>
            <p:cNvGrpSpPr/>
            <p:nvPr/>
          </p:nvGrpSpPr>
          <p:grpSpPr>
            <a:xfrm>
              <a:off x="22422600" y="2558160"/>
              <a:ext cx="6283080" cy="1789200"/>
              <a:chOff x="22422600" y="2558160"/>
              <a:chExt cx="6283080" cy="1789200"/>
            </a:xfrm>
          </p:grpSpPr>
          <p:sp>
            <p:nvSpPr>
              <p:cNvPr id="341" name="CustomShape 260"/>
              <p:cNvSpPr/>
              <p:nvPr/>
            </p:nvSpPr>
            <p:spPr>
              <a:xfrm>
                <a:off x="22422600" y="25581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342" name="CustomShape 261"/>
              <p:cNvSpPr/>
              <p:nvPr/>
            </p:nvSpPr>
            <p:spPr>
              <a:xfrm>
                <a:off x="24938280" y="25581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343" name="CustomShape 262"/>
              <p:cNvSpPr/>
              <p:nvPr/>
            </p:nvSpPr>
            <p:spPr>
              <a:xfrm>
                <a:off x="27610200" y="25581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1"/>
          <p:cNvGrpSpPr/>
          <p:nvPr/>
        </p:nvGrpSpPr>
        <p:grpSpPr>
          <a:xfrm>
            <a:off x="5224680" y="2519280"/>
            <a:ext cx="17425800" cy="23403240"/>
            <a:chOff x="5224680" y="2519280"/>
            <a:chExt cx="17425800" cy="23403240"/>
          </a:xfrm>
        </p:grpSpPr>
        <p:grpSp>
          <p:nvGrpSpPr>
            <p:cNvPr id="345" name="Group 2"/>
            <p:cNvGrpSpPr/>
            <p:nvPr/>
          </p:nvGrpSpPr>
          <p:grpSpPr>
            <a:xfrm>
              <a:off x="5225040" y="4751640"/>
              <a:ext cx="5120640" cy="21170160"/>
              <a:chOff x="5225040" y="4751640"/>
              <a:chExt cx="5120640" cy="21170160"/>
            </a:xfrm>
          </p:grpSpPr>
          <p:sp>
            <p:nvSpPr>
              <p:cNvPr id="346" name="CustomShape 3"/>
              <p:cNvSpPr/>
              <p:nvPr/>
            </p:nvSpPr>
            <p:spPr>
              <a:xfrm>
                <a:off x="5225040" y="1004436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7" name="CustomShape 4"/>
              <p:cNvSpPr/>
              <p:nvPr/>
            </p:nvSpPr>
            <p:spPr>
              <a:xfrm>
                <a:off x="5225040" y="1533672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CustomShape 5"/>
              <p:cNvSpPr/>
              <p:nvPr/>
            </p:nvSpPr>
            <p:spPr>
              <a:xfrm>
                <a:off x="5225040" y="47516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" name="CustomShape 6"/>
              <p:cNvSpPr/>
              <p:nvPr/>
            </p:nvSpPr>
            <p:spPr>
              <a:xfrm>
                <a:off x="5225040" y="206294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0" name="Group 7"/>
            <p:cNvGrpSpPr/>
            <p:nvPr/>
          </p:nvGrpSpPr>
          <p:grpSpPr>
            <a:xfrm>
              <a:off x="10323000" y="4751640"/>
              <a:ext cx="5120640" cy="21170160"/>
              <a:chOff x="10323000" y="4751640"/>
              <a:chExt cx="5120640" cy="21170160"/>
            </a:xfrm>
          </p:grpSpPr>
          <p:sp>
            <p:nvSpPr>
              <p:cNvPr id="351" name="CustomShape 8"/>
              <p:cNvSpPr/>
              <p:nvPr/>
            </p:nvSpPr>
            <p:spPr>
              <a:xfrm>
                <a:off x="10323000" y="1004436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2" name="CustomShape 9"/>
              <p:cNvSpPr/>
              <p:nvPr/>
            </p:nvSpPr>
            <p:spPr>
              <a:xfrm>
                <a:off x="10323000" y="1533672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3" name="CustomShape 10"/>
              <p:cNvSpPr/>
              <p:nvPr/>
            </p:nvSpPr>
            <p:spPr>
              <a:xfrm>
                <a:off x="10323000" y="47516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CustomShape 11"/>
              <p:cNvSpPr/>
              <p:nvPr/>
            </p:nvSpPr>
            <p:spPr>
              <a:xfrm>
                <a:off x="10323000" y="206294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5" name="Group 12"/>
            <p:cNvGrpSpPr/>
            <p:nvPr/>
          </p:nvGrpSpPr>
          <p:grpSpPr>
            <a:xfrm>
              <a:off x="15443640" y="4751640"/>
              <a:ext cx="5120640" cy="21170160"/>
              <a:chOff x="15443640" y="4751640"/>
              <a:chExt cx="5120640" cy="21170160"/>
            </a:xfrm>
          </p:grpSpPr>
          <p:sp>
            <p:nvSpPr>
              <p:cNvPr id="356" name="CustomShape 13"/>
              <p:cNvSpPr/>
              <p:nvPr/>
            </p:nvSpPr>
            <p:spPr>
              <a:xfrm>
                <a:off x="15443640" y="1004436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CustomShape 14"/>
              <p:cNvSpPr/>
              <p:nvPr/>
            </p:nvSpPr>
            <p:spPr>
              <a:xfrm>
                <a:off x="15443640" y="1533672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8" name="CustomShape 15"/>
              <p:cNvSpPr/>
              <p:nvPr/>
            </p:nvSpPr>
            <p:spPr>
              <a:xfrm>
                <a:off x="15443640" y="47516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9" name="CustomShape 16"/>
              <p:cNvSpPr/>
              <p:nvPr/>
            </p:nvSpPr>
            <p:spPr>
              <a:xfrm>
                <a:off x="15443640" y="206294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0" name="CustomShape 17"/>
            <p:cNvSpPr/>
            <p:nvPr/>
          </p:nvSpPr>
          <p:spPr>
            <a:xfrm>
              <a:off x="5225040" y="25922160"/>
              <a:ext cx="17425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18"/>
            <p:cNvSpPr/>
            <p:nvPr/>
          </p:nvSpPr>
          <p:spPr>
            <a:xfrm flipH="1" flipV="1">
              <a:off x="5224320" y="2519280"/>
              <a:ext cx="360" cy="2340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" name="CustomShape 19"/>
          <p:cNvSpPr/>
          <p:nvPr/>
        </p:nvSpPr>
        <p:spPr>
          <a:xfrm>
            <a:off x="3704400" y="2519280"/>
            <a:ext cx="2304000" cy="26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70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pt-BR" sz="17000" spc="-1" strike="noStrike">
              <a:latin typeface="Arial"/>
            </a:endParaRPr>
          </a:p>
        </p:txBody>
      </p:sp>
      <p:sp>
        <p:nvSpPr>
          <p:cNvPr id="363" name="CustomShape 20"/>
          <p:cNvSpPr/>
          <p:nvPr/>
        </p:nvSpPr>
        <p:spPr>
          <a:xfrm>
            <a:off x="20874240" y="25518960"/>
            <a:ext cx="2304000" cy="26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7000" spc="-1" strike="noStrike">
                <a:solidFill>
                  <a:srgbClr val="000000"/>
                </a:solidFill>
                <a:latin typeface="Times New Roman"/>
              </a:rPr>
              <a:t>y</a:t>
            </a:r>
            <a:endParaRPr b="0" lang="pt-BR" sz="17000" spc="-1" strike="noStrike">
              <a:latin typeface="Arial"/>
            </a:endParaRPr>
          </a:p>
        </p:txBody>
      </p:sp>
      <p:grpSp>
        <p:nvGrpSpPr>
          <p:cNvPr id="364" name="Group 21"/>
          <p:cNvGrpSpPr/>
          <p:nvPr/>
        </p:nvGrpSpPr>
        <p:grpSpPr>
          <a:xfrm>
            <a:off x="5585040" y="7733520"/>
            <a:ext cx="2736000" cy="17110080"/>
            <a:chOff x="5585040" y="7733520"/>
            <a:chExt cx="2736000" cy="17110080"/>
          </a:xfrm>
        </p:grpSpPr>
        <p:sp>
          <p:nvSpPr>
            <p:cNvPr id="365" name="CustomShape 22"/>
            <p:cNvSpPr/>
            <p:nvPr/>
          </p:nvSpPr>
          <p:spPr>
            <a:xfrm>
              <a:off x="5585040" y="2325996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66" name="CustomShape 23"/>
            <p:cNvSpPr/>
            <p:nvPr/>
          </p:nvSpPr>
          <p:spPr>
            <a:xfrm>
              <a:off x="5657040" y="1831896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67" name="CustomShape 24"/>
            <p:cNvSpPr/>
            <p:nvPr/>
          </p:nvSpPr>
          <p:spPr>
            <a:xfrm>
              <a:off x="5657040" y="1302624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68" name="CustomShape 25"/>
            <p:cNvSpPr/>
            <p:nvPr/>
          </p:nvSpPr>
          <p:spPr>
            <a:xfrm>
              <a:off x="5657040" y="773352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pt-BR" sz="9800" spc="-1" strike="noStrike">
                <a:latin typeface="Arial"/>
              </a:endParaRPr>
            </a:p>
          </p:txBody>
        </p:sp>
      </p:grpSp>
      <p:grpSp>
        <p:nvGrpSpPr>
          <p:cNvPr id="369" name="Group 26"/>
          <p:cNvGrpSpPr/>
          <p:nvPr/>
        </p:nvGrpSpPr>
        <p:grpSpPr>
          <a:xfrm>
            <a:off x="10481400" y="7661520"/>
            <a:ext cx="2664000" cy="17110080"/>
            <a:chOff x="10481400" y="7661520"/>
            <a:chExt cx="2664000" cy="17110080"/>
          </a:xfrm>
        </p:grpSpPr>
        <p:sp>
          <p:nvSpPr>
            <p:cNvPr id="370" name="CustomShape 27"/>
            <p:cNvSpPr/>
            <p:nvPr/>
          </p:nvSpPr>
          <p:spPr>
            <a:xfrm>
              <a:off x="10481400" y="2318796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71" name="CustomShape 28"/>
            <p:cNvSpPr/>
            <p:nvPr/>
          </p:nvSpPr>
          <p:spPr>
            <a:xfrm>
              <a:off x="10481400" y="1824696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72" name="CustomShape 29"/>
            <p:cNvSpPr/>
            <p:nvPr/>
          </p:nvSpPr>
          <p:spPr>
            <a:xfrm>
              <a:off x="10481400" y="1295424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7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73" name="CustomShape 30"/>
            <p:cNvSpPr/>
            <p:nvPr/>
          </p:nvSpPr>
          <p:spPr>
            <a:xfrm>
              <a:off x="10481400" y="766152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8</a:t>
              </a:r>
              <a:endParaRPr b="0" lang="pt-BR" sz="9800" spc="-1" strike="noStrike">
                <a:latin typeface="Arial"/>
              </a:endParaRPr>
            </a:p>
          </p:txBody>
        </p:sp>
      </p:grpSp>
      <p:grpSp>
        <p:nvGrpSpPr>
          <p:cNvPr id="374" name="Group 31"/>
          <p:cNvGrpSpPr/>
          <p:nvPr/>
        </p:nvGrpSpPr>
        <p:grpSpPr>
          <a:xfrm>
            <a:off x="15594120" y="7589520"/>
            <a:ext cx="2736000" cy="17109720"/>
            <a:chOff x="15594120" y="7589520"/>
            <a:chExt cx="2736000" cy="17109720"/>
          </a:xfrm>
        </p:grpSpPr>
        <p:sp>
          <p:nvSpPr>
            <p:cNvPr id="375" name="CustomShape 32"/>
            <p:cNvSpPr/>
            <p:nvPr/>
          </p:nvSpPr>
          <p:spPr>
            <a:xfrm>
              <a:off x="15666120" y="2311560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9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76" name="CustomShape 33"/>
            <p:cNvSpPr/>
            <p:nvPr/>
          </p:nvSpPr>
          <p:spPr>
            <a:xfrm>
              <a:off x="15594120" y="1817460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77" name="CustomShape 34"/>
            <p:cNvSpPr/>
            <p:nvPr/>
          </p:nvSpPr>
          <p:spPr>
            <a:xfrm>
              <a:off x="15666120" y="1288224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11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78" name="CustomShape 35"/>
            <p:cNvSpPr/>
            <p:nvPr/>
          </p:nvSpPr>
          <p:spPr>
            <a:xfrm>
              <a:off x="15666120" y="758952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12</a:t>
              </a:r>
              <a:endParaRPr b="0" lang="pt-BR" sz="9800" spc="-1" strike="noStrike">
                <a:latin typeface="Arial"/>
              </a:endParaRPr>
            </a:p>
          </p:txBody>
        </p:sp>
      </p:grpSp>
      <p:grpSp>
        <p:nvGrpSpPr>
          <p:cNvPr id="379" name="Group 36"/>
          <p:cNvGrpSpPr/>
          <p:nvPr/>
        </p:nvGrpSpPr>
        <p:grpSpPr>
          <a:xfrm>
            <a:off x="7511760" y="6665040"/>
            <a:ext cx="402840" cy="16345440"/>
            <a:chOff x="7511760" y="6665040"/>
            <a:chExt cx="402840" cy="16345440"/>
          </a:xfrm>
        </p:grpSpPr>
        <p:sp>
          <p:nvSpPr>
            <p:cNvPr id="380" name="CustomShape 37"/>
            <p:cNvSpPr/>
            <p:nvPr/>
          </p:nvSpPr>
          <p:spPr>
            <a:xfrm>
              <a:off x="7511760" y="226076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CustomShape 38"/>
            <p:cNvSpPr/>
            <p:nvPr/>
          </p:nvSpPr>
          <p:spPr>
            <a:xfrm>
              <a:off x="7511760" y="1742292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CustomShape 39"/>
            <p:cNvSpPr/>
            <p:nvPr/>
          </p:nvSpPr>
          <p:spPr>
            <a:xfrm>
              <a:off x="7511760" y="1216656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40"/>
            <p:cNvSpPr/>
            <p:nvPr/>
          </p:nvSpPr>
          <p:spPr>
            <a:xfrm>
              <a:off x="7511760" y="66650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84" name="Group 41"/>
          <p:cNvGrpSpPr/>
          <p:nvPr/>
        </p:nvGrpSpPr>
        <p:grpSpPr>
          <a:xfrm>
            <a:off x="12480120" y="6665040"/>
            <a:ext cx="402840" cy="16345440"/>
            <a:chOff x="12480120" y="6665040"/>
            <a:chExt cx="402840" cy="16345440"/>
          </a:xfrm>
        </p:grpSpPr>
        <p:sp>
          <p:nvSpPr>
            <p:cNvPr id="385" name="CustomShape 42"/>
            <p:cNvSpPr/>
            <p:nvPr/>
          </p:nvSpPr>
          <p:spPr>
            <a:xfrm>
              <a:off x="12480120" y="226076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43"/>
            <p:cNvSpPr/>
            <p:nvPr/>
          </p:nvSpPr>
          <p:spPr>
            <a:xfrm>
              <a:off x="12480120" y="1742292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CustomShape 44"/>
            <p:cNvSpPr/>
            <p:nvPr/>
          </p:nvSpPr>
          <p:spPr>
            <a:xfrm>
              <a:off x="12480120" y="1216656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45"/>
            <p:cNvSpPr/>
            <p:nvPr/>
          </p:nvSpPr>
          <p:spPr>
            <a:xfrm>
              <a:off x="12480120" y="66650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89" name="Group 46"/>
          <p:cNvGrpSpPr/>
          <p:nvPr/>
        </p:nvGrpSpPr>
        <p:grpSpPr>
          <a:xfrm>
            <a:off x="17580240" y="6665040"/>
            <a:ext cx="402840" cy="16345440"/>
            <a:chOff x="17580240" y="6665040"/>
            <a:chExt cx="402840" cy="16345440"/>
          </a:xfrm>
        </p:grpSpPr>
        <p:sp>
          <p:nvSpPr>
            <p:cNvPr id="390" name="CustomShape 47"/>
            <p:cNvSpPr/>
            <p:nvPr/>
          </p:nvSpPr>
          <p:spPr>
            <a:xfrm>
              <a:off x="17580240" y="226076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CustomShape 48"/>
            <p:cNvSpPr/>
            <p:nvPr/>
          </p:nvSpPr>
          <p:spPr>
            <a:xfrm>
              <a:off x="17580240" y="1742292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CustomShape 49"/>
            <p:cNvSpPr/>
            <p:nvPr/>
          </p:nvSpPr>
          <p:spPr>
            <a:xfrm>
              <a:off x="17580240" y="1216656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CustomShape 50"/>
            <p:cNvSpPr/>
            <p:nvPr/>
          </p:nvSpPr>
          <p:spPr>
            <a:xfrm>
              <a:off x="17580240" y="66650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4" name="Line 51"/>
          <p:cNvSpPr/>
          <p:nvPr/>
        </p:nvSpPr>
        <p:spPr>
          <a:xfrm flipV="1">
            <a:off x="5224680" y="22808880"/>
            <a:ext cx="2560680" cy="1872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5" name="Group 52"/>
          <p:cNvGrpSpPr/>
          <p:nvPr/>
        </p:nvGrpSpPr>
        <p:grpSpPr>
          <a:xfrm>
            <a:off x="3424680" y="5922000"/>
            <a:ext cx="2304000" cy="17687880"/>
            <a:chOff x="3424680" y="5922000"/>
            <a:chExt cx="2304000" cy="17687880"/>
          </a:xfrm>
        </p:grpSpPr>
        <p:sp>
          <p:nvSpPr>
            <p:cNvPr id="396" name="CustomShape 53"/>
            <p:cNvSpPr/>
            <p:nvPr/>
          </p:nvSpPr>
          <p:spPr>
            <a:xfrm>
              <a:off x="3424680" y="21820680"/>
              <a:ext cx="230400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97" name="CustomShape 54"/>
            <p:cNvSpPr/>
            <p:nvPr/>
          </p:nvSpPr>
          <p:spPr>
            <a:xfrm>
              <a:off x="3424680" y="16751160"/>
              <a:ext cx="230400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98" name="CustomShape 55"/>
            <p:cNvSpPr/>
            <p:nvPr/>
          </p:nvSpPr>
          <p:spPr>
            <a:xfrm>
              <a:off x="3424680" y="11558520"/>
              <a:ext cx="230400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399" name="CustomShape 56"/>
            <p:cNvSpPr/>
            <p:nvPr/>
          </p:nvSpPr>
          <p:spPr>
            <a:xfrm>
              <a:off x="3424680" y="5922000"/>
              <a:ext cx="230400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pt-BR" sz="9800" spc="-1" strike="noStrike">
                <a:latin typeface="Arial"/>
              </a:endParaRPr>
            </a:p>
          </p:txBody>
        </p:sp>
      </p:grpSp>
      <p:grpSp>
        <p:nvGrpSpPr>
          <p:cNvPr id="400" name="Group 57"/>
          <p:cNvGrpSpPr/>
          <p:nvPr/>
        </p:nvGrpSpPr>
        <p:grpSpPr>
          <a:xfrm>
            <a:off x="4504680" y="6834240"/>
            <a:ext cx="929160" cy="16009920"/>
            <a:chOff x="4504680" y="6834240"/>
            <a:chExt cx="929160" cy="16009920"/>
          </a:xfrm>
        </p:grpSpPr>
        <p:sp>
          <p:nvSpPr>
            <p:cNvPr id="401" name="Line 58"/>
            <p:cNvSpPr/>
            <p:nvPr/>
          </p:nvSpPr>
          <p:spPr>
            <a:xfrm>
              <a:off x="4713840" y="22843800"/>
              <a:ext cx="720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2" name="Line 59"/>
            <p:cNvSpPr/>
            <p:nvPr/>
          </p:nvSpPr>
          <p:spPr>
            <a:xfrm>
              <a:off x="4504680" y="17659080"/>
              <a:ext cx="720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Line 60"/>
            <p:cNvSpPr/>
            <p:nvPr/>
          </p:nvSpPr>
          <p:spPr>
            <a:xfrm>
              <a:off x="4504680" y="12402720"/>
              <a:ext cx="720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Line 61"/>
            <p:cNvSpPr/>
            <p:nvPr/>
          </p:nvSpPr>
          <p:spPr>
            <a:xfrm>
              <a:off x="4504680" y="6834240"/>
              <a:ext cx="720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05" name="Group 62"/>
          <p:cNvGrpSpPr/>
          <p:nvPr/>
        </p:nvGrpSpPr>
        <p:grpSpPr>
          <a:xfrm>
            <a:off x="7165440" y="26084520"/>
            <a:ext cx="11542680" cy="1789200"/>
            <a:chOff x="7165440" y="26084520"/>
            <a:chExt cx="11542680" cy="1789200"/>
          </a:xfrm>
        </p:grpSpPr>
        <p:sp>
          <p:nvSpPr>
            <p:cNvPr id="406" name="CustomShape 63"/>
            <p:cNvSpPr/>
            <p:nvPr/>
          </p:nvSpPr>
          <p:spPr>
            <a:xfrm>
              <a:off x="7165440" y="26084520"/>
              <a:ext cx="109548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407" name="CustomShape 64"/>
            <p:cNvSpPr/>
            <p:nvPr/>
          </p:nvSpPr>
          <p:spPr>
            <a:xfrm>
              <a:off x="12335400" y="26084520"/>
              <a:ext cx="109548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408" name="CustomShape 65"/>
            <p:cNvSpPr/>
            <p:nvPr/>
          </p:nvSpPr>
          <p:spPr>
            <a:xfrm>
              <a:off x="17612640" y="26084520"/>
              <a:ext cx="109548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pt-BR" sz="9800" spc="-1" strike="noStrike">
                <a:latin typeface="Arial"/>
              </a:endParaRPr>
            </a:p>
          </p:txBody>
        </p:sp>
      </p:grpSp>
      <p:sp>
        <p:nvSpPr>
          <p:cNvPr id="409" name="Line 66"/>
          <p:cNvSpPr/>
          <p:nvPr/>
        </p:nvSpPr>
        <p:spPr>
          <a:xfrm flipV="1">
            <a:off x="5073840" y="17659080"/>
            <a:ext cx="2560320" cy="1872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Line 67"/>
          <p:cNvSpPr/>
          <p:nvPr/>
        </p:nvSpPr>
        <p:spPr>
          <a:xfrm flipV="1">
            <a:off x="5329440" y="12407760"/>
            <a:ext cx="2560680" cy="1836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Line 68"/>
          <p:cNvSpPr/>
          <p:nvPr/>
        </p:nvSpPr>
        <p:spPr>
          <a:xfrm flipV="1">
            <a:off x="5408280" y="6815520"/>
            <a:ext cx="2560320" cy="1872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Line 69"/>
          <p:cNvSpPr/>
          <p:nvPr/>
        </p:nvSpPr>
        <p:spPr>
          <a:xfrm flipH="1" flipV="1">
            <a:off x="12681360" y="23010480"/>
            <a:ext cx="25560" cy="28792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Line 70"/>
          <p:cNvSpPr/>
          <p:nvPr/>
        </p:nvSpPr>
        <p:spPr>
          <a:xfrm flipH="1" flipV="1">
            <a:off x="17781480" y="23010480"/>
            <a:ext cx="18720" cy="28792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Line 71"/>
          <p:cNvSpPr/>
          <p:nvPr/>
        </p:nvSpPr>
        <p:spPr>
          <a:xfrm flipV="1">
            <a:off x="7745040" y="25796160"/>
            <a:ext cx="360" cy="6480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Line 72"/>
          <p:cNvSpPr/>
          <p:nvPr/>
        </p:nvSpPr>
        <p:spPr>
          <a:xfrm flipV="1">
            <a:off x="12713760" y="25868160"/>
            <a:ext cx="360" cy="6480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Line 73"/>
          <p:cNvSpPr/>
          <p:nvPr/>
        </p:nvSpPr>
        <p:spPr>
          <a:xfrm flipV="1">
            <a:off x="17793360" y="25889760"/>
            <a:ext cx="360" cy="6480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Line 74"/>
          <p:cNvSpPr/>
          <p:nvPr/>
        </p:nvSpPr>
        <p:spPr>
          <a:xfrm flipH="1" flipV="1">
            <a:off x="7719840" y="23038200"/>
            <a:ext cx="25200" cy="28792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75"/>
          <p:cNvSpPr/>
          <p:nvPr/>
        </p:nvSpPr>
        <p:spPr>
          <a:xfrm>
            <a:off x="8861400" y="1527840"/>
            <a:ext cx="856872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9800" spc="-1" strike="noStrike">
                <a:solidFill>
                  <a:srgbClr val="000000"/>
                </a:solidFill>
                <a:latin typeface="Times New Roman"/>
              </a:rPr>
              <a:t>x-oriented grid</a:t>
            </a:r>
            <a:endParaRPr b="0" lang="pt-BR" sz="9800" spc="-1" strike="noStrike">
              <a:latin typeface="Arial"/>
            </a:endParaRPr>
          </a:p>
        </p:txBody>
      </p:sp>
      <p:grpSp>
        <p:nvGrpSpPr>
          <p:cNvPr id="419" name="Group 76"/>
          <p:cNvGrpSpPr/>
          <p:nvPr/>
        </p:nvGrpSpPr>
        <p:grpSpPr>
          <a:xfrm>
            <a:off x="25593480" y="14196240"/>
            <a:ext cx="12250800" cy="13459320"/>
            <a:chOff x="25593480" y="14196240"/>
            <a:chExt cx="12250800" cy="13459320"/>
          </a:xfrm>
        </p:grpSpPr>
        <p:grpSp>
          <p:nvGrpSpPr>
            <p:cNvPr id="420" name="Group 77"/>
            <p:cNvGrpSpPr/>
            <p:nvPr/>
          </p:nvGrpSpPr>
          <p:grpSpPr>
            <a:xfrm>
              <a:off x="27048960" y="14466960"/>
              <a:ext cx="8713080" cy="11701800"/>
              <a:chOff x="27048960" y="14466960"/>
              <a:chExt cx="8713080" cy="11701800"/>
            </a:xfrm>
          </p:grpSpPr>
          <p:grpSp>
            <p:nvGrpSpPr>
              <p:cNvPr id="421" name="Group 78"/>
              <p:cNvGrpSpPr/>
              <p:nvPr/>
            </p:nvGrpSpPr>
            <p:grpSpPr>
              <a:xfrm>
                <a:off x="27049320" y="15583320"/>
                <a:ext cx="2559960" cy="10584720"/>
                <a:chOff x="27049320" y="15583320"/>
                <a:chExt cx="2559960" cy="10584720"/>
              </a:xfrm>
            </p:grpSpPr>
            <p:sp>
              <p:nvSpPr>
                <p:cNvPr id="422" name="CustomShape 79"/>
                <p:cNvSpPr/>
                <p:nvPr/>
              </p:nvSpPr>
              <p:spPr>
                <a:xfrm>
                  <a:off x="27049320" y="182296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3" name="CustomShape 80"/>
                <p:cNvSpPr/>
                <p:nvPr/>
              </p:nvSpPr>
              <p:spPr>
                <a:xfrm>
                  <a:off x="27049320" y="20876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4" name="CustomShape 81"/>
                <p:cNvSpPr/>
                <p:nvPr/>
              </p:nvSpPr>
              <p:spPr>
                <a:xfrm>
                  <a:off x="27049320" y="155833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5" name="CustomShape 82"/>
                <p:cNvSpPr/>
                <p:nvPr/>
              </p:nvSpPr>
              <p:spPr>
                <a:xfrm>
                  <a:off x="27049320" y="23522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6" name="Group 83"/>
              <p:cNvGrpSpPr/>
              <p:nvPr/>
            </p:nvGrpSpPr>
            <p:grpSpPr>
              <a:xfrm>
                <a:off x="29598480" y="15583320"/>
                <a:ext cx="2559960" cy="10584720"/>
                <a:chOff x="29598480" y="15583320"/>
                <a:chExt cx="2559960" cy="10584720"/>
              </a:xfrm>
            </p:grpSpPr>
            <p:sp>
              <p:nvSpPr>
                <p:cNvPr id="427" name="CustomShape 84"/>
                <p:cNvSpPr/>
                <p:nvPr/>
              </p:nvSpPr>
              <p:spPr>
                <a:xfrm>
                  <a:off x="29598480" y="182296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8" name="CustomShape 85"/>
                <p:cNvSpPr/>
                <p:nvPr/>
              </p:nvSpPr>
              <p:spPr>
                <a:xfrm>
                  <a:off x="29598480" y="20876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CustomShape 86"/>
                <p:cNvSpPr/>
                <p:nvPr/>
              </p:nvSpPr>
              <p:spPr>
                <a:xfrm>
                  <a:off x="29598480" y="155833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CustomShape 87"/>
                <p:cNvSpPr/>
                <p:nvPr/>
              </p:nvSpPr>
              <p:spPr>
                <a:xfrm>
                  <a:off x="29598480" y="23522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1" name="Group 88"/>
              <p:cNvGrpSpPr/>
              <p:nvPr/>
            </p:nvGrpSpPr>
            <p:grpSpPr>
              <a:xfrm>
                <a:off x="32158800" y="15583320"/>
                <a:ext cx="2559960" cy="10584720"/>
                <a:chOff x="32158800" y="15583320"/>
                <a:chExt cx="2559960" cy="10584720"/>
              </a:xfrm>
            </p:grpSpPr>
            <p:sp>
              <p:nvSpPr>
                <p:cNvPr id="432" name="CustomShape 89"/>
                <p:cNvSpPr/>
                <p:nvPr/>
              </p:nvSpPr>
              <p:spPr>
                <a:xfrm>
                  <a:off x="32158800" y="182296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3" name="CustomShape 90"/>
                <p:cNvSpPr/>
                <p:nvPr/>
              </p:nvSpPr>
              <p:spPr>
                <a:xfrm>
                  <a:off x="32158800" y="20876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CustomShape 91"/>
                <p:cNvSpPr/>
                <p:nvPr/>
              </p:nvSpPr>
              <p:spPr>
                <a:xfrm>
                  <a:off x="32158800" y="155833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CustomShape 92"/>
                <p:cNvSpPr/>
                <p:nvPr/>
              </p:nvSpPr>
              <p:spPr>
                <a:xfrm>
                  <a:off x="32158800" y="23522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36" name="CustomShape 93"/>
              <p:cNvSpPr/>
              <p:nvPr/>
            </p:nvSpPr>
            <p:spPr>
              <a:xfrm>
                <a:off x="27049320" y="26168400"/>
                <a:ext cx="8712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CustomShape 94"/>
              <p:cNvSpPr/>
              <p:nvPr/>
            </p:nvSpPr>
            <p:spPr>
              <a:xfrm flipH="1" flipV="1">
                <a:off x="27048600" y="14466600"/>
                <a:ext cx="360" cy="1170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38" name="Group 95"/>
            <p:cNvGrpSpPr/>
            <p:nvPr/>
          </p:nvGrpSpPr>
          <p:grpSpPr>
            <a:xfrm>
              <a:off x="28033920" y="16240680"/>
              <a:ext cx="888120" cy="9439920"/>
              <a:chOff x="28033920" y="16240680"/>
              <a:chExt cx="888120" cy="9439920"/>
            </a:xfrm>
          </p:grpSpPr>
          <p:sp>
            <p:nvSpPr>
              <p:cNvPr id="439" name="CustomShape 96"/>
              <p:cNvSpPr/>
              <p:nvPr/>
            </p:nvSpPr>
            <p:spPr>
              <a:xfrm>
                <a:off x="28033920" y="2389140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440" name="CustomShape 97"/>
              <p:cNvSpPr/>
              <p:nvPr/>
            </p:nvSpPr>
            <p:spPr>
              <a:xfrm>
                <a:off x="28033920" y="213148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441" name="CustomShape 98"/>
              <p:cNvSpPr/>
              <p:nvPr/>
            </p:nvSpPr>
            <p:spPr>
              <a:xfrm>
                <a:off x="28033920" y="189082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442" name="CustomShape 99"/>
              <p:cNvSpPr/>
              <p:nvPr/>
            </p:nvSpPr>
            <p:spPr>
              <a:xfrm>
                <a:off x="28033920" y="162406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443" name="Group 100"/>
            <p:cNvGrpSpPr/>
            <p:nvPr/>
          </p:nvGrpSpPr>
          <p:grpSpPr>
            <a:xfrm>
              <a:off x="30358080" y="16240680"/>
              <a:ext cx="888120" cy="9415080"/>
              <a:chOff x="30358080" y="16240680"/>
              <a:chExt cx="888120" cy="9415080"/>
            </a:xfrm>
          </p:grpSpPr>
          <p:sp>
            <p:nvSpPr>
              <p:cNvPr id="444" name="CustomShape 101"/>
              <p:cNvSpPr/>
              <p:nvPr/>
            </p:nvSpPr>
            <p:spPr>
              <a:xfrm>
                <a:off x="30358080" y="2386656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445" name="CustomShape 102"/>
              <p:cNvSpPr/>
              <p:nvPr/>
            </p:nvSpPr>
            <p:spPr>
              <a:xfrm>
                <a:off x="30358080" y="214840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446" name="CustomShape 103"/>
              <p:cNvSpPr/>
              <p:nvPr/>
            </p:nvSpPr>
            <p:spPr>
              <a:xfrm>
                <a:off x="30358080" y="1886796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447" name="CustomShape 104"/>
              <p:cNvSpPr/>
              <p:nvPr/>
            </p:nvSpPr>
            <p:spPr>
              <a:xfrm>
                <a:off x="30358080" y="162406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448" name="Group 105"/>
            <p:cNvGrpSpPr/>
            <p:nvPr/>
          </p:nvGrpSpPr>
          <p:grpSpPr>
            <a:xfrm>
              <a:off x="32838840" y="16240680"/>
              <a:ext cx="888120" cy="9357840"/>
              <a:chOff x="32838840" y="16240680"/>
              <a:chExt cx="888120" cy="9357840"/>
            </a:xfrm>
          </p:grpSpPr>
          <p:sp>
            <p:nvSpPr>
              <p:cNvPr id="449" name="CustomShape 106"/>
              <p:cNvSpPr/>
              <p:nvPr/>
            </p:nvSpPr>
            <p:spPr>
              <a:xfrm>
                <a:off x="32838840" y="2380932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450" name="CustomShape 107"/>
              <p:cNvSpPr/>
              <p:nvPr/>
            </p:nvSpPr>
            <p:spPr>
              <a:xfrm>
                <a:off x="32838840" y="2116944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451" name="CustomShape 108"/>
              <p:cNvSpPr/>
              <p:nvPr/>
            </p:nvSpPr>
            <p:spPr>
              <a:xfrm>
                <a:off x="32838840" y="1864116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452" name="CustomShape 109"/>
              <p:cNvSpPr/>
              <p:nvPr/>
            </p:nvSpPr>
            <p:spPr>
              <a:xfrm>
                <a:off x="32838840" y="162406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sp>
          <p:nvSpPr>
            <p:cNvPr id="453" name="CustomShape 110"/>
            <p:cNvSpPr/>
            <p:nvPr/>
          </p:nvSpPr>
          <p:spPr>
            <a:xfrm>
              <a:off x="35540280" y="26073000"/>
              <a:ext cx="2304000" cy="155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6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endParaRPr b="0" lang="pt-BR" sz="9600" spc="-1" strike="noStrike">
                <a:latin typeface="Arial"/>
              </a:endParaRPr>
            </a:p>
          </p:txBody>
        </p:sp>
        <p:sp>
          <p:nvSpPr>
            <p:cNvPr id="454" name="CustomShape 111"/>
            <p:cNvSpPr/>
            <p:nvPr/>
          </p:nvSpPr>
          <p:spPr>
            <a:xfrm>
              <a:off x="25593480" y="14196240"/>
              <a:ext cx="2304000" cy="155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6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pt-BR" sz="9600" spc="-1" strike="noStrike">
                <a:latin typeface="Arial"/>
              </a:endParaRPr>
            </a:p>
          </p:txBody>
        </p:sp>
        <p:grpSp>
          <p:nvGrpSpPr>
            <p:cNvPr id="455" name="Group 112"/>
            <p:cNvGrpSpPr/>
            <p:nvPr/>
          </p:nvGrpSpPr>
          <p:grpSpPr>
            <a:xfrm>
              <a:off x="25745040" y="15967440"/>
              <a:ext cx="2304000" cy="9416520"/>
              <a:chOff x="25745040" y="15967440"/>
              <a:chExt cx="2304000" cy="9416520"/>
            </a:xfrm>
          </p:grpSpPr>
          <p:sp>
            <p:nvSpPr>
              <p:cNvPr id="456" name="CustomShape 113"/>
              <p:cNvSpPr/>
              <p:nvPr/>
            </p:nvSpPr>
            <p:spPr>
              <a:xfrm>
                <a:off x="25745040" y="2390688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457" name="CustomShape 114"/>
              <p:cNvSpPr/>
              <p:nvPr/>
            </p:nvSpPr>
            <p:spPr>
              <a:xfrm>
                <a:off x="25745040" y="2137536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458" name="CustomShape 115"/>
              <p:cNvSpPr/>
              <p:nvPr/>
            </p:nvSpPr>
            <p:spPr>
              <a:xfrm>
                <a:off x="25745040" y="1878192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459" name="CustomShape 116"/>
              <p:cNvSpPr/>
              <p:nvPr/>
            </p:nvSpPr>
            <p:spPr>
              <a:xfrm>
                <a:off x="25745040" y="1596744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460" name="Group 117"/>
            <p:cNvGrpSpPr/>
            <p:nvPr/>
          </p:nvGrpSpPr>
          <p:grpSpPr>
            <a:xfrm>
              <a:off x="26831880" y="16886520"/>
              <a:ext cx="208800" cy="7995240"/>
              <a:chOff x="26831880" y="16886520"/>
              <a:chExt cx="208800" cy="7995240"/>
            </a:xfrm>
          </p:grpSpPr>
          <p:sp>
            <p:nvSpPr>
              <p:cNvPr id="461" name="Line 118"/>
              <p:cNvSpPr/>
              <p:nvPr/>
            </p:nvSpPr>
            <p:spPr>
              <a:xfrm>
                <a:off x="26878680" y="2488140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Line 119"/>
              <p:cNvSpPr/>
              <p:nvPr/>
            </p:nvSpPr>
            <p:spPr>
              <a:xfrm>
                <a:off x="26831880" y="2229228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Line 120"/>
              <p:cNvSpPr/>
              <p:nvPr/>
            </p:nvSpPr>
            <p:spPr>
              <a:xfrm>
                <a:off x="26831880" y="1966716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Line 121"/>
              <p:cNvSpPr/>
              <p:nvPr/>
            </p:nvSpPr>
            <p:spPr>
              <a:xfrm>
                <a:off x="26831880" y="1688652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65" name="Group 122"/>
            <p:cNvGrpSpPr/>
            <p:nvPr/>
          </p:nvGrpSpPr>
          <p:grpSpPr>
            <a:xfrm>
              <a:off x="27617760" y="26177760"/>
              <a:ext cx="6477120" cy="1477800"/>
              <a:chOff x="27617760" y="26177760"/>
              <a:chExt cx="6477120" cy="1477800"/>
            </a:xfrm>
          </p:grpSpPr>
          <p:sp>
            <p:nvSpPr>
              <p:cNvPr id="466" name="CustomShape 123"/>
              <p:cNvSpPr/>
              <p:nvPr/>
            </p:nvSpPr>
            <p:spPr>
              <a:xfrm>
                <a:off x="27617760" y="2617776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467" name="CustomShape 124"/>
              <p:cNvSpPr/>
              <p:nvPr/>
            </p:nvSpPr>
            <p:spPr>
              <a:xfrm>
                <a:off x="30365280" y="2617776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468" name="CustomShape 125"/>
              <p:cNvSpPr/>
              <p:nvPr/>
            </p:nvSpPr>
            <p:spPr>
              <a:xfrm>
                <a:off x="33170040" y="2617776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469" name="Group 126"/>
            <p:cNvGrpSpPr/>
            <p:nvPr/>
          </p:nvGrpSpPr>
          <p:grpSpPr>
            <a:xfrm>
              <a:off x="28298520" y="26105400"/>
              <a:ext cx="5140800" cy="453240"/>
              <a:chOff x="28298520" y="26105400"/>
              <a:chExt cx="5140800" cy="453240"/>
            </a:xfrm>
          </p:grpSpPr>
          <p:sp>
            <p:nvSpPr>
              <p:cNvPr id="470" name="Line 127"/>
              <p:cNvSpPr/>
              <p:nvPr/>
            </p:nvSpPr>
            <p:spPr>
              <a:xfrm flipV="1">
                <a:off x="28298520" y="26105400"/>
                <a:ext cx="360" cy="453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1" name="Line 128"/>
              <p:cNvSpPr/>
              <p:nvPr/>
            </p:nvSpPr>
            <p:spPr>
              <a:xfrm flipV="1">
                <a:off x="30840120" y="26206200"/>
                <a:ext cx="360" cy="31248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2" name="Line 129"/>
              <p:cNvSpPr/>
              <p:nvPr/>
            </p:nvSpPr>
            <p:spPr>
              <a:xfrm flipV="1">
                <a:off x="33438960" y="26236440"/>
                <a:ext cx="360" cy="282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473" name="Group 130"/>
          <p:cNvGrpSpPr/>
          <p:nvPr/>
        </p:nvGrpSpPr>
        <p:grpSpPr>
          <a:xfrm>
            <a:off x="25456680" y="360360"/>
            <a:ext cx="10153080" cy="13613760"/>
            <a:chOff x="25456680" y="360360"/>
            <a:chExt cx="10153080" cy="13613760"/>
          </a:xfrm>
        </p:grpSpPr>
        <p:grpSp>
          <p:nvGrpSpPr>
            <p:cNvPr id="474" name="Group 131"/>
            <p:cNvGrpSpPr/>
            <p:nvPr/>
          </p:nvGrpSpPr>
          <p:grpSpPr>
            <a:xfrm>
              <a:off x="26896680" y="792000"/>
              <a:ext cx="8713080" cy="11702160"/>
              <a:chOff x="26896680" y="792000"/>
              <a:chExt cx="8713080" cy="11702160"/>
            </a:xfrm>
          </p:grpSpPr>
          <p:grpSp>
            <p:nvGrpSpPr>
              <p:cNvPr id="475" name="Group 132"/>
              <p:cNvGrpSpPr/>
              <p:nvPr/>
            </p:nvGrpSpPr>
            <p:grpSpPr>
              <a:xfrm>
                <a:off x="26897040" y="1908360"/>
                <a:ext cx="2559960" cy="10585080"/>
                <a:chOff x="26897040" y="1908360"/>
                <a:chExt cx="2559960" cy="10585080"/>
              </a:xfrm>
            </p:grpSpPr>
            <p:sp>
              <p:nvSpPr>
                <p:cNvPr id="476" name="CustomShape 133"/>
                <p:cNvSpPr/>
                <p:nvPr/>
              </p:nvSpPr>
              <p:spPr>
                <a:xfrm>
                  <a:off x="26897040" y="45547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CustomShape 134"/>
                <p:cNvSpPr/>
                <p:nvPr/>
              </p:nvSpPr>
              <p:spPr>
                <a:xfrm>
                  <a:off x="26897040" y="72010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CustomShape 135"/>
                <p:cNvSpPr/>
                <p:nvPr/>
              </p:nvSpPr>
              <p:spPr>
                <a:xfrm>
                  <a:off x="26897040" y="190836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CustomShape 136"/>
                <p:cNvSpPr/>
                <p:nvPr/>
              </p:nvSpPr>
              <p:spPr>
                <a:xfrm>
                  <a:off x="26897040" y="98474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80" name="Group 137"/>
              <p:cNvGrpSpPr/>
              <p:nvPr/>
            </p:nvGrpSpPr>
            <p:grpSpPr>
              <a:xfrm>
                <a:off x="29445840" y="1908360"/>
                <a:ext cx="2559960" cy="10585080"/>
                <a:chOff x="29445840" y="1908360"/>
                <a:chExt cx="2559960" cy="10585080"/>
              </a:xfrm>
            </p:grpSpPr>
            <p:sp>
              <p:nvSpPr>
                <p:cNvPr id="481" name="CustomShape 138"/>
                <p:cNvSpPr/>
                <p:nvPr/>
              </p:nvSpPr>
              <p:spPr>
                <a:xfrm>
                  <a:off x="29445840" y="45547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CustomShape 139"/>
                <p:cNvSpPr/>
                <p:nvPr/>
              </p:nvSpPr>
              <p:spPr>
                <a:xfrm>
                  <a:off x="29445840" y="72010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CustomShape 140"/>
                <p:cNvSpPr/>
                <p:nvPr/>
              </p:nvSpPr>
              <p:spPr>
                <a:xfrm>
                  <a:off x="29445840" y="190836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CustomShape 141"/>
                <p:cNvSpPr/>
                <p:nvPr/>
              </p:nvSpPr>
              <p:spPr>
                <a:xfrm>
                  <a:off x="29445840" y="98474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85" name="Group 142"/>
              <p:cNvGrpSpPr/>
              <p:nvPr/>
            </p:nvGrpSpPr>
            <p:grpSpPr>
              <a:xfrm>
                <a:off x="32006520" y="1908360"/>
                <a:ext cx="2559960" cy="10585080"/>
                <a:chOff x="32006520" y="1908360"/>
                <a:chExt cx="2559960" cy="10585080"/>
              </a:xfrm>
            </p:grpSpPr>
            <p:sp>
              <p:nvSpPr>
                <p:cNvPr id="486" name="CustomShape 143"/>
                <p:cNvSpPr/>
                <p:nvPr/>
              </p:nvSpPr>
              <p:spPr>
                <a:xfrm>
                  <a:off x="32006520" y="45547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CustomShape 144"/>
                <p:cNvSpPr/>
                <p:nvPr/>
              </p:nvSpPr>
              <p:spPr>
                <a:xfrm>
                  <a:off x="32006520" y="72010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CustomShape 145"/>
                <p:cNvSpPr/>
                <p:nvPr/>
              </p:nvSpPr>
              <p:spPr>
                <a:xfrm>
                  <a:off x="32006520" y="190836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CustomShape 146"/>
                <p:cNvSpPr/>
                <p:nvPr/>
              </p:nvSpPr>
              <p:spPr>
                <a:xfrm>
                  <a:off x="32006520" y="98474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0" name="CustomShape 147"/>
              <p:cNvSpPr/>
              <p:nvPr/>
            </p:nvSpPr>
            <p:spPr>
              <a:xfrm>
                <a:off x="26897040" y="12493800"/>
                <a:ext cx="8712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1" name="CustomShape 148"/>
              <p:cNvSpPr/>
              <p:nvPr/>
            </p:nvSpPr>
            <p:spPr>
              <a:xfrm flipH="1" flipV="1">
                <a:off x="26896320" y="791640"/>
                <a:ext cx="360" cy="1170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92" name="Group 149"/>
            <p:cNvGrpSpPr/>
            <p:nvPr/>
          </p:nvGrpSpPr>
          <p:grpSpPr>
            <a:xfrm>
              <a:off x="27338400" y="12496320"/>
              <a:ext cx="6477120" cy="1477800"/>
              <a:chOff x="27338400" y="12496320"/>
              <a:chExt cx="6477120" cy="1477800"/>
            </a:xfrm>
          </p:grpSpPr>
          <p:sp>
            <p:nvSpPr>
              <p:cNvPr id="493" name="CustomShape 150"/>
              <p:cNvSpPr/>
              <p:nvPr/>
            </p:nvSpPr>
            <p:spPr>
              <a:xfrm>
                <a:off x="27338400" y="1249632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494" name="CustomShape 151"/>
              <p:cNvSpPr/>
              <p:nvPr/>
            </p:nvSpPr>
            <p:spPr>
              <a:xfrm>
                <a:off x="30085920" y="1249632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495" name="CustomShape 152"/>
              <p:cNvSpPr/>
              <p:nvPr/>
            </p:nvSpPr>
            <p:spPr>
              <a:xfrm>
                <a:off x="32890680" y="1249632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496" name="Group 153"/>
            <p:cNvGrpSpPr/>
            <p:nvPr/>
          </p:nvGrpSpPr>
          <p:grpSpPr>
            <a:xfrm>
              <a:off x="28018800" y="12436200"/>
              <a:ext cx="5141160" cy="453240"/>
              <a:chOff x="28018800" y="12436200"/>
              <a:chExt cx="5141160" cy="453240"/>
            </a:xfrm>
          </p:grpSpPr>
          <p:sp>
            <p:nvSpPr>
              <p:cNvPr id="497" name="Line 154"/>
              <p:cNvSpPr/>
              <p:nvPr/>
            </p:nvSpPr>
            <p:spPr>
              <a:xfrm flipV="1">
                <a:off x="28018800" y="12436200"/>
                <a:ext cx="360" cy="453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8" name="Line 155"/>
              <p:cNvSpPr/>
              <p:nvPr/>
            </p:nvSpPr>
            <p:spPr>
              <a:xfrm flipV="1">
                <a:off x="30560760" y="12537000"/>
                <a:ext cx="360" cy="31248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9" name="Line 156"/>
              <p:cNvSpPr/>
              <p:nvPr/>
            </p:nvSpPr>
            <p:spPr>
              <a:xfrm flipV="1">
                <a:off x="33159600" y="12567240"/>
                <a:ext cx="360" cy="282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0" name="CustomShape 157"/>
            <p:cNvSpPr/>
            <p:nvPr/>
          </p:nvSpPr>
          <p:spPr>
            <a:xfrm>
              <a:off x="25456680" y="360360"/>
              <a:ext cx="2304000" cy="155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6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pt-BR" sz="9600" spc="-1" strike="noStrike">
                <a:latin typeface="Arial"/>
              </a:endParaRPr>
            </a:p>
          </p:txBody>
        </p:sp>
        <p:grpSp>
          <p:nvGrpSpPr>
            <p:cNvPr id="501" name="Group 158"/>
            <p:cNvGrpSpPr/>
            <p:nvPr/>
          </p:nvGrpSpPr>
          <p:grpSpPr>
            <a:xfrm>
              <a:off x="25608240" y="2131560"/>
              <a:ext cx="2304000" cy="9416160"/>
              <a:chOff x="25608240" y="2131560"/>
              <a:chExt cx="2304000" cy="9416160"/>
            </a:xfrm>
          </p:grpSpPr>
          <p:sp>
            <p:nvSpPr>
              <p:cNvPr id="502" name="CustomShape 159"/>
              <p:cNvSpPr/>
              <p:nvPr/>
            </p:nvSpPr>
            <p:spPr>
              <a:xfrm>
                <a:off x="25608240" y="1007064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503" name="CustomShape 160"/>
              <p:cNvSpPr/>
              <p:nvPr/>
            </p:nvSpPr>
            <p:spPr>
              <a:xfrm>
                <a:off x="25608240" y="753912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504" name="CustomShape 161"/>
              <p:cNvSpPr/>
              <p:nvPr/>
            </p:nvSpPr>
            <p:spPr>
              <a:xfrm>
                <a:off x="25608240" y="494604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505" name="CustomShape 162"/>
              <p:cNvSpPr/>
              <p:nvPr/>
            </p:nvSpPr>
            <p:spPr>
              <a:xfrm>
                <a:off x="25608240" y="213156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506" name="Group 163"/>
            <p:cNvGrpSpPr/>
            <p:nvPr/>
          </p:nvGrpSpPr>
          <p:grpSpPr>
            <a:xfrm>
              <a:off x="26695080" y="3050640"/>
              <a:ext cx="209160" cy="7994880"/>
              <a:chOff x="26695080" y="3050640"/>
              <a:chExt cx="209160" cy="7994880"/>
            </a:xfrm>
          </p:grpSpPr>
          <p:sp>
            <p:nvSpPr>
              <p:cNvPr id="507" name="Line 164"/>
              <p:cNvSpPr/>
              <p:nvPr/>
            </p:nvSpPr>
            <p:spPr>
              <a:xfrm>
                <a:off x="26742240" y="1104516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8" name="Line 165"/>
              <p:cNvSpPr/>
              <p:nvPr/>
            </p:nvSpPr>
            <p:spPr>
              <a:xfrm>
                <a:off x="26695080" y="845640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9" name="Line 166"/>
              <p:cNvSpPr/>
              <p:nvPr/>
            </p:nvSpPr>
            <p:spPr>
              <a:xfrm>
                <a:off x="26695080" y="583128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0" name="Line 167"/>
              <p:cNvSpPr/>
              <p:nvPr/>
            </p:nvSpPr>
            <p:spPr>
              <a:xfrm>
                <a:off x="26695080" y="305064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11" name="Group 168"/>
            <p:cNvGrpSpPr/>
            <p:nvPr/>
          </p:nvGrpSpPr>
          <p:grpSpPr>
            <a:xfrm>
              <a:off x="27636120" y="10245240"/>
              <a:ext cx="6283080" cy="1789200"/>
              <a:chOff x="27636120" y="10245240"/>
              <a:chExt cx="6283080" cy="1789200"/>
            </a:xfrm>
          </p:grpSpPr>
          <p:sp>
            <p:nvSpPr>
              <p:cNvPr id="512" name="CustomShape 169"/>
              <p:cNvSpPr/>
              <p:nvPr/>
            </p:nvSpPr>
            <p:spPr>
              <a:xfrm>
                <a:off x="27636120" y="10245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513" name="CustomShape 170"/>
              <p:cNvSpPr/>
              <p:nvPr/>
            </p:nvSpPr>
            <p:spPr>
              <a:xfrm>
                <a:off x="30151800" y="10245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514" name="CustomShape 171"/>
              <p:cNvSpPr/>
              <p:nvPr/>
            </p:nvSpPr>
            <p:spPr>
              <a:xfrm>
                <a:off x="32823720" y="10245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515" name="Group 172"/>
            <p:cNvGrpSpPr/>
            <p:nvPr/>
          </p:nvGrpSpPr>
          <p:grpSpPr>
            <a:xfrm>
              <a:off x="27635760" y="7763760"/>
              <a:ext cx="6283080" cy="1789200"/>
              <a:chOff x="27635760" y="7763760"/>
              <a:chExt cx="6283080" cy="1789200"/>
            </a:xfrm>
          </p:grpSpPr>
          <p:sp>
            <p:nvSpPr>
              <p:cNvPr id="516" name="CustomShape 173"/>
              <p:cNvSpPr/>
              <p:nvPr/>
            </p:nvSpPr>
            <p:spPr>
              <a:xfrm>
                <a:off x="27635760" y="77637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517" name="CustomShape 174"/>
              <p:cNvSpPr/>
              <p:nvPr/>
            </p:nvSpPr>
            <p:spPr>
              <a:xfrm>
                <a:off x="30151440" y="77637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518" name="CustomShape 175"/>
              <p:cNvSpPr/>
              <p:nvPr/>
            </p:nvSpPr>
            <p:spPr>
              <a:xfrm>
                <a:off x="32823360" y="77637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519" name="Group 176"/>
            <p:cNvGrpSpPr/>
            <p:nvPr/>
          </p:nvGrpSpPr>
          <p:grpSpPr>
            <a:xfrm>
              <a:off x="27660600" y="5178240"/>
              <a:ext cx="6283080" cy="1789200"/>
              <a:chOff x="27660600" y="5178240"/>
              <a:chExt cx="6283080" cy="1789200"/>
            </a:xfrm>
          </p:grpSpPr>
          <p:sp>
            <p:nvSpPr>
              <p:cNvPr id="520" name="CustomShape 177"/>
              <p:cNvSpPr/>
              <p:nvPr/>
            </p:nvSpPr>
            <p:spPr>
              <a:xfrm>
                <a:off x="27660600" y="5178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521" name="CustomShape 178"/>
              <p:cNvSpPr/>
              <p:nvPr/>
            </p:nvSpPr>
            <p:spPr>
              <a:xfrm>
                <a:off x="30176280" y="5178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522" name="CustomShape 179"/>
              <p:cNvSpPr/>
              <p:nvPr/>
            </p:nvSpPr>
            <p:spPr>
              <a:xfrm>
                <a:off x="32848200" y="5178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523" name="Group 180"/>
            <p:cNvGrpSpPr/>
            <p:nvPr/>
          </p:nvGrpSpPr>
          <p:grpSpPr>
            <a:xfrm>
              <a:off x="27565560" y="2499840"/>
              <a:ext cx="6283080" cy="1789200"/>
              <a:chOff x="27565560" y="2499840"/>
              <a:chExt cx="6283080" cy="1789200"/>
            </a:xfrm>
          </p:grpSpPr>
          <p:sp>
            <p:nvSpPr>
              <p:cNvPr id="524" name="CustomShape 181"/>
              <p:cNvSpPr/>
              <p:nvPr/>
            </p:nvSpPr>
            <p:spPr>
              <a:xfrm>
                <a:off x="27565560" y="24998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525" name="CustomShape 182"/>
              <p:cNvSpPr/>
              <p:nvPr/>
            </p:nvSpPr>
            <p:spPr>
              <a:xfrm>
                <a:off x="30081240" y="24998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526" name="CustomShape 183"/>
              <p:cNvSpPr/>
              <p:nvPr/>
            </p:nvSpPr>
            <p:spPr>
              <a:xfrm>
                <a:off x="32753160" y="24998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</p:grpSp>
      <p:sp>
        <p:nvSpPr>
          <p:cNvPr id="527" name="CustomShape 184"/>
          <p:cNvSpPr/>
          <p:nvPr/>
        </p:nvSpPr>
        <p:spPr>
          <a:xfrm>
            <a:off x="44070120" y="33699960"/>
            <a:ext cx="713592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9800" spc="-1" strike="noStrike">
                <a:solidFill>
                  <a:srgbClr val="000000"/>
                </a:solidFill>
                <a:latin typeface="Calibri"/>
              </a:rPr>
              <a:t>Figure 1a</a:t>
            </a:r>
            <a:endParaRPr b="0" lang="pt-BR" sz="9800" spc="-1" strike="noStrike">
              <a:latin typeface="Arial"/>
            </a:endParaRPr>
          </a:p>
        </p:txBody>
      </p:sp>
      <p:sp>
        <p:nvSpPr>
          <p:cNvPr id="528" name="CustomShape 185"/>
          <p:cNvSpPr/>
          <p:nvPr/>
        </p:nvSpPr>
        <p:spPr>
          <a:xfrm>
            <a:off x="11813760" y="29653560"/>
            <a:ext cx="211536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9800" spc="-1" strike="noStrike">
                <a:solidFill>
                  <a:srgbClr val="000000"/>
                </a:solidFill>
                <a:latin typeface="Calibri"/>
              </a:rPr>
              <a:t>(a)</a:t>
            </a:r>
            <a:endParaRPr b="0" lang="pt-BR" sz="9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roup 1"/>
          <p:cNvGrpSpPr/>
          <p:nvPr/>
        </p:nvGrpSpPr>
        <p:grpSpPr>
          <a:xfrm>
            <a:off x="5224680" y="2519280"/>
            <a:ext cx="17425800" cy="23403240"/>
            <a:chOff x="5224680" y="2519280"/>
            <a:chExt cx="17425800" cy="23403240"/>
          </a:xfrm>
        </p:grpSpPr>
        <p:grpSp>
          <p:nvGrpSpPr>
            <p:cNvPr id="530" name="Group 2"/>
            <p:cNvGrpSpPr/>
            <p:nvPr/>
          </p:nvGrpSpPr>
          <p:grpSpPr>
            <a:xfrm>
              <a:off x="5225040" y="4751640"/>
              <a:ext cx="5120640" cy="21170160"/>
              <a:chOff x="5225040" y="4751640"/>
              <a:chExt cx="5120640" cy="21170160"/>
            </a:xfrm>
          </p:grpSpPr>
          <p:sp>
            <p:nvSpPr>
              <p:cNvPr id="531" name="CustomShape 3"/>
              <p:cNvSpPr/>
              <p:nvPr/>
            </p:nvSpPr>
            <p:spPr>
              <a:xfrm>
                <a:off x="5225040" y="1004436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2" name="CustomShape 4"/>
              <p:cNvSpPr/>
              <p:nvPr/>
            </p:nvSpPr>
            <p:spPr>
              <a:xfrm>
                <a:off x="5225040" y="1533672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3" name="CustomShape 5"/>
              <p:cNvSpPr/>
              <p:nvPr/>
            </p:nvSpPr>
            <p:spPr>
              <a:xfrm>
                <a:off x="5225040" y="47516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4" name="CustomShape 6"/>
              <p:cNvSpPr/>
              <p:nvPr/>
            </p:nvSpPr>
            <p:spPr>
              <a:xfrm>
                <a:off x="5225040" y="206294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35" name="Group 7"/>
            <p:cNvGrpSpPr/>
            <p:nvPr/>
          </p:nvGrpSpPr>
          <p:grpSpPr>
            <a:xfrm>
              <a:off x="10323000" y="4751640"/>
              <a:ext cx="5120640" cy="21170160"/>
              <a:chOff x="10323000" y="4751640"/>
              <a:chExt cx="5120640" cy="21170160"/>
            </a:xfrm>
          </p:grpSpPr>
          <p:sp>
            <p:nvSpPr>
              <p:cNvPr id="536" name="CustomShape 8"/>
              <p:cNvSpPr/>
              <p:nvPr/>
            </p:nvSpPr>
            <p:spPr>
              <a:xfrm>
                <a:off x="10323000" y="1004436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7" name="CustomShape 9"/>
              <p:cNvSpPr/>
              <p:nvPr/>
            </p:nvSpPr>
            <p:spPr>
              <a:xfrm>
                <a:off x="10323000" y="1533672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8" name="CustomShape 10"/>
              <p:cNvSpPr/>
              <p:nvPr/>
            </p:nvSpPr>
            <p:spPr>
              <a:xfrm>
                <a:off x="10323000" y="47516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9" name="CustomShape 11"/>
              <p:cNvSpPr/>
              <p:nvPr/>
            </p:nvSpPr>
            <p:spPr>
              <a:xfrm>
                <a:off x="10323000" y="206294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40" name="Group 12"/>
            <p:cNvGrpSpPr/>
            <p:nvPr/>
          </p:nvGrpSpPr>
          <p:grpSpPr>
            <a:xfrm>
              <a:off x="15443640" y="4751640"/>
              <a:ext cx="5120640" cy="21170160"/>
              <a:chOff x="15443640" y="4751640"/>
              <a:chExt cx="5120640" cy="21170160"/>
            </a:xfrm>
          </p:grpSpPr>
          <p:sp>
            <p:nvSpPr>
              <p:cNvPr id="541" name="CustomShape 13"/>
              <p:cNvSpPr/>
              <p:nvPr/>
            </p:nvSpPr>
            <p:spPr>
              <a:xfrm>
                <a:off x="15443640" y="1004436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2" name="CustomShape 14"/>
              <p:cNvSpPr/>
              <p:nvPr/>
            </p:nvSpPr>
            <p:spPr>
              <a:xfrm>
                <a:off x="15443640" y="1533672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3" name="CustomShape 15"/>
              <p:cNvSpPr/>
              <p:nvPr/>
            </p:nvSpPr>
            <p:spPr>
              <a:xfrm>
                <a:off x="15443640" y="47516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4" name="CustomShape 16"/>
              <p:cNvSpPr/>
              <p:nvPr/>
            </p:nvSpPr>
            <p:spPr>
              <a:xfrm>
                <a:off x="15443640" y="20629440"/>
                <a:ext cx="5120640" cy="52923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45" name="CustomShape 17"/>
            <p:cNvSpPr/>
            <p:nvPr/>
          </p:nvSpPr>
          <p:spPr>
            <a:xfrm>
              <a:off x="5225040" y="25922160"/>
              <a:ext cx="17425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CustomShape 18"/>
            <p:cNvSpPr/>
            <p:nvPr/>
          </p:nvSpPr>
          <p:spPr>
            <a:xfrm flipH="1" flipV="1">
              <a:off x="5224320" y="2519280"/>
              <a:ext cx="360" cy="2340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7" name="CustomShape 19"/>
          <p:cNvSpPr/>
          <p:nvPr/>
        </p:nvSpPr>
        <p:spPr>
          <a:xfrm>
            <a:off x="3704400" y="2519280"/>
            <a:ext cx="2304000" cy="26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7000" spc="-1" strike="noStrike">
                <a:solidFill>
                  <a:srgbClr val="000000"/>
                </a:solidFill>
                <a:latin typeface="Times New Roman"/>
              </a:rPr>
              <a:t>x</a:t>
            </a:r>
            <a:endParaRPr b="0" lang="pt-BR" sz="17000" spc="-1" strike="noStrike">
              <a:latin typeface="Arial"/>
            </a:endParaRPr>
          </a:p>
        </p:txBody>
      </p:sp>
      <p:sp>
        <p:nvSpPr>
          <p:cNvPr id="548" name="CustomShape 20"/>
          <p:cNvSpPr/>
          <p:nvPr/>
        </p:nvSpPr>
        <p:spPr>
          <a:xfrm>
            <a:off x="20874240" y="25518960"/>
            <a:ext cx="2304000" cy="26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17000" spc="-1" strike="noStrike">
                <a:solidFill>
                  <a:srgbClr val="000000"/>
                </a:solidFill>
                <a:latin typeface="Times New Roman"/>
              </a:rPr>
              <a:t>y</a:t>
            </a:r>
            <a:endParaRPr b="0" lang="pt-BR" sz="17000" spc="-1" strike="noStrike">
              <a:latin typeface="Arial"/>
            </a:endParaRPr>
          </a:p>
        </p:txBody>
      </p:sp>
      <p:grpSp>
        <p:nvGrpSpPr>
          <p:cNvPr id="549" name="Group 21"/>
          <p:cNvGrpSpPr/>
          <p:nvPr/>
        </p:nvGrpSpPr>
        <p:grpSpPr>
          <a:xfrm>
            <a:off x="5585040" y="7733520"/>
            <a:ext cx="2736000" cy="17110080"/>
            <a:chOff x="5585040" y="7733520"/>
            <a:chExt cx="2736000" cy="17110080"/>
          </a:xfrm>
        </p:grpSpPr>
        <p:sp>
          <p:nvSpPr>
            <p:cNvPr id="550" name="CustomShape 22"/>
            <p:cNvSpPr/>
            <p:nvPr/>
          </p:nvSpPr>
          <p:spPr>
            <a:xfrm>
              <a:off x="5585040" y="2325996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51" name="CustomShape 23"/>
            <p:cNvSpPr/>
            <p:nvPr/>
          </p:nvSpPr>
          <p:spPr>
            <a:xfrm>
              <a:off x="5657040" y="1831896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52" name="CustomShape 24"/>
            <p:cNvSpPr/>
            <p:nvPr/>
          </p:nvSpPr>
          <p:spPr>
            <a:xfrm>
              <a:off x="5657040" y="1302624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7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53" name="CustomShape 25"/>
            <p:cNvSpPr/>
            <p:nvPr/>
          </p:nvSpPr>
          <p:spPr>
            <a:xfrm>
              <a:off x="5657040" y="773352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pt-BR" sz="9800" spc="-1" strike="noStrike">
                <a:latin typeface="Arial"/>
              </a:endParaRPr>
            </a:p>
          </p:txBody>
        </p:sp>
      </p:grpSp>
      <p:grpSp>
        <p:nvGrpSpPr>
          <p:cNvPr id="554" name="Group 26"/>
          <p:cNvGrpSpPr/>
          <p:nvPr/>
        </p:nvGrpSpPr>
        <p:grpSpPr>
          <a:xfrm>
            <a:off x="10481400" y="7661520"/>
            <a:ext cx="2664000" cy="17110080"/>
            <a:chOff x="10481400" y="7661520"/>
            <a:chExt cx="2664000" cy="17110080"/>
          </a:xfrm>
        </p:grpSpPr>
        <p:sp>
          <p:nvSpPr>
            <p:cNvPr id="555" name="CustomShape 27"/>
            <p:cNvSpPr/>
            <p:nvPr/>
          </p:nvSpPr>
          <p:spPr>
            <a:xfrm>
              <a:off x="10481400" y="2318796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56" name="CustomShape 28"/>
            <p:cNvSpPr/>
            <p:nvPr/>
          </p:nvSpPr>
          <p:spPr>
            <a:xfrm>
              <a:off x="10481400" y="1824696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5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57" name="CustomShape 29"/>
            <p:cNvSpPr/>
            <p:nvPr/>
          </p:nvSpPr>
          <p:spPr>
            <a:xfrm>
              <a:off x="10481400" y="1295424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8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58" name="CustomShape 30"/>
            <p:cNvSpPr/>
            <p:nvPr/>
          </p:nvSpPr>
          <p:spPr>
            <a:xfrm>
              <a:off x="10481400" y="766152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11</a:t>
              </a:r>
              <a:endParaRPr b="0" lang="pt-BR" sz="9800" spc="-1" strike="noStrike">
                <a:latin typeface="Arial"/>
              </a:endParaRPr>
            </a:p>
          </p:txBody>
        </p:sp>
      </p:grpSp>
      <p:grpSp>
        <p:nvGrpSpPr>
          <p:cNvPr id="559" name="Group 31"/>
          <p:cNvGrpSpPr/>
          <p:nvPr/>
        </p:nvGrpSpPr>
        <p:grpSpPr>
          <a:xfrm>
            <a:off x="15594120" y="7589520"/>
            <a:ext cx="2736000" cy="17109720"/>
            <a:chOff x="15594120" y="7589520"/>
            <a:chExt cx="2736000" cy="17109720"/>
          </a:xfrm>
        </p:grpSpPr>
        <p:sp>
          <p:nvSpPr>
            <p:cNvPr id="560" name="CustomShape 32"/>
            <p:cNvSpPr/>
            <p:nvPr/>
          </p:nvSpPr>
          <p:spPr>
            <a:xfrm>
              <a:off x="15666120" y="2311560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61" name="CustomShape 33"/>
            <p:cNvSpPr/>
            <p:nvPr/>
          </p:nvSpPr>
          <p:spPr>
            <a:xfrm>
              <a:off x="15594120" y="1817460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6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62" name="CustomShape 34"/>
            <p:cNvSpPr/>
            <p:nvPr/>
          </p:nvSpPr>
          <p:spPr>
            <a:xfrm>
              <a:off x="15666120" y="1288224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9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63" name="CustomShape 35"/>
            <p:cNvSpPr/>
            <p:nvPr/>
          </p:nvSpPr>
          <p:spPr>
            <a:xfrm>
              <a:off x="15666120" y="7589520"/>
              <a:ext cx="2664000" cy="158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i=</a:t>
              </a:r>
              <a:r>
                <a:rPr b="0" lang="pt-BR" sz="9800" spc="-1" strike="noStrike">
                  <a:solidFill>
                    <a:srgbClr val="000000"/>
                  </a:solidFill>
                  <a:latin typeface="Times New Roman"/>
                </a:rPr>
                <a:t>12</a:t>
              </a:r>
              <a:endParaRPr b="0" lang="pt-BR" sz="9800" spc="-1" strike="noStrike">
                <a:latin typeface="Arial"/>
              </a:endParaRPr>
            </a:p>
          </p:txBody>
        </p:sp>
      </p:grpSp>
      <p:grpSp>
        <p:nvGrpSpPr>
          <p:cNvPr id="564" name="Group 36"/>
          <p:cNvGrpSpPr/>
          <p:nvPr/>
        </p:nvGrpSpPr>
        <p:grpSpPr>
          <a:xfrm>
            <a:off x="7511760" y="6665040"/>
            <a:ext cx="402840" cy="16345440"/>
            <a:chOff x="7511760" y="6665040"/>
            <a:chExt cx="402840" cy="16345440"/>
          </a:xfrm>
        </p:grpSpPr>
        <p:sp>
          <p:nvSpPr>
            <p:cNvPr id="565" name="CustomShape 37"/>
            <p:cNvSpPr/>
            <p:nvPr/>
          </p:nvSpPr>
          <p:spPr>
            <a:xfrm>
              <a:off x="7511760" y="226076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" name="CustomShape 38"/>
            <p:cNvSpPr/>
            <p:nvPr/>
          </p:nvSpPr>
          <p:spPr>
            <a:xfrm>
              <a:off x="7511760" y="1742292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7" name="CustomShape 39"/>
            <p:cNvSpPr/>
            <p:nvPr/>
          </p:nvSpPr>
          <p:spPr>
            <a:xfrm>
              <a:off x="7511760" y="1216656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8" name="CustomShape 40"/>
            <p:cNvSpPr/>
            <p:nvPr/>
          </p:nvSpPr>
          <p:spPr>
            <a:xfrm>
              <a:off x="7511760" y="66650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69" name="Group 41"/>
          <p:cNvGrpSpPr/>
          <p:nvPr/>
        </p:nvGrpSpPr>
        <p:grpSpPr>
          <a:xfrm>
            <a:off x="12480120" y="6665040"/>
            <a:ext cx="402840" cy="16345440"/>
            <a:chOff x="12480120" y="6665040"/>
            <a:chExt cx="402840" cy="16345440"/>
          </a:xfrm>
        </p:grpSpPr>
        <p:sp>
          <p:nvSpPr>
            <p:cNvPr id="570" name="CustomShape 42"/>
            <p:cNvSpPr/>
            <p:nvPr/>
          </p:nvSpPr>
          <p:spPr>
            <a:xfrm>
              <a:off x="12480120" y="226076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1" name="CustomShape 43"/>
            <p:cNvSpPr/>
            <p:nvPr/>
          </p:nvSpPr>
          <p:spPr>
            <a:xfrm>
              <a:off x="12480120" y="1742292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2" name="CustomShape 44"/>
            <p:cNvSpPr/>
            <p:nvPr/>
          </p:nvSpPr>
          <p:spPr>
            <a:xfrm>
              <a:off x="12480120" y="1216656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" name="CustomShape 45"/>
            <p:cNvSpPr/>
            <p:nvPr/>
          </p:nvSpPr>
          <p:spPr>
            <a:xfrm>
              <a:off x="12480120" y="66650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74" name="Group 46"/>
          <p:cNvGrpSpPr/>
          <p:nvPr/>
        </p:nvGrpSpPr>
        <p:grpSpPr>
          <a:xfrm>
            <a:off x="17580240" y="6665040"/>
            <a:ext cx="402840" cy="16345440"/>
            <a:chOff x="17580240" y="6665040"/>
            <a:chExt cx="402840" cy="16345440"/>
          </a:xfrm>
        </p:grpSpPr>
        <p:sp>
          <p:nvSpPr>
            <p:cNvPr id="575" name="CustomShape 47"/>
            <p:cNvSpPr/>
            <p:nvPr/>
          </p:nvSpPr>
          <p:spPr>
            <a:xfrm>
              <a:off x="17580240" y="226076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CustomShape 48"/>
            <p:cNvSpPr/>
            <p:nvPr/>
          </p:nvSpPr>
          <p:spPr>
            <a:xfrm>
              <a:off x="17580240" y="1742292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" name="CustomShape 49"/>
            <p:cNvSpPr/>
            <p:nvPr/>
          </p:nvSpPr>
          <p:spPr>
            <a:xfrm>
              <a:off x="17580240" y="1216656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8" name="CustomShape 50"/>
            <p:cNvSpPr/>
            <p:nvPr/>
          </p:nvSpPr>
          <p:spPr>
            <a:xfrm>
              <a:off x="17580240" y="6665040"/>
              <a:ext cx="402840" cy="402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9" name="Line 51"/>
          <p:cNvSpPr/>
          <p:nvPr/>
        </p:nvSpPr>
        <p:spPr>
          <a:xfrm flipV="1">
            <a:off x="5224680" y="22808880"/>
            <a:ext cx="2560680" cy="1872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0" name="Group 52"/>
          <p:cNvGrpSpPr/>
          <p:nvPr/>
        </p:nvGrpSpPr>
        <p:grpSpPr>
          <a:xfrm>
            <a:off x="3424680" y="5922000"/>
            <a:ext cx="2304000" cy="17687880"/>
            <a:chOff x="3424680" y="5922000"/>
            <a:chExt cx="2304000" cy="17687880"/>
          </a:xfrm>
        </p:grpSpPr>
        <p:sp>
          <p:nvSpPr>
            <p:cNvPr id="581" name="CustomShape 53"/>
            <p:cNvSpPr/>
            <p:nvPr/>
          </p:nvSpPr>
          <p:spPr>
            <a:xfrm>
              <a:off x="3424680" y="21820680"/>
              <a:ext cx="230400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82" name="CustomShape 54"/>
            <p:cNvSpPr/>
            <p:nvPr/>
          </p:nvSpPr>
          <p:spPr>
            <a:xfrm>
              <a:off x="3424680" y="16751160"/>
              <a:ext cx="230400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83" name="CustomShape 55"/>
            <p:cNvSpPr/>
            <p:nvPr/>
          </p:nvSpPr>
          <p:spPr>
            <a:xfrm>
              <a:off x="3424680" y="11558520"/>
              <a:ext cx="230400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84" name="CustomShape 56"/>
            <p:cNvSpPr/>
            <p:nvPr/>
          </p:nvSpPr>
          <p:spPr>
            <a:xfrm>
              <a:off x="3424680" y="5922000"/>
              <a:ext cx="230400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4</a:t>
              </a:r>
              <a:endParaRPr b="0" lang="pt-BR" sz="9800" spc="-1" strike="noStrike">
                <a:latin typeface="Arial"/>
              </a:endParaRPr>
            </a:p>
          </p:txBody>
        </p:sp>
      </p:grpSp>
      <p:grpSp>
        <p:nvGrpSpPr>
          <p:cNvPr id="585" name="Group 57"/>
          <p:cNvGrpSpPr/>
          <p:nvPr/>
        </p:nvGrpSpPr>
        <p:grpSpPr>
          <a:xfrm>
            <a:off x="4504680" y="6834240"/>
            <a:ext cx="929160" cy="16009920"/>
            <a:chOff x="4504680" y="6834240"/>
            <a:chExt cx="929160" cy="16009920"/>
          </a:xfrm>
        </p:grpSpPr>
        <p:sp>
          <p:nvSpPr>
            <p:cNvPr id="586" name="Line 58"/>
            <p:cNvSpPr/>
            <p:nvPr/>
          </p:nvSpPr>
          <p:spPr>
            <a:xfrm>
              <a:off x="4713840" y="22843800"/>
              <a:ext cx="720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7" name="Line 59"/>
            <p:cNvSpPr/>
            <p:nvPr/>
          </p:nvSpPr>
          <p:spPr>
            <a:xfrm>
              <a:off x="4504680" y="17659080"/>
              <a:ext cx="720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Line 60"/>
            <p:cNvSpPr/>
            <p:nvPr/>
          </p:nvSpPr>
          <p:spPr>
            <a:xfrm>
              <a:off x="4504680" y="12402720"/>
              <a:ext cx="720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Line 61"/>
            <p:cNvSpPr/>
            <p:nvPr/>
          </p:nvSpPr>
          <p:spPr>
            <a:xfrm>
              <a:off x="4504680" y="6834240"/>
              <a:ext cx="72000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90" name="Group 62"/>
          <p:cNvGrpSpPr/>
          <p:nvPr/>
        </p:nvGrpSpPr>
        <p:grpSpPr>
          <a:xfrm>
            <a:off x="7165440" y="26084520"/>
            <a:ext cx="11542680" cy="1789200"/>
            <a:chOff x="7165440" y="26084520"/>
            <a:chExt cx="11542680" cy="1789200"/>
          </a:xfrm>
        </p:grpSpPr>
        <p:sp>
          <p:nvSpPr>
            <p:cNvPr id="591" name="CustomShape 63"/>
            <p:cNvSpPr/>
            <p:nvPr/>
          </p:nvSpPr>
          <p:spPr>
            <a:xfrm>
              <a:off x="7165440" y="26084520"/>
              <a:ext cx="109548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92" name="CustomShape 64"/>
            <p:cNvSpPr/>
            <p:nvPr/>
          </p:nvSpPr>
          <p:spPr>
            <a:xfrm>
              <a:off x="12335400" y="26084520"/>
              <a:ext cx="109548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2</a:t>
              </a:r>
              <a:endParaRPr b="0" lang="pt-BR" sz="9800" spc="-1" strike="noStrike">
                <a:latin typeface="Arial"/>
              </a:endParaRPr>
            </a:p>
          </p:txBody>
        </p:sp>
        <p:sp>
          <p:nvSpPr>
            <p:cNvPr id="593" name="CustomShape 65"/>
            <p:cNvSpPr/>
            <p:nvPr/>
          </p:nvSpPr>
          <p:spPr>
            <a:xfrm>
              <a:off x="17612640" y="26084520"/>
              <a:ext cx="1095480" cy="178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8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r>
                <a:rPr b="0" lang="pt-BR" sz="9800" spc="-1" strike="noStrike" baseline="-25000">
                  <a:solidFill>
                    <a:srgbClr val="000000"/>
                  </a:solidFill>
                  <a:latin typeface="Times New Roman"/>
                </a:rPr>
                <a:t>3</a:t>
              </a:r>
              <a:endParaRPr b="0" lang="pt-BR" sz="9800" spc="-1" strike="noStrike">
                <a:latin typeface="Arial"/>
              </a:endParaRPr>
            </a:p>
          </p:txBody>
        </p:sp>
      </p:grpSp>
      <p:sp>
        <p:nvSpPr>
          <p:cNvPr id="594" name="Line 66"/>
          <p:cNvSpPr/>
          <p:nvPr/>
        </p:nvSpPr>
        <p:spPr>
          <a:xfrm flipV="1">
            <a:off x="5073840" y="17659080"/>
            <a:ext cx="2560320" cy="1872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Line 67"/>
          <p:cNvSpPr/>
          <p:nvPr/>
        </p:nvSpPr>
        <p:spPr>
          <a:xfrm flipV="1">
            <a:off x="5329440" y="12407760"/>
            <a:ext cx="2560680" cy="1836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Line 68"/>
          <p:cNvSpPr/>
          <p:nvPr/>
        </p:nvSpPr>
        <p:spPr>
          <a:xfrm flipV="1">
            <a:off x="5408280" y="6815520"/>
            <a:ext cx="2560320" cy="1872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Line 69"/>
          <p:cNvSpPr/>
          <p:nvPr/>
        </p:nvSpPr>
        <p:spPr>
          <a:xfrm flipH="1" flipV="1">
            <a:off x="12681360" y="23010480"/>
            <a:ext cx="25560" cy="28792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Line 70"/>
          <p:cNvSpPr/>
          <p:nvPr/>
        </p:nvSpPr>
        <p:spPr>
          <a:xfrm flipH="1" flipV="1">
            <a:off x="17781480" y="23010480"/>
            <a:ext cx="18720" cy="28792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Line 71"/>
          <p:cNvSpPr/>
          <p:nvPr/>
        </p:nvSpPr>
        <p:spPr>
          <a:xfrm flipV="1">
            <a:off x="7745040" y="25796160"/>
            <a:ext cx="360" cy="6480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Line 72"/>
          <p:cNvSpPr/>
          <p:nvPr/>
        </p:nvSpPr>
        <p:spPr>
          <a:xfrm flipV="1">
            <a:off x="12713760" y="25868160"/>
            <a:ext cx="360" cy="6480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Line 73"/>
          <p:cNvSpPr/>
          <p:nvPr/>
        </p:nvSpPr>
        <p:spPr>
          <a:xfrm flipV="1">
            <a:off x="17793360" y="25889760"/>
            <a:ext cx="360" cy="6480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Line 74"/>
          <p:cNvSpPr/>
          <p:nvPr/>
        </p:nvSpPr>
        <p:spPr>
          <a:xfrm flipH="1" flipV="1">
            <a:off x="7719840" y="23038200"/>
            <a:ext cx="25200" cy="2879280"/>
          </a:xfrm>
          <a:prstGeom prst="line">
            <a:avLst/>
          </a:prstGeom>
          <a:ln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75"/>
          <p:cNvSpPr/>
          <p:nvPr/>
        </p:nvSpPr>
        <p:spPr>
          <a:xfrm>
            <a:off x="8861400" y="1527840"/>
            <a:ext cx="856872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pt-BR" sz="9800" spc="-1" strike="noStrike">
                <a:solidFill>
                  <a:srgbClr val="000000"/>
                </a:solidFill>
                <a:latin typeface="Times New Roman"/>
              </a:rPr>
              <a:t>y-oriented grid</a:t>
            </a:r>
            <a:endParaRPr b="0" lang="pt-BR" sz="9800" spc="-1" strike="noStrike">
              <a:latin typeface="Arial"/>
            </a:endParaRPr>
          </a:p>
        </p:txBody>
      </p:sp>
      <p:grpSp>
        <p:nvGrpSpPr>
          <p:cNvPr id="604" name="Group 76"/>
          <p:cNvGrpSpPr/>
          <p:nvPr/>
        </p:nvGrpSpPr>
        <p:grpSpPr>
          <a:xfrm>
            <a:off x="27252000" y="14196240"/>
            <a:ext cx="12250800" cy="13459320"/>
            <a:chOff x="27252000" y="14196240"/>
            <a:chExt cx="12250800" cy="13459320"/>
          </a:xfrm>
        </p:grpSpPr>
        <p:grpSp>
          <p:nvGrpSpPr>
            <p:cNvPr id="605" name="Group 77"/>
            <p:cNvGrpSpPr/>
            <p:nvPr/>
          </p:nvGrpSpPr>
          <p:grpSpPr>
            <a:xfrm>
              <a:off x="28707480" y="14466960"/>
              <a:ext cx="8713080" cy="11701800"/>
              <a:chOff x="28707480" y="14466960"/>
              <a:chExt cx="8713080" cy="11701800"/>
            </a:xfrm>
          </p:grpSpPr>
          <p:grpSp>
            <p:nvGrpSpPr>
              <p:cNvPr id="606" name="Group 78"/>
              <p:cNvGrpSpPr/>
              <p:nvPr/>
            </p:nvGrpSpPr>
            <p:grpSpPr>
              <a:xfrm>
                <a:off x="28707840" y="15583320"/>
                <a:ext cx="2559960" cy="10584720"/>
                <a:chOff x="28707840" y="15583320"/>
                <a:chExt cx="2559960" cy="10584720"/>
              </a:xfrm>
            </p:grpSpPr>
            <p:sp>
              <p:nvSpPr>
                <p:cNvPr id="607" name="CustomShape 79"/>
                <p:cNvSpPr/>
                <p:nvPr/>
              </p:nvSpPr>
              <p:spPr>
                <a:xfrm>
                  <a:off x="28707840" y="182296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8" name="CustomShape 80"/>
                <p:cNvSpPr/>
                <p:nvPr/>
              </p:nvSpPr>
              <p:spPr>
                <a:xfrm>
                  <a:off x="28707840" y="20876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09" name="CustomShape 81"/>
                <p:cNvSpPr/>
                <p:nvPr/>
              </p:nvSpPr>
              <p:spPr>
                <a:xfrm>
                  <a:off x="28707840" y="155833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10" name="CustomShape 82"/>
                <p:cNvSpPr/>
                <p:nvPr/>
              </p:nvSpPr>
              <p:spPr>
                <a:xfrm>
                  <a:off x="28707840" y="23522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11" name="Group 83"/>
              <p:cNvGrpSpPr/>
              <p:nvPr/>
            </p:nvGrpSpPr>
            <p:grpSpPr>
              <a:xfrm>
                <a:off x="31257000" y="15583320"/>
                <a:ext cx="2559960" cy="10584720"/>
                <a:chOff x="31257000" y="15583320"/>
                <a:chExt cx="2559960" cy="10584720"/>
              </a:xfrm>
            </p:grpSpPr>
            <p:sp>
              <p:nvSpPr>
                <p:cNvPr id="612" name="CustomShape 84"/>
                <p:cNvSpPr/>
                <p:nvPr/>
              </p:nvSpPr>
              <p:spPr>
                <a:xfrm>
                  <a:off x="31257000" y="182296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13" name="CustomShape 85"/>
                <p:cNvSpPr/>
                <p:nvPr/>
              </p:nvSpPr>
              <p:spPr>
                <a:xfrm>
                  <a:off x="31257000" y="20876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14" name="CustomShape 86"/>
                <p:cNvSpPr/>
                <p:nvPr/>
              </p:nvSpPr>
              <p:spPr>
                <a:xfrm>
                  <a:off x="31257000" y="155833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15" name="CustomShape 87"/>
                <p:cNvSpPr/>
                <p:nvPr/>
              </p:nvSpPr>
              <p:spPr>
                <a:xfrm>
                  <a:off x="31257000" y="23522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16" name="Group 88"/>
              <p:cNvGrpSpPr/>
              <p:nvPr/>
            </p:nvGrpSpPr>
            <p:grpSpPr>
              <a:xfrm>
                <a:off x="33817320" y="15583320"/>
                <a:ext cx="2559960" cy="10584720"/>
                <a:chOff x="33817320" y="15583320"/>
                <a:chExt cx="2559960" cy="10584720"/>
              </a:xfrm>
            </p:grpSpPr>
            <p:sp>
              <p:nvSpPr>
                <p:cNvPr id="617" name="CustomShape 89"/>
                <p:cNvSpPr/>
                <p:nvPr/>
              </p:nvSpPr>
              <p:spPr>
                <a:xfrm>
                  <a:off x="33817320" y="182296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18" name="CustomShape 90"/>
                <p:cNvSpPr/>
                <p:nvPr/>
              </p:nvSpPr>
              <p:spPr>
                <a:xfrm>
                  <a:off x="33817320" y="20876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19" name="CustomShape 91"/>
                <p:cNvSpPr/>
                <p:nvPr/>
              </p:nvSpPr>
              <p:spPr>
                <a:xfrm>
                  <a:off x="33817320" y="155833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20" name="CustomShape 92"/>
                <p:cNvSpPr/>
                <p:nvPr/>
              </p:nvSpPr>
              <p:spPr>
                <a:xfrm>
                  <a:off x="33817320" y="235220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621" name="CustomShape 93"/>
              <p:cNvSpPr/>
              <p:nvPr/>
            </p:nvSpPr>
            <p:spPr>
              <a:xfrm>
                <a:off x="28707840" y="26168400"/>
                <a:ext cx="8712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2" name="CustomShape 94"/>
              <p:cNvSpPr/>
              <p:nvPr/>
            </p:nvSpPr>
            <p:spPr>
              <a:xfrm flipH="1" flipV="1">
                <a:off x="28707120" y="14466600"/>
                <a:ext cx="360" cy="1170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23" name="Group 95"/>
            <p:cNvGrpSpPr/>
            <p:nvPr/>
          </p:nvGrpSpPr>
          <p:grpSpPr>
            <a:xfrm>
              <a:off x="29692440" y="16240680"/>
              <a:ext cx="888120" cy="9439920"/>
              <a:chOff x="29692440" y="16240680"/>
              <a:chExt cx="888120" cy="9439920"/>
            </a:xfrm>
          </p:grpSpPr>
          <p:sp>
            <p:nvSpPr>
              <p:cNvPr id="624" name="CustomShape 96"/>
              <p:cNvSpPr/>
              <p:nvPr/>
            </p:nvSpPr>
            <p:spPr>
              <a:xfrm>
                <a:off x="29692440" y="2389140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25" name="CustomShape 97"/>
              <p:cNvSpPr/>
              <p:nvPr/>
            </p:nvSpPr>
            <p:spPr>
              <a:xfrm>
                <a:off x="29692440" y="213148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26" name="CustomShape 98"/>
              <p:cNvSpPr/>
              <p:nvPr/>
            </p:nvSpPr>
            <p:spPr>
              <a:xfrm>
                <a:off x="29692440" y="189082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27" name="CustomShape 99"/>
              <p:cNvSpPr/>
              <p:nvPr/>
            </p:nvSpPr>
            <p:spPr>
              <a:xfrm>
                <a:off x="29692440" y="162406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628" name="Group 100"/>
            <p:cNvGrpSpPr/>
            <p:nvPr/>
          </p:nvGrpSpPr>
          <p:grpSpPr>
            <a:xfrm>
              <a:off x="32016600" y="16240680"/>
              <a:ext cx="888120" cy="9415080"/>
              <a:chOff x="32016600" y="16240680"/>
              <a:chExt cx="888120" cy="9415080"/>
            </a:xfrm>
          </p:grpSpPr>
          <p:sp>
            <p:nvSpPr>
              <p:cNvPr id="629" name="CustomShape 101"/>
              <p:cNvSpPr/>
              <p:nvPr/>
            </p:nvSpPr>
            <p:spPr>
              <a:xfrm>
                <a:off x="32016600" y="2386656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30" name="CustomShape 102"/>
              <p:cNvSpPr/>
              <p:nvPr/>
            </p:nvSpPr>
            <p:spPr>
              <a:xfrm>
                <a:off x="32016600" y="214840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31" name="CustomShape 103"/>
              <p:cNvSpPr/>
              <p:nvPr/>
            </p:nvSpPr>
            <p:spPr>
              <a:xfrm>
                <a:off x="32016600" y="1886796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32" name="CustomShape 104"/>
              <p:cNvSpPr/>
              <p:nvPr/>
            </p:nvSpPr>
            <p:spPr>
              <a:xfrm>
                <a:off x="32016600" y="162406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633" name="Group 105"/>
            <p:cNvGrpSpPr/>
            <p:nvPr/>
          </p:nvGrpSpPr>
          <p:grpSpPr>
            <a:xfrm>
              <a:off x="34497360" y="16240680"/>
              <a:ext cx="888120" cy="9357840"/>
              <a:chOff x="34497360" y="16240680"/>
              <a:chExt cx="888120" cy="9357840"/>
            </a:xfrm>
          </p:grpSpPr>
          <p:sp>
            <p:nvSpPr>
              <p:cNvPr id="634" name="CustomShape 106"/>
              <p:cNvSpPr/>
              <p:nvPr/>
            </p:nvSpPr>
            <p:spPr>
              <a:xfrm>
                <a:off x="34497360" y="2380932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35" name="CustomShape 107"/>
              <p:cNvSpPr/>
              <p:nvPr/>
            </p:nvSpPr>
            <p:spPr>
              <a:xfrm>
                <a:off x="34497360" y="2116944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36" name="CustomShape 108"/>
              <p:cNvSpPr/>
              <p:nvPr/>
            </p:nvSpPr>
            <p:spPr>
              <a:xfrm>
                <a:off x="34497360" y="1864116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37" name="CustomShape 109"/>
              <p:cNvSpPr/>
              <p:nvPr/>
            </p:nvSpPr>
            <p:spPr>
              <a:xfrm>
                <a:off x="34497360" y="16240680"/>
                <a:ext cx="88812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l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sp>
          <p:nvSpPr>
            <p:cNvPr id="638" name="CustomShape 110"/>
            <p:cNvSpPr/>
            <p:nvPr/>
          </p:nvSpPr>
          <p:spPr>
            <a:xfrm>
              <a:off x="37198800" y="26073000"/>
              <a:ext cx="2304000" cy="155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600" spc="-1" strike="noStrike">
                  <a:solidFill>
                    <a:srgbClr val="000000"/>
                  </a:solidFill>
                  <a:latin typeface="Times New Roman"/>
                </a:rPr>
                <a:t>y</a:t>
              </a:r>
              <a:endParaRPr b="0" lang="pt-BR" sz="9600" spc="-1" strike="noStrike">
                <a:latin typeface="Arial"/>
              </a:endParaRPr>
            </a:p>
          </p:txBody>
        </p:sp>
        <p:sp>
          <p:nvSpPr>
            <p:cNvPr id="639" name="CustomShape 111"/>
            <p:cNvSpPr/>
            <p:nvPr/>
          </p:nvSpPr>
          <p:spPr>
            <a:xfrm>
              <a:off x="27252000" y="14196240"/>
              <a:ext cx="2304000" cy="155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6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pt-BR" sz="9600" spc="-1" strike="noStrike">
                <a:latin typeface="Arial"/>
              </a:endParaRPr>
            </a:p>
          </p:txBody>
        </p:sp>
        <p:grpSp>
          <p:nvGrpSpPr>
            <p:cNvPr id="640" name="Group 112"/>
            <p:cNvGrpSpPr/>
            <p:nvPr/>
          </p:nvGrpSpPr>
          <p:grpSpPr>
            <a:xfrm>
              <a:off x="27403560" y="15967440"/>
              <a:ext cx="2304000" cy="9416520"/>
              <a:chOff x="27403560" y="15967440"/>
              <a:chExt cx="2304000" cy="9416520"/>
            </a:xfrm>
          </p:grpSpPr>
          <p:sp>
            <p:nvSpPr>
              <p:cNvPr id="641" name="CustomShape 113"/>
              <p:cNvSpPr/>
              <p:nvPr/>
            </p:nvSpPr>
            <p:spPr>
              <a:xfrm>
                <a:off x="27403560" y="2390688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42" name="CustomShape 114"/>
              <p:cNvSpPr/>
              <p:nvPr/>
            </p:nvSpPr>
            <p:spPr>
              <a:xfrm>
                <a:off x="27403560" y="2137536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43" name="CustomShape 115"/>
              <p:cNvSpPr/>
              <p:nvPr/>
            </p:nvSpPr>
            <p:spPr>
              <a:xfrm>
                <a:off x="27403560" y="1878192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44" name="CustomShape 116"/>
              <p:cNvSpPr/>
              <p:nvPr/>
            </p:nvSpPr>
            <p:spPr>
              <a:xfrm>
                <a:off x="27403560" y="1596744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645" name="Group 117"/>
            <p:cNvGrpSpPr/>
            <p:nvPr/>
          </p:nvGrpSpPr>
          <p:grpSpPr>
            <a:xfrm>
              <a:off x="28490400" y="16886520"/>
              <a:ext cx="208800" cy="7995240"/>
              <a:chOff x="28490400" y="16886520"/>
              <a:chExt cx="208800" cy="7995240"/>
            </a:xfrm>
          </p:grpSpPr>
          <p:sp>
            <p:nvSpPr>
              <p:cNvPr id="646" name="Line 118"/>
              <p:cNvSpPr/>
              <p:nvPr/>
            </p:nvSpPr>
            <p:spPr>
              <a:xfrm>
                <a:off x="28537200" y="2488140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7" name="Line 119"/>
              <p:cNvSpPr/>
              <p:nvPr/>
            </p:nvSpPr>
            <p:spPr>
              <a:xfrm>
                <a:off x="28490400" y="2229228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8" name="Line 120"/>
              <p:cNvSpPr/>
              <p:nvPr/>
            </p:nvSpPr>
            <p:spPr>
              <a:xfrm>
                <a:off x="28490400" y="1966716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9" name="Line 121"/>
              <p:cNvSpPr/>
              <p:nvPr/>
            </p:nvSpPr>
            <p:spPr>
              <a:xfrm>
                <a:off x="28490400" y="1688652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50" name="Group 122"/>
            <p:cNvGrpSpPr/>
            <p:nvPr/>
          </p:nvGrpSpPr>
          <p:grpSpPr>
            <a:xfrm>
              <a:off x="29276280" y="26177760"/>
              <a:ext cx="6477120" cy="1477800"/>
              <a:chOff x="29276280" y="26177760"/>
              <a:chExt cx="6477120" cy="1477800"/>
            </a:xfrm>
          </p:grpSpPr>
          <p:sp>
            <p:nvSpPr>
              <p:cNvPr id="651" name="CustomShape 123"/>
              <p:cNvSpPr/>
              <p:nvPr/>
            </p:nvSpPr>
            <p:spPr>
              <a:xfrm>
                <a:off x="29276280" y="2617776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52" name="CustomShape 124"/>
              <p:cNvSpPr/>
              <p:nvPr/>
            </p:nvSpPr>
            <p:spPr>
              <a:xfrm>
                <a:off x="32023800" y="2617776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53" name="CustomShape 125"/>
              <p:cNvSpPr/>
              <p:nvPr/>
            </p:nvSpPr>
            <p:spPr>
              <a:xfrm>
                <a:off x="34828560" y="2617776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654" name="Group 126"/>
            <p:cNvGrpSpPr/>
            <p:nvPr/>
          </p:nvGrpSpPr>
          <p:grpSpPr>
            <a:xfrm>
              <a:off x="29957040" y="26105400"/>
              <a:ext cx="5140800" cy="453240"/>
              <a:chOff x="29957040" y="26105400"/>
              <a:chExt cx="5140800" cy="453240"/>
            </a:xfrm>
          </p:grpSpPr>
          <p:sp>
            <p:nvSpPr>
              <p:cNvPr id="655" name="Line 127"/>
              <p:cNvSpPr/>
              <p:nvPr/>
            </p:nvSpPr>
            <p:spPr>
              <a:xfrm flipV="1">
                <a:off x="29957040" y="26105400"/>
                <a:ext cx="360" cy="453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6" name="Line 128"/>
              <p:cNvSpPr/>
              <p:nvPr/>
            </p:nvSpPr>
            <p:spPr>
              <a:xfrm flipV="1">
                <a:off x="32498640" y="26206200"/>
                <a:ext cx="360" cy="31248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7" name="Line 129"/>
              <p:cNvSpPr/>
              <p:nvPr/>
            </p:nvSpPr>
            <p:spPr>
              <a:xfrm flipV="1">
                <a:off x="35097480" y="26236440"/>
                <a:ext cx="360" cy="282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658" name="Group 130"/>
          <p:cNvGrpSpPr/>
          <p:nvPr/>
        </p:nvGrpSpPr>
        <p:grpSpPr>
          <a:xfrm>
            <a:off x="27115200" y="360360"/>
            <a:ext cx="10153080" cy="13613760"/>
            <a:chOff x="27115200" y="360360"/>
            <a:chExt cx="10153080" cy="13613760"/>
          </a:xfrm>
        </p:grpSpPr>
        <p:grpSp>
          <p:nvGrpSpPr>
            <p:cNvPr id="659" name="Group 131"/>
            <p:cNvGrpSpPr/>
            <p:nvPr/>
          </p:nvGrpSpPr>
          <p:grpSpPr>
            <a:xfrm>
              <a:off x="28555200" y="792000"/>
              <a:ext cx="8713080" cy="11702160"/>
              <a:chOff x="28555200" y="792000"/>
              <a:chExt cx="8713080" cy="11702160"/>
            </a:xfrm>
          </p:grpSpPr>
          <p:grpSp>
            <p:nvGrpSpPr>
              <p:cNvPr id="660" name="Group 132"/>
              <p:cNvGrpSpPr/>
              <p:nvPr/>
            </p:nvGrpSpPr>
            <p:grpSpPr>
              <a:xfrm>
                <a:off x="28555560" y="1908360"/>
                <a:ext cx="2559960" cy="10585080"/>
                <a:chOff x="28555560" y="1908360"/>
                <a:chExt cx="2559960" cy="10585080"/>
              </a:xfrm>
            </p:grpSpPr>
            <p:sp>
              <p:nvSpPr>
                <p:cNvPr id="661" name="CustomShape 133"/>
                <p:cNvSpPr/>
                <p:nvPr/>
              </p:nvSpPr>
              <p:spPr>
                <a:xfrm>
                  <a:off x="28555560" y="45547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2" name="CustomShape 134"/>
                <p:cNvSpPr/>
                <p:nvPr/>
              </p:nvSpPr>
              <p:spPr>
                <a:xfrm>
                  <a:off x="28555560" y="72010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3" name="CustomShape 135"/>
                <p:cNvSpPr/>
                <p:nvPr/>
              </p:nvSpPr>
              <p:spPr>
                <a:xfrm>
                  <a:off x="28555560" y="190836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4" name="CustomShape 136"/>
                <p:cNvSpPr/>
                <p:nvPr/>
              </p:nvSpPr>
              <p:spPr>
                <a:xfrm>
                  <a:off x="28555560" y="98474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65" name="Group 137"/>
              <p:cNvGrpSpPr/>
              <p:nvPr/>
            </p:nvGrpSpPr>
            <p:grpSpPr>
              <a:xfrm>
                <a:off x="31104360" y="1908360"/>
                <a:ext cx="2559960" cy="10585080"/>
                <a:chOff x="31104360" y="1908360"/>
                <a:chExt cx="2559960" cy="10585080"/>
              </a:xfrm>
            </p:grpSpPr>
            <p:sp>
              <p:nvSpPr>
                <p:cNvPr id="666" name="CustomShape 138"/>
                <p:cNvSpPr/>
                <p:nvPr/>
              </p:nvSpPr>
              <p:spPr>
                <a:xfrm>
                  <a:off x="31104360" y="45547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7" name="CustomShape 139"/>
                <p:cNvSpPr/>
                <p:nvPr/>
              </p:nvSpPr>
              <p:spPr>
                <a:xfrm>
                  <a:off x="31104360" y="72010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8" name="CustomShape 140"/>
                <p:cNvSpPr/>
                <p:nvPr/>
              </p:nvSpPr>
              <p:spPr>
                <a:xfrm>
                  <a:off x="31104360" y="190836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69" name="CustomShape 141"/>
                <p:cNvSpPr/>
                <p:nvPr/>
              </p:nvSpPr>
              <p:spPr>
                <a:xfrm>
                  <a:off x="31104360" y="98474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70" name="Group 142"/>
              <p:cNvGrpSpPr/>
              <p:nvPr/>
            </p:nvGrpSpPr>
            <p:grpSpPr>
              <a:xfrm>
                <a:off x="33665040" y="1908360"/>
                <a:ext cx="2559960" cy="10585080"/>
                <a:chOff x="33665040" y="1908360"/>
                <a:chExt cx="2559960" cy="10585080"/>
              </a:xfrm>
            </p:grpSpPr>
            <p:sp>
              <p:nvSpPr>
                <p:cNvPr id="671" name="CustomShape 143"/>
                <p:cNvSpPr/>
                <p:nvPr/>
              </p:nvSpPr>
              <p:spPr>
                <a:xfrm>
                  <a:off x="33665040" y="455472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2" name="CustomShape 144"/>
                <p:cNvSpPr/>
                <p:nvPr/>
              </p:nvSpPr>
              <p:spPr>
                <a:xfrm>
                  <a:off x="33665040" y="720108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3" name="CustomShape 145"/>
                <p:cNvSpPr/>
                <p:nvPr/>
              </p:nvSpPr>
              <p:spPr>
                <a:xfrm>
                  <a:off x="33665040" y="190836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74" name="CustomShape 146"/>
                <p:cNvSpPr/>
                <p:nvPr/>
              </p:nvSpPr>
              <p:spPr>
                <a:xfrm>
                  <a:off x="33665040" y="9847440"/>
                  <a:ext cx="2559960" cy="2646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675" name="CustomShape 147"/>
              <p:cNvSpPr/>
              <p:nvPr/>
            </p:nvSpPr>
            <p:spPr>
              <a:xfrm>
                <a:off x="28555560" y="12493800"/>
                <a:ext cx="8712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CustomShape 148"/>
              <p:cNvSpPr/>
              <p:nvPr/>
            </p:nvSpPr>
            <p:spPr>
              <a:xfrm flipH="1" flipV="1">
                <a:off x="28554840" y="791640"/>
                <a:ext cx="360" cy="1170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80">
                <a:solidFill>
                  <a:schemeClr val="tx1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77" name="Group 149"/>
            <p:cNvGrpSpPr/>
            <p:nvPr/>
          </p:nvGrpSpPr>
          <p:grpSpPr>
            <a:xfrm>
              <a:off x="28996920" y="12496320"/>
              <a:ext cx="6477120" cy="1477800"/>
              <a:chOff x="28996920" y="12496320"/>
              <a:chExt cx="6477120" cy="1477800"/>
            </a:xfrm>
          </p:grpSpPr>
          <p:sp>
            <p:nvSpPr>
              <p:cNvPr id="678" name="CustomShape 150"/>
              <p:cNvSpPr/>
              <p:nvPr/>
            </p:nvSpPr>
            <p:spPr>
              <a:xfrm>
                <a:off x="28996920" y="1249632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79" name="CustomShape 151"/>
              <p:cNvSpPr/>
              <p:nvPr/>
            </p:nvSpPr>
            <p:spPr>
              <a:xfrm>
                <a:off x="31744440" y="1249632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80" name="CustomShape 152"/>
              <p:cNvSpPr/>
              <p:nvPr/>
            </p:nvSpPr>
            <p:spPr>
              <a:xfrm>
                <a:off x="34549200" y="12496320"/>
                <a:ext cx="924840" cy="1477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y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681" name="Group 153"/>
            <p:cNvGrpSpPr/>
            <p:nvPr/>
          </p:nvGrpSpPr>
          <p:grpSpPr>
            <a:xfrm>
              <a:off x="29677680" y="12436200"/>
              <a:ext cx="5140800" cy="453240"/>
              <a:chOff x="29677680" y="12436200"/>
              <a:chExt cx="5140800" cy="453240"/>
            </a:xfrm>
          </p:grpSpPr>
          <p:sp>
            <p:nvSpPr>
              <p:cNvPr id="682" name="Line 154"/>
              <p:cNvSpPr/>
              <p:nvPr/>
            </p:nvSpPr>
            <p:spPr>
              <a:xfrm flipV="1">
                <a:off x="29677680" y="12436200"/>
                <a:ext cx="360" cy="453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Line 155"/>
              <p:cNvSpPr/>
              <p:nvPr/>
            </p:nvSpPr>
            <p:spPr>
              <a:xfrm flipV="1">
                <a:off x="32219280" y="12537000"/>
                <a:ext cx="360" cy="31248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4" name="Line 156"/>
              <p:cNvSpPr/>
              <p:nvPr/>
            </p:nvSpPr>
            <p:spPr>
              <a:xfrm flipV="1">
                <a:off x="34818120" y="12567240"/>
                <a:ext cx="360" cy="28224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85" name="CustomShape 157"/>
            <p:cNvSpPr/>
            <p:nvPr/>
          </p:nvSpPr>
          <p:spPr>
            <a:xfrm>
              <a:off x="27115200" y="360360"/>
              <a:ext cx="2304000" cy="155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pt-BR" sz="9600" spc="-1" strike="noStrike">
                  <a:solidFill>
                    <a:srgbClr val="000000"/>
                  </a:solidFill>
                  <a:latin typeface="Times New Roman"/>
                </a:rPr>
                <a:t>x</a:t>
              </a:r>
              <a:endParaRPr b="0" lang="pt-BR" sz="9600" spc="-1" strike="noStrike">
                <a:latin typeface="Arial"/>
              </a:endParaRPr>
            </a:p>
          </p:txBody>
        </p:sp>
        <p:grpSp>
          <p:nvGrpSpPr>
            <p:cNvPr id="686" name="Group 158"/>
            <p:cNvGrpSpPr/>
            <p:nvPr/>
          </p:nvGrpSpPr>
          <p:grpSpPr>
            <a:xfrm>
              <a:off x="27266760" y="2131560"/>
              <a:ext cx="2304000" cy="9416160"/>
              <a:chOff x="27266760" y="2131560"/>
              <a:chExt cx="2304000" cy="9416160"/>
            </a:xfrm>
          </p:grpSpPr>
          <p:sp>
            <p:nvSpPr>
              <p:cNvPr id="687" name="CustomShape 159"/>
              <p:cNvSpPr/>
              <p:nvPr/>
            </p:nvSpPr>
            <p:spPr>
              <a:xfrm>
                <a:off x="27266760" y="1007064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88" name="CustomShape 160"/>
              <p:cNvSpPr/>
              <p:nvPr/>
            </p:nvSpPr>
            <p:spPr>
              <a:xfrm>
                <a:off x="27266760" y="753912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89" name="CustomShape 161"/>
              <p:cNvSpPr/>
              <p:nvPr/>
            </p:nvSpPr>
            <p:spPr>
              <a:xfrm>
                <a:off x="27266760" y="494604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8000" spc="-1" strike="noStrike">
                  <a:latin typeface="Arial"/>
                </a:endParaRPr>
              </a:p>
            </p:txBody>
          </p:sp>
          <p:sp>
            <p:nvSpPr>
              <p:cNvPr id="690" name="CustomShape 162"/>
              <p:cNvSpPr/>
              <p:nvPr/>
            </p:nvSpPr>
            <p:spPr>
              <a:xfrm>
                <a:off x="27266760" y="2131560"/>
                <a:ext cx="2304000" cy="1477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8000" spc="-1" strike="noStrike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b="0" lang="pt-BR" sz="80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8000" spc="-1" strike="noStrike">
                  <a:latin typeface="Arial"/>
                </a:endParaRPr>
              </a:p>
            </p:txBody>
          </p:sp>
        </p:grpSp>
        <p:grpSp>
          <p:nvGrpSpPr>
            <p:cNvPr id="691" name="Group 163"/>
            <p:cNvGrpSpPr/>
            <p:nvPr/>
          </p:nvGrpSpPr>
          <p:grpSpPr>
            <a:xfrm>
              <a:off x="28353600" y="3050640"/>
              <a:ext cx="209160" cy="7994880"/>
              <a:chOff x="28353600" y="3050640"/>
              <a:chExt cx="209160" cy="7994880"/>
            </a:xfrm>
          </p:grpSpPr>
          <p:sp>
            <p:nvSpPr>
              <p:cNvPr id="692" name="Line 164"/>
              <p:cNvSpPr/>
              <p:nvPr/>
            </p:nvSpPr>
            <p:spPr>
              <a:xfrm>
                <a:off x="28400760" y="1104516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Line 165"/>
              <p:cNvSpPr/>
              <p:nvPr/>
            </p:nvSpPr>
            <p:spPr>
              <a:xfrm>
                <a:off x="28353600" y="845640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Line 166"/>
              <p:cNvSpPr/>
              <p:nvPr/>
            </p:nvSpPr>
            <p:spPr>
              <a:xfrm>
                <a:off x="28353600" y="583128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Line 167"/>
              <p:cNvSpPr/>
              <p:nvPr/>
            </p:nvSpPr>
            <p:spPr>
              <a:xfrm>
                <a:off x="28353600" y="3050640"/>
                <a:ext cx="162000" cy="360"/>
              </a:xfrm>
              <a:prstGeom prst="line">
                <a:avLst/>
              </a:prstGeom>
              <a:ln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6" name="Group 168"/>
            <p:cNvGrpSpPr/>
            <p:nvPr/>
          </p:nvGrpSpPr>
          <p:grpSpPr>
            <a:xfrm>
              <a:off x="29294640" y="10245240"/>
              <a:ext cx="6283080" cy="1789200"/>
              <a:chOff x="29294640" y="10245240"/>
              <a:chExt cx="6283080" cy="1789200"/>
            </a:xfrm>
          </p:grpSpPr>
          <p:sp>
            <p:nvSpPr>
              <p:cNvPr id="697" name="CustomShape 169"/>
              <p:cNvSpPr/>
              <p:nvPr/>
            </p:nvSpPr>
            <p:spPr>
              <a:xfrm>
                <a:off x="29294640" y="10245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98" name="CustomShape 170"/>
              <p:cNvSpPr/>
              <p:nvPr/>
            </p:nvSpPr>
            <p:spPr>
              <a:xfrm>
                <a:off x="31810320" y="10245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699" name="CustomShape 171"/>
              <p:cNvSpPr/>
              <p:nvPr/>
            </p:nvSpPr>
            <p:spPr>
              <a:xfrm>
                <a:off x="34482240" y="10245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700" name="Group 172"/>
            <p:cNvGrpSpPr/>
            <p:nvPr/>
          </p:nvGrpSpPr>
          <p:grpSpPr>
            <a:xfrm>
              <a:off x="29294280" y="7763760"/>
              <a:ext cx="6283080" cy="1789200"/>
              <a:chOff x="29294280" y="7763760"/>
              <a:chExt cx="6283080" cy="1789200"/>
            </a:xfrm>
          </p:grpSpPr>
          <p:sp>
            <p:nvSpPr>
              <p:cNvPr id="701" name="CustomShape 173"/>
              <p:cNvSpPr/>
              <p:nvPr/>
            </p:nvSpPr>
            <p:spPr>
              <a:xfrm>
                <a:off x="29294280" y="77637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702" name="CustomShape 174"/>
              <p:cNvSpPr/>
              <p:nvPr/>
            </p:nvSpPr>
            <p:spPr>
              <a:xfrm>
                <a:off x="31809960" y="77637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703" name="CustomShape 175"/>
              <p:cNvSpPr/>
              <p:nvPr/>
            </p:nvSpPr>
            <p:spPr>
              <a:xfrm>
                <a:off x="34481880" y="776376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2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704" name="Group 176"/>
            <p:cNvGrpSpPr/>
            <p:nvPr/>
          </p:nvGrpSpPr>
          <p:grpSpPr>
            <a:xfrm>
              <a:off x="29319120" y="5178240"/>
              <a:ext cx="6283080" cy="1789200"/>
              <a:chOff x="29319120" y="5178240"/>
              <a:chExt cx="6283080" cy="1789200"/>
            </a:xfrm>
          </p:grpSpPr>
          <p:sp>
            <p:nvSpPr>
              <p:cNvPr id="705" name="CustomShape 177"/>
              <p:cNvSpPr/>
              <p:nvPr/>
            </p:nvSpPr>
            <p:spPr>
              <a:xfrm>
                <a:off x="29319120" y="5178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706" name="CustomShape 178"/>
              <p:cNvSpPr/>
              <p:nvPr/>
            </p:nvSpPr>
            <p:spPr>
              <a:xfrm>
                <a:off x="31834800" y="5178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707" name="CustomShape 179"/>
              <p:cNvSpPr/>
              <p:nvPr/>
            </p:nvSpPr>
            <p:spPr>
              <a:xfrm>
                <a:off x="34506720" y="51782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3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  <p:grpSp>
          <p:nvGrpSpPr>
            <p:cNvPr id="708" name="Group 180"/>
            <p:cNvGrpSpPr/>
            <p:nvPr/>
          </p:nvGrpSpPr>
          <p:grpSpPr>
            <a:xfrm>
              <a:off x="29224080" y="2499840"/>
              <a:ext cx="6283080" cy="1789200"/>
              <a:chOff x="29224080" y="2499840"/>
              <a:chExt cx="6283080" cy="1789200"/>
            </a:xfrm>
          </p:grpSpPr>
          <p:sp>
            <p:nvSpPr>
              <p:cNvPr id="709" name="CustomShape 181"/>
              <p:cNvSpPr/>
              <p:nvPr/>
            </p:nvSpPr>
            <p:spPr>
              <a:xfrm>
                <a:off x="29224080" y="24998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710" name="CustomShape 182"/>
              <p:cNvSpPr/>
              <p:nvPr/>
            </p:nvSpPr>
            <p:spPr>
              <a:xfrm>
                <a:off x="31739760" y="24998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  <p:sp>
            <p:nvSpPr>
              <p:cNvPr id="711" name="CustomShape 183"/>
              <p:cNvSpPr/>
              <p:nvPr/>
            </p:nvSpPr>
            <p:spPr>
              <a:xfrm>
                <a:off x="34411680" y="2499840"/>
                <a:ext cx="1095480" cy="178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i="1" lang="pt-BR" sz="9800" spc="-1" strike="noStrike">
                    <a:solidFill>
                      <a:srgbClr val="000000"/>
                    </a:solidFill>
                    <a:latin typeface="Times New Roman"/>
                  </a:rPr>
                  <a:t>k</a:t>
                </a:r>
                <a:r>
                  <a:rPr b="0" lang="pt-BR" sz="9800" spc="-1" strike="noStrike" baseline="-25000">
                    <a:solidFill>
                      <a:srgbClr val="000000"/>
                    </a:solidFill>
                    <a:latin typeface="Times New Roman"/>
                  </a:rPr>
                  <a:t>4</a:t>
                </a:r>
                <a:endParaRPr b="0" lang="pt-BR" sz="9800" spc="-1" strike="noStrike">
                  <a:latin typeface="Arial"/>
                </a:endParaRPr>
              </a:p>
            </p:txBody>
          </p:sp>
        </p:grpSp>
      </p:grpSp>
      <p:sp>
        <p:nvSpPr>
          <p:cNvPr id="712" name="CustomShape 184"/>
          <p:cNvSpPr/>
          <p:nvPr/>
        </p:nvSpPr>
        <p:spPr>
          <a:xfrm>
            <a:off x="44070120" y="33699960"/>
            <a:ext cx="713592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9800" spc="-1" strike="noStrike">
                <a:solidFill>
                  <a:srgbClr val="000000"/>
                </a:solidFill>
                <a:latin typeface="Calibri"/>
              </a:rPr>
              <a:t>Figure 1b</a:t>
            </a:r>
            <a:endParaRPr b="0" lang="pt-BR" sz="9800" spc="-1" strike="noStrike">
              <a:latin typeface="Arial"/>
            </a:endParaRPr>
          </a:p>
        </p:txBody>
      </p:sp>
      <p:sp>
        <p:nvSpPr>
          <p:cNvPr id="713" name="CustomShape 185"/>
          <p:cNvSpPr/>
          <p:nvPr/>
        </p:nvSpPr>
        <p:spPr>
          <a:xfrm>
            <a:off x="11813760" y="29653560"/>
            <a:ext cx="2115360" cy="15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9800" spc="-1" strike="noStrike">
                <a:solidFill>
                  <a:srgbClr val="000000"/>
                </a:solidFill>
                <a:latin typeface="Calibri"/>
              </a:rPr>
              <a:t>(b)</a:t>
            </a:r>
            <a:endParaRPr b="0" lang="pt-BR" sz="9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LibreOffice/6.0.7.3$Linux_X86_64 LibreOffice_project/00m0$Build-3</Application>
  <Words>231</Words>
  <Paragraphs>217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2019-12-10T19:41:18Z</dcterms:created>
  <dc:creator>valcris</dc:creator>
  <dc:description/>
  <dc:language>pt-BR</dc:language>
  <cp:lastModifiedBy/>
  <dcterms:modified xsi:type="dcterms:W3CDTF">2020-08-08T17:50:32Z</dcterms:modified>
  <cp:revision>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