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51206400" cy="36004500"/>
  <p:notesSz cx="6858000" cy="9144000"/>
  <p:defaultTextStyle>
    <a:defPPr>
      <a:defRPr lang="en-US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4" autoAdjust="0"/>
  </p:normalViewPr>
  <p:slideViewPr>
    <p:cSldViewPr>
      <p:cViewPr>
        <p:scale>
          <a:sx n="20" d="100"/>
          <a:sy n="20" d="100"/>
        </p:scale>
        <p:origin x="-1608" y="-228"/>
      </p:cViewPr>
      <p:guideLst>
        <p:guide orient="horz" pos="1134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40480" y="11184734"/>
            <a:ext cx="43525440" cy="771763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80960" y="20402550"/>
            <a:ext cx="3584448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4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7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124640" y="1441852"/>
            <a:ext cx="11521440" cy="3072050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60320" y="1441852"/>
            <a:ext cx="33710880" cy="3072050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6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953" y="23136228"/>
            <a:ext cx="43525440" cy="7150894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044953" y="15260246"/>
            <a:ext cx="43525440" cy="7875982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603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0299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60320" y="8059343"/>
            <a:ext cx="22625053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60320" y="11418094"/>
            <a:ext cx="22625053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6012143" y="8059343"/>
            <a:ext cx="22633940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6012143" y="11418094"/>
            <a:ext cx="22633940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3" y="1433512"/>
            <a:ext cx="16846553" cy="6100763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20280" y="1433515"/>
            <a:ext cx="28625800" cy="30728843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60323" y="7534278"/>
            <a:ext cx="16846553" cy="24628081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6813" y="25203150"/>
            <a:ext cx="30723840" cy="2975375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036813" y="3217069"/>
            <a:ext cx="30723840" cy="2160270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036813" y="28178524"/>
            <a:ext cx="30723840" cy="422552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60320" y="1441850"/>
            <a:ext cx="46085760" cy="600075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60320" y="8401053"/>
            <a:ext cx="46085760" cy="2376130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5603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7DE2-4CFE-4D58-B9A3-04270AB9E44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7495520" y="33370840"/>
            <a:ext cx="162153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66979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9C6D-9150-437A-8C6D-C0F3AB7A8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upo 265"/>
          <p:cNvGrpSpPr/>
          <p:nvPr/>
        </p:nvGrpSpPr>
        <p:grpSpPr>
          <a:xfrm>
            <a:off x="256384" y="1527775"/>
            <a:ext cx="19753856" cy="26699611"/>
            <a:chOff x="256384" y="1527775"/>
            <a:chExt cx="19753856" cy="26699611"/>
          </a:xfrm>
        </p:grpSpPr>
        <p:grpSp>
          <p:nvGrpSpPr>
            <p:cNvPr id="4" name="Grupo 3"/>
            <p:cNvGrpSpPr/>
            <p:nvPr/>
          </p:nvGrpSpPr>
          <p:grpSpPr>
            <a:xfrm>
              <a:off x="2056584" y="2519425"/>
              <a:ext cx="17425936" cy="23402600"/>
              <a:chOff x="5224936" y="774017"/>
              <a:chExt cx="17425936" cy="23402600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5224937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8" name="Retângulo 17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upo 5"/>
              <p:cNvGrpSpPr/>
              <p:nvPr/>
            </p:nvGrpSpPr>
            <p:grpSpPr>
              <a:xfrm>
                <a:off x="10322843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upo 6"/>
              <p:cNvGrpSpPr/>
              <p:nvPr/>
            </p:nvGrpSpPr>
            <p:grpSpPr>
              <a:xfrm>
                <a:off x="15443795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tângulo 11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tângulo 12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Conector de seta reta 7"/>
              <p:cNvCxnSpPr/>
              <p:nvPr/>
            </p:nvCxnSpPr>
            <p:spPr>
              <a:xfrm>
                <a:off x="5224937" y="24176617"/>
                <a:ext cx="17425935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/>
              <p:cNvCxnSpPr/>
              <p:nvPr/>
            </p:nvCxnSpPr>
            <p:spPr>
              <a:xfrm flipH="1" flipV="1">
                <a:off x="5224936" y="774017"/>
                <a:ext cx="1" cy="2340260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ixaDeTexto 21"/>
            <p:cNvSpPr txBox="1"/>
            <p:nvPr/>
          </p:nvSpPr>
          <p:spPr>
            <a:xfrm>
              <a:off x="536081" y="2519425"/>
              <a:ext cx="2304256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7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7705984" y="25518952"/>
              <a:ext cx="2304256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7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2416624" y="7733614"/>
              <a:ext cx="2736304" cy="17126612"/>
              <a:chOff x="6021216" y="4852340"/>
              <a:chExt cx="2736304" cy="17126612"/>
            </a:xfrm>
          </p:grpSpPr>
          <p:sp>
            <p:nvSpPr>
              <p:cNvPr id="25" name="CaixaDeTexto 24"/>
              <p:cNvSpPr txBox="1"/>
              <p:nvPr/>
            </p:nvSpPr>
            <p:spPr>
              <a:xfrm>
                <a:off x="6021216" y="20378514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6093224" y="15437516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6093224" y="10144928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6093224" y="4852340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7313168" y="7661606"/>
              <a:ext cx="2664296" cy="17126612"/>
              <a:chOff x="6093224" y="4852340"/>
              <a:chExt cx="2664296" cy="17126612"/>
            </a:xfrm>
          </p:grpSpPr>
          <p:sp>
            <p:nvSpPr>
              <p:cNvPr id="30" name="CaixaDeTexto 29"/>
              <p:cNvSpPr txBox="1"/>
              <p:nvPr/>
            </p:nvSpPr>
            <p:spPr>
              <a:xfrm>
                <a:off x="6093224" y="20378514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6093224" y="15437516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6093224" y="10144928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6093224" y="4852340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12425736" y="7589598"/>
              <a:ext cx="2736304" cy="17126612"/>
              <a:chOff x="6021216" y="4852340"/>
              <a:chExt cx="2736304" cy="17126612"/>
            </a:xfrm>
          </p:grpSpPr>
          <p:sp>
            <p:nvSpPr>
              <p:cNvPr id="35" name="CaixaDeTexto 34"/>
              <p:cNvSpPr txBox="1"/>
              <p:nvPr/>
            </p:nvSpPr>
            <p:spPr>
              <a:xfrm>
                <a:off x="6093224" y="20378514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6021216" y="15437516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6093224" y="10144928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CaixaDeTexto 37"/>
              <p:cNvSpPr txBox="1"/>
              <p:nvPr/>
            </p:nvSpPr>
            <p:spPr>
              <a:xfrm>
                <a:off x="6093224" y="4852340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4343452" y="6665010"/>
              <a:ext cx="403200" cy="16345816"/>
              <a:chOff x="7511804" y="4968802"/>
              <a:chExt cx="403200" cy="16345816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7511804" y="2091141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511804" y="1572684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7511804" y="1047025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7511804" y="496880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9311767" y="6665010"/>
              <a:ext cx="403200" cy="16345816"/>
              <a:chOff x="7511804" y="4968802"/>
              <a:chExt cx="403200" cy="16345816"/>
            </a:xfrm>
          </p:grpSpPr>
          <p:sp>
            <p:nvSpPr>
              <p:cNvPr id="45" name="Elipse 44"/>
              <p:cNvSpPr/>
              <p:nvPr/>
            </p:nvSpPr>
            <p:spPr>
              <a:xfrm>
                <a:off x="7511804" y="2091141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7511804" y="1572684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7511804" y="1047025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7511804" y="496880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14411824" y="6665010"/>
              <a:ext cx="403200" cy="16345816"/>
              <a:chOff x="7511804" y="4968802"/>
              <a:chExt cx="403200" cy="16345816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7511804" y="2091141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7511804" y="1572684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7511804" y="1047025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7511804" y="496880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Conector reto 53"/>
            <p:cNvCxnSpPr/>
            <p:nvPr/>
          </p:nvCxnSpPr>
          <p:spPr>
            <a:xfrm flipV="1">
              <a:off x="2056585" y="22809226"/>
              <a:ext cx="2560476" cy="185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o 54"/>
            <p:cNvGrpSpPr/>
            <p:nvPr/>
          </p:nvGrpSpPr>
          <p:grpSpPr>
            <a:xfrm>
              <a:off x="256384" y="5922122"/>
              <a:ext cx="2304256" cy="17498992"/>
              <a:chOff x="3424736" y="4176714"/>
              <a:chExt cx="2304256" cy="17498992"/>
            </a:xfrm>
          </p:grpSpPr>
          <p:sp>
            <p:nvSpPr>
              <p:cNvPr id="56" name="CaixaDeTexto 55"/>
              <p:cNvSpPr txBox="1"/>
              <p:nvPr/>
            </p:nvSpPr>
            <p:spPr>
              <a:xfrm>
                <a:off x="3424736" y="20075268"/>
                <a:ext cx="230425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3424736" y="15005907"/>
                <a:ext cx="230425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CaixaDeTexto 57"/>
              <p:cNvSpPr txBox="1"/>
              <p:nvPr/>
            </p:nvSpPr>
            <p:spPr>
              <a:xfrm>
                <a:off x="3424736" y="9812985"/>
                <a:ext cx="230425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CaixaDeTexto 58"/>
              <p:cNvSpPr txBox="1"/>
              <p:nvPr/>
            </p:nvSpPr>
            <p:spPr>
              <a:xfrm>
                <a:off x="3424736" y="4176714"/>
                <a:ext cx="230425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336504" y="6834273"/>
              <a:ext cx="929208" cy="16009729"/>
              <a:chOff x="4504856" y="5088865"/>
              <a:chExt cx="929208" cy="16009729"/>
            </a:xfrm>
          </p:grpSpPr>
          <p:cxnSp>
            <p:nvCxnSpPr>
              <p:cNvPr id="61" name="Conector reto 60"/>
              <p:cNvCxnSpPr/>
              <p:nvPr/>
            </p:nvCxnSpPr>
            <p:spPr>
              <a:xfrm>
                <a:off x="4713984" y="2109859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>
                <a:off x="4504856" y="1591401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/>
              <p:cNvCxnSpPr/>
              <p:nvPr/>
            </p:nvCxnSpPr>
            <p:spPr>
              <a:xfrm>
                <a:off x="4504856" y="1065743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/>
              <p:cNvCxnSpPr/>
              <p:nvPr/>
            </p:nvCxnSpPr>
            <p:spPr>
              <a:xfrm>
                <a:off x="4504856" y="5088865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upo 64"/>
            <p:cNvGrpSpPr/>
            <p:nvPr/>
          </p:nvGrpSpPr>
          <p:grpSpPr>
            <a:xfrm>
              <a:off x="3964604" y="26084362"/>
              <a:ext cx="11608115" cy="1600438"/>
              <a:chOff x="7132956" y="24554978"/>
              <a:chExt cx="11608115" cy="1600438"/>
            </a:xfrm>
          </p:grpSpPr>
          <p:sp>
            <p:nvSpPr>
              <p:cNvPr id="66" name="Retângulo 65"/>
              <p:cNvSpPr/>
              <p:nvPr/>
            </p:nvSpPr>
            <p:spPr>
              <a:xfrm>
                <a:off x="7132956" y="24554978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tângulo 66"/>
              <p:cNvSpPr/>
              <p:nvPr/>
            </p:nvSpPr>
            <p:spPr>
              <a:xfrm>
                <a:off x="12302871" y="24554978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tângulo 67"/>
              <p:cNvSpPr/>
              <p:nvPr/>
            </p:nvSpPr>
            <p:spPr>
              <a:xfrm>
                <a:off x="17580176" y="24554978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Conector reto 68"/>
            <p:cNvCxnSpPr/>
            <p:nvPr/>
          </p:nvCxnSpPr>
          <p:spPr>
            <a:xfrm flipV="1">
              <a:off x="1905672" y="17659426"/>
              <a:ext cx="2560476" cy="185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V="1">
              <a:off x="2161409" y="12407858"/>
              <a:ext cx="2560476" cy="185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flipV="1">
              <a:off x="2239979" y="6815759"/>
              <a:ext cx="2560476" cy="185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>
              <a:endCxn id="45" idx="4"/>
            </p:cNvCxnSpPr>
            <p:nvPr/>
          </p:nvCxnSpPr>
          <p:spPr>
            <a:xfrm flipH="1" flipV="1">
              <a:off x="9513367" y="23010826"/>
              <a:ext cx="25281" cy="28792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flipH="1" flipV="1">
              <a:off x="14613424" y="23010826"/>
              <a:ext cx="18514" cy="28792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16200000">
              <a:off x="4252828" y="2612036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9221380" y="26192374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rot="16200000">
              <a:off x="14301096" y="2621408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H="1" flipV="1">
              <a:off x="4551583" y="23038548"/>
              <a:ext cx="25281" cy="28792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/>
            <p:cNvSpPr txBox="1"/>
            <p:nvPr/>
          </p:nvSpPr>
          <p:spPr>
            <a:xfrm>
              <a:off x="5692988" y="1527775"/>
              <a:ext cx="856895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pt-BR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oriented</a:t>
              </a:r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grid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CaixaDeTexto 78"/>
          <p:cNvSpPr txBox="1"/>
          <p:nvPr/>
        </p:nvSpPr>
        <p:spPr>
          <a:xfrm>
            <a:off x="8645316" y="29653425"/>
            <a:ext cx="21156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(a)</a:t>
            </a:r>
            <a:endParaRPr lang="en-US" dirty="0"/>
          </a:p>
        </p:txBody>
      </p:sp>
      <p:grpSp>
        <p:nvGrpSpPr>
          <p:cNvPr id="265" name="Grupo 264"/>
          <p:cNvGrpSpPr/>
          <p:nvPr/>
        </p:nvGrpSpPr>
        <p:grpSpPr>
          <a:xfrm>
            <a:off x="31723880" y="1887815"/>
            <a:ext cx="19874208" cy="26699611"/>
            <a:chOff x="31723880" y="1887815"/>
            <a:chExt cx="19874208" cy="26699611"/>
          </a:xfrm>
        </p:grpSpPr>
        <p:grpSp>
          <p:nvGrpSpPr>
            <p:cNvPr id="80" name="Grupo 79"/>
            <p:cNvGrpSpPr/>
            <p:nvPr/>
          </p:nvGrpSpPr>
          <p:grpSpPr>
            <a:xfrm>
              <a:off x="33644432" y="2879465"/>
              <a:ext cx="17425936" cy="23402600"/>
              <a:chOff x="5224936" y="774017"/>
              <a:chExt cx="17425936" cy="23402600"/>
            </a:xfrm>
          </p:grpSpPr>
          <p:grpSp>
            <p:nvGrpSpPr>
              <p:cNvPr id="81" name="Grupo 80"/>
              <p:cNvGrpSpPr/>
              <p:nvPr/>
            </p:nvGrpSpPr>
            <p:grpSpPr>
              <a:xfrm>
                <a:off x="5224937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94" name="Retângulo 93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tângulo 94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10322843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tângulo 91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tângulo 92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15443795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86" name="Retângulo 85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Conector de seta reta 83"/>
              <p:cNvCxnSpPr/>
              <p:nvPr/>
            </p:nvCxnSpPr>
            <p:spPr>
              <a:xfrm>
                <a:off x="5224937" y="24176617"/>
                <a:ext cx="17425935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/>
              <p:cNvCxnSpPr/>
              <p:nvPr/>
            </p:nvCxnSpPr>
            <p:spPr>
              <a:xfrm flipH="1" flipV="1">
                <a:off x="5224936" y="774017"/>
                <a:ext cx="1" cy="2340260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32123929" y="2879465"/>
              <a:ext cx="2304256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7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49293832" y="25878992"/>
              <a:ext cx="2304256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7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34004472" y="8093654"/>
              <a:ext cx="2736304" cy="17126612"/>
              <a:chOff x="6021216" y="4852340"/>
              <a:chExt cx="2736304" cy="17126612"/>
            </a:xfrm>
          </p:grpSpPr>
          <p:sp>
            <p:nvSpPr>
              <p:cNvPr id="101" name="CaixaDeTexto 100"/>
              <p:cNvSpPr txBox="1"/>
              <p:nvPr/>
            </p:nvSpPr>
            <p:spPr>
              <a:xfrm>
                <a:off x="6021216" y="20378514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CaixaDeTexto 101"/>
              <p:cNvSpPr txBox="1"/>
              <p:nvPr/>
            </p:nvSpPr>
            <p:spPr>
              <a:xfrm>
                <a:off x="6093224" y="15437516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CaixaDeTexto 102"/>
              <p:cNvSpPr txBox="1"/>
              <p:nvPr/>
            </p:nvSpPr>
            <p:spPr>
              <a:xfrm>
                <a:off x="6093224" y="10144928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CaixaDeTexto 103"/>
              <p:cNvSpPr txBox="1"/>
              <p:nvPr/>
            </p:nvSpPr>
            <p:spPr>
              <a:xfrm>
                <a:off x="6093224" y="4852340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Grupo 104"/>
            <p:cNvGrpSpPr/>
            <p:nvPr/>
          </p:nvGrpSpPr>
          <p:grpSpPr>
            <a:xfrm>
              <a:off x="38901016" y="8021646"/>
              <a:ext cx="2664296" cy="17126612"/>
              <a:chOff x="6093224" y="4852340"/>
              <a:chExt cx="2664296" cy="17126612"/>
            </a:xfrm>
          </p:grpSpPr>
          <p:sp>
            <p:nvSpPr>
              <p:cNvPr id="106" name="CaixaDeTexto 105"/>
              <p:cNvSpPr txBox="1"/>
              <p:nvPr/>
            </p:nvSpPr>
            <p:spPr>
              <a:xfrm>
                <a:off x="6093224" y="20378514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CaixaDeTexto 106"/>
              <p:cNvSpPr txBox="1"/>
              <p:nvPr/>
            </p:nvSpPr>
            <p:spPr>
              <a:xfrm>
                <a:off x="6093224" y="15437516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CaixaDeTexto 107"/>
              <p:cNvSpPr txBox="1"/>
              <p:nvPr/>
            </p:nvSpPr>
            <p:spPr>
              <a:xfrm>
                <a:off x="6093224" y="10144928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CaixaDeTexto 108"/>
              <p:cNvSpPr txBox="1"/>
              <p:nvPr/>
            </p:nvSpPr>
            <p:spPr>
              <a:xfrm>
                <a:off x="6093224" y="4852340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" name="Grupo 109"/>
            <p:cNvGrpSpPr/>
            <p:nvPr/>
          </p:nvGrpSpPr>
          <p:grpSpPr>
            <a:xfrm>
              <a:off x="44013584" y="7949638"/>
              <a:ext cx="2736304" cy="17126612"/>
              <a:chOff x="6021216" y="4852340"/>
              <a:chExt cx="2736304" cy="17126612"/>
            </a:xfrm>
          </p:grpSpPr>
          <p:sp>
            <p:nvSpPr>
              <p:cNvPr id="111" name="CaixaDeTexto 110"/>
              <p:cNvSpPr txBox="1"/>
              <p:nvPr/>
            </p:nvSpPr>
            <p:spPr>
              <a:xfrm>
                <a:off x="6093224" y="20378514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CaixaDeTexto 111"/>
              <p:cNvSpPr txBox="1"/>
              <p:nvPr/>
            </p:nvSpPr>
            <p:spPr>
              <a:xfrm>
                <a:off x="6021216" y="15437516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CaixaDeTexto 112"/>
              <p:cNvSpPr txBox="1"/>
              <p:nvPr/>
            </p:nvSpPr>
            <p:spPr>
              <a:xfrm>
                <a:off x="6093224" y="10144928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CaixaDeTexto 113"/>
              <p:cNvSpPr txBox="1"/>
              <p:nvPr/>
            </p:nvSpPr>
            <p:spPr>
              <a:xfrm>
                <a:off x="6093224" y="4852340"/>
                <a:ext cx="26642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" name="Grupo 114"/>
            <p:cNvGrpSpPr/>
            <p:nvPr/>
          </p:nvGrpSpPr>
          <p:grpSpPr>
            <a:xfrm>
              <a:off x="35931300" y="7025050"/>
              <a:ext cx="403200" cy="16345816"/>
              <a:chOff x="7511804" y="4968802"/>
              <a:chExt cx="403200" cy="16345816"/>
            </a:xfrm>
          </p:grpSpPr>
          <p:sp>
            <p:nvSpPr>
              <p:cNvPr id="116" name="Elipse 115"/>
              <p:cNvSpPr/>
              <p:nvPr/>
            </p:nvSpPr>
            <p:spPr>
              <a:xfrm>
                <a:off x="7511804" y="2091141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/>
              <p:cNvSpPr/>
              <p:nvPr/>
            </p:nvSpPr>
            <p:spPr>
              <a:xfrm>
                <a:off x="7511804" y="1572684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7511804" y="1047025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7511804" y="496880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upo 119"/>
            <p:cNvGrpSpPr/>
            <p:nvPr/>
          </p:nvGrpSpPr>
          <p:grpSpPr>
            <a:xfrm>
              <a:off x="40899615" y="7025050"/>
              <a:ext cx="403200" cy="16345816"/>
              <a:chOff x="7511804" y="4968802"/>
              <a:chExt cx="403200" cy="16345816"/>
            </a:xfrm>
          </p:grpSpPr>
          <p:sp>
            <p:nvSpPr>
              <p:cNvPr id="121" name="Elipse 120"/>
              <p:cNvSpPr/>
              <p:nvPr/>
            </p:nvSpPr>
            <p:spPr>
              <a:xfrm>
                <a:off x="7511804" y="2091141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/>
              <p:cNvSpPr/>
              <p:nvPr/>
            </p:nvSpPr>
            <p:spPr>
              <a:xfrm>
                <a:off x="7511804" y="1572684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7511804" y="1047025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/>
              <p:cNvSpPr/>
              <p:nvPr/>
            </p:nvSpPr>
            <p:spPr>
              <a:xfrm>
                <a:off x="7511804" y="496880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upo 124"/>
            <p:cNvGrpSpPr/>
            <p:nvPr/>
          </p:nvGrpSpPr>
          <p:grpSpPr>
            <a:xfrm>
              <a:off x="45999672" y="7025050"/>
              <a:ext cx="403200" cy="16345816"/>
              <a:chOff x="7511804" y="4968802"/>
              <a:chExt cx="403200" cy="16345816"/>
            </a:xfrm>
          </p:grpSpPr>
          <p:sp>
            <p:nvSpPr>
              <p:cNvPr id="126" name="Elipse 125"/>
              <p:cNvSpPr/>
              <p:nvPr/>
            </p:nvSpPr>
            <p:spPr>
              <a:xfrm>
                <a:off x="7511804" y="2091141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/>
              <p:cNvSpPr/>
              <p:nvPr/>
            </p:nvSpPr>
            <p:spPr>
              <a:xfrm>
                <a:off x="7511804" y="1572684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/>
              <p:cNvSpPr/>
              <p:nvPr/>
            </p:nvSpPr>
            <p:spPr>
              <a:xfrm>
                <a:off x="7511804" y="10470258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/>
              <p:cNvSpPr/>
              <p:nvPr/>
            </p:nvSpPr>
            <p:spPr>
              <a:xfrm>
                <a:off x="7511804" y="4968802"/>
                <a:ext cx="403200" cy="4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0" name="Conector reto 129"/>
            <p:cNvCxnSpPr/>
            <p:nvPr/>
          </p:nvCxnSpPr>
          <p:spPr>
            <a:xfrm flipV="1">
              <a:off x="33644433" y="23169266"/>
              <a:ext cx="2560476" cy="185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o 130"/>
            <p:cNvGrpSpPr/>
            <p:nvPr/>
          </p:nvGrpSpPr>
          <p:grpSpPr>
            <a:xfrm>
              <a:off x="31723880" y="6192938"/>
              <a:ext cx="2304256" cy="17498992"/>
              <a:chOff x="3424736" y="4176714"/>
              <a:chExt cx="2304256" cy="17498992"/>
            </a:xfrm>
          </p:grpSpPr>
          <p:sp>
            <p:nvSpPr>
              <p:cNvPr id="132" name="CaixaDeTexto 131"/>
              <p:cNvSpPr txBox="1"/>
              <p:nvPr/>
            </p:nvSpPr>
            <p:spPr>
              <a:xfrm>
                <a:off x="3424736" y="20075268"/>
                <a:ext cx="230425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aixaDeTexto 132"/>
              <p:cNvSpPr txBox="1"/>
              <p:nvPr/>
            </p:nvSpPr>
            <p:spPr>
              <a:xfrm>
                <a:off x="3424736" y="15005907"/>
                <a:ext cx="230425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CaixaDeTexto 133"/>
              <p:cNvSpPr txBox="1"/>
              <p:nvPr/>
            </p:nvSpPr>
            <p:spPr>
              <a:xfrm>
                <a:off x="3424736" y="9812985"/>
                <a:ext cx="230425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CaixaDeTexto 134"/>
              <p:cNvSpPr txBox="1"/>
              <p:nvPr/>
            </p:nvSpPr>
            <p:spPr>
              <a:xfrm>
                <a:off x="3424736" y="4176714"/>
                <a:ext cx="230425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32882904" y="7129042"/>
              <a:ext cx="929208" cy="16009729"/>
              <a:chOff x="4504856" y="5088865"/>
              <a:chExt cx="929208" cy="16009729"/>
            </a:xfrm>
          </p:grpSpPr>
          <p:cxnSp>
            <p:nvCxnSpPr>
              <p:cNvPr id="137" name="Conector reto 136"/>
              <p:cNvCxnSpPr/>
              <p:nvPr/>
            </p:nvCxnSpPr>
            <p:spPr>
              <a:xfrm>
                <a:off x="4713984" y="2109859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4504856" y="1591401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>
              <a:xfrm>
                <a:off x="4504856" y="1065743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>
              <a:xfrm>
                <a:off x="4504856" y="5088865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35552452" y="26444402"/>
              <a:ext cx="11608115" cy="1600438"/>
              <a:chOff x="7132956" y="24554978"/>
              <a:chExt cx="11608115" cy="160043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7132956" y="24554978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Retângulo 142"/>
              <p:cNvSpPr/>
              <p:nvPr/>
            </p:nvSpPr>
            <p:spPr>
              <a:xfrm>
                <a:off x="12302871" y="24554978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Retângulo 143"/>
              <p:cNvSpPr/>
              <p:nvPr/>
            </p:nvSpPr>
            <p:spPr>
              <a:xfrm>
                <a:off x="17580176" y="24554978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5" name="Conector reto 144"/>
            <p:cNvCxnSpPr/>
            <p:nvPr/>
          </p:nvCxnSpPr>
          <p:spPr>
            <a:xfrm flipV="1">
              <a:off x="33493520" y="18019466"/>
              <a:ext cx="2560476" cy="185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/>
            <p:nvPr/>
          </p:nvCxnSpPr>
          <p:spPr>
            <a:xfrm flipV="1">
              <a:off x="33749257" y="12767898"/>
              <a:ext cx="2560476" cy="185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/>
            <p:nvPr/>
          </p:nvCxnSpPr>
          <p:spPr>
            <a:xfrm flipV="1">
              <a:off x="33827827" y="7175799"/>
              <a:ext cx="2560476" cy="185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endCxn id="121" idx="4"/>
            </p:cNvCxnSpPr>
            <p:nvPr/>
          </p:nvCxnSpPr>
          <p:spPr>
            <a:xfrm flipH="1" flipV="1">
              <a:off x="41101215" y="23370866"/>
              <a:ext cx="25281" cy="28792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/>
            <p:nvPr/>
          </p:nvCxnSpPr>
          <p:spPr>
            <a:xfrm flipH="1" flipV="1">
              <a:off x="46201272" y="23370866"/>
              <a:ext cx="18514" cy="28792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/>
            <p:nvPr/>
          </p:nvCxnSpPr>
          <p:spPr>
            <a:xfrm rot="16200000">
              <a:off x="35840676" y="2648040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/>
            <p:nvPr/>
          </p:nvCxnSpPr>
          <p:spPr>
            <a:xfrm rot="16200000">
              <a:off x="40809228" y="26552414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 rot="16200000">
              <a:off x="45888944" y="2657412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/>
            <p:nvPr/>
          </p:nvCxnSpPr>
          <p:spPr>
            <a:xfrm flipH="1" flipV="1">
              <a:off x="36139431" y="23398588"/>
              <a:ext cx="25281" cy="28792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aixaDeTexto 153"/>
            <p:cNvSpPr txBox="1"/>
            <p:nvPr/>
          </p:nvSpPr>
          <p:spPr>
            <a:xfrm>
              <a:off x="37280836" y="1887815"/>
              <a:ext cx="856895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y-</a:t>
              </a:r>
              <a:r>
                <a:rPr lang="pt-BR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oriented</a:t>
              </a:r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grid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5" name="CaixaDeTexto 154"/>
          <p:cNvSpPr txBox="1"/>
          <p:nvPr/>
        </p:nvSpPr>
        <p:spPr>
          <a:xfrm>
            <a:off x="40233164" y="29653425"/>
            <a:ext cx="21156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(b)</a:t>
            </a:r>
            <a:endParaRPr lang="en-US" dirty="0"/>
          </a:p>
        </p:txBody>
      </p:sp>
      <p:grpSp>
        <p:nvGrpSpPr>
          <p:cNvPr id="156" name="Grupo 155"/>
          <p:cNvGrpSpPr/>
          <p:nvPr/>
        </p:nvGrpSpPr>
        <p:grpSpPr>
          <a:xfrm>
            <a:off x="20450318" y="14254439"/>
            <a:ext cx="12251114" cy="13887048"/>
            <a:chOff x="25593446" y="14196322"/>
            <a:chExt cx="12251114" cy="13887048"/>
          </a:xfrm>
        </p:grpSpPr>
        <p:grpSp>
          <p:nvGrpSpPr>
            <p:cNvPr id="157" name="Grupo 156"/>
            <p:cNvGrpSpPr/>
            <p:nvPr/>
          </p:nvGrpSpPr>
          <p:grpSpPr>
            <a:xfrm>
              <a:off x="27049405" y="14467148"/>
              <a:ext cx="8712968" cy="11701300"/>
              <a:chOff x="5224936" y="774017"/>
              <a:chExt cx="17425936" cy="23402600"/>
            </a:xfrm>
          </p:grpSpPr>
          <p:grpSp>
            <p:nvGrpSpPr>
              <p:cNvPr id="193" name="Grupo 192"/>
              <p:cNvGrpSpPr/>
              <p:nvPr/>
            </p:nvGrpSpPr>
            <p:grpSpPr>
              <a:xfrm>
                <a:off x="5224937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206" name="Retângulo 205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tângulo 206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tângulo 207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tângulo 208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upo 193"/>
              <p:cNvGrpSpPr/>
              <p:nvPr/>
            </p:nvGrpSpPr>
            <p:grpSpPr>
              <a:xfrm>
                <a:off x="10322843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tângulo 202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tângulo 203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tângulo 204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Grupo 194"/>
              <p:cNvGrpSpPr/>
              <p:nvPr/>
            </p:nvGrpSpPr>
            <p:grpSpPr>
              <a:xfrm>
                <a:off x="15443795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98" name="Retângulo 197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tângulo 200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6" name="Conector de seta reta 195"/>
              <p:cNvCxnSpPr/>
              <p:nvPr/>
            </p:nvCxnSpPr>
            <p:spPr>
              <a:xfrm>
                <a:off x="5224937" y="24176617"/>
                <a:ext cx="17425935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de seta reta 196"/>
              <p:cNvCxnSpPr/>
              <p:nvPr/>
            </p:nvCxnSpPr>
            <p:spPr>
              <a:xfrm flipH="1" flipV="1">
                <a:off x="5224936" y="774017"/>
                <a:ext cx="1" cy="2340260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upo 157"/>
            <p:cNvGrpSpPr/>
            <p:nvPr/>
          </p:nvGrpSpPr>
          <p:grpSpPr>
            <a:xfrm>
              <a:off x="28001898" y="16240580"/>
              <a:ext cx="952505" cy="9251095"/>
              <a:chOff x="25555966" y="15842010"/>
              <a:chExt cx="952505" cy="9251095"/>
            </a:xfrm>
          </p:grpSpPr>
          <p:sp>
            <p:nvSpPr>
              <p:cNvPr id="189" name="Retângulo 188"/>
              <p:cNvSpPr/>
              <p:nvPr/>
            </p:nvSpPr>
            <p:spPr>
              <a:xfrm>
                <a:off x="25555966" y="23492667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Retângulo 189"/>
              <p:cNvSpPr/>
              <p:nvPr/>
            </p:nvSpPr>
            <p:spPr>
              <a:xfrm>
                <a:off x="25555966" y="20916349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Retângulo 190"/>
              <p:cNvSpPr/>
              <p:nvPr/>
            </p:nvSpPr>
            <p:spPr>
              <a:xfrm>
                <a:off x="25555966" y="18509691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Retângulo 191"/>
              <p:cNvSpPr/>
              <p:nvPr/>
            </p:nvSpPr>
            <p:spPr>
              <a:xfrm>
                <a:off x="25555966" y="15842010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" name="Grupo 158"/>
            <p:cNvGrpSpPr/>
            <p:nvPr/>
          </p:nvGrpSpPr>
          <p:grpSpPr>
            <a:xfrm>
              <a:off x="30326144" y="16240580"/>
              <a:ext cx="952505" cy="9226435"/>
              <a:chOff x="27880212" y="15892603"/>
              <a:chExt cx="952505" cy="9226435"/>
            </a:xfrm>
          </p:grpSpPr>
          <p:sp>
            <p:nvSpPr>
              <p:cNvPr id="185" name="Retângulo 184"/>
              <p:cNvSpPr/>
              <p:nvPr/>
            </p:nvSpPr>
            <p:spPr>
              <a:xfrm>
                <a:off x="27880212" y="23518600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Retângulo 185"/>
              <p:cNvSpPr/>
              <p:nvPr/>
            </p:nvSpPr>
            <p:spPr>
              <a:xfrm>
                <a:off x="27880212" y="21136211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Retângulo 186"/>
              <p:cNvSpPr/>
              <p:nvPr/>
            </p:nvSpPr>
            <p:spPr>
              <a:xfrm>
                <a:off x="27880212" y="18520036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Retângulo 187"/>
              <p:cNvSpPr/>
              <p:nvPr/>
            </p:nvSpPr>
            <p:spPr>
              <a:xfrm>
                <a:off x="27880212" y="15892603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32806859" y="16240580"/>
              <a:ext cx="952505" cy="9169341"/>
              <a:chOff x="30360927" y="16109034"/>
              <a:chExt cx="952505" cy="9169341"/>
            </a:xfrm>
          </p:grpSpPr>
          <p:sp>
            <p:nvSpPr>
              <p:cNvPr id="181" name="Retângulo 180"/>
              <p:cNvSpPr/>
              <p:nvPr/>
            </p:nvSpPr>
            <p:spPr>
              <a:xfrm>
                <a:off x="30360927" y="23677937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Retângulo 181"/>
              <p:cNvSpPr/>
              <p:nvPr/>
            </p:nvSpPr>
            <p:spPr>
              <a:xfrm>
                <a:off x="30360927" y="21037714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Retângulo 182"/>
              <p:cNvSpPr/>
              <p:nvPr/>
            </p:nvSpPr>
            <p:spPr>
              <a:xfrm>
                <a:off x="30360927" y="18509691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Retângulo 183"/>
              <p:cNvSpPr/>
              <p:nvPr/>
            </p:nvSpPr>
            <p:spPr>
              <a:xfrm>
                <a:off x="30360927" y="16109034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" name="CaixaDeTexto 160"/>
            <p:cNvSpPr txBox="1"/>
            <p:nvPr/>
          </p:nvSpPr>
          <p:spPr>
            <a:xfrm>
              <a:off x="35540304" y="26072950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25593446" y="14196322"/>
              <a:ext cx="2304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3" name="Grupo 162"/>
            <p:cNvGrpSpPr/>
            <p:nvPr/>
          </p:nvGrpSpPr>
          <p:grpSpPr>
            <a:xfrm>
              <a:off x="25744876" y="15967489"/>
              <a:ext cx="2304256" cy="9130075"/>
              <a:chOff x="3424736" y="4176714"/>
              <a:chExt cx="2304256" cy="18283051"/>
            </a:xfrm>
          </p:grpSpPr>
          <p:sp>
            <p:nvSpPr>
              <p:cNvPr id="177" name="CaixaDeTexto 176"/>
              <p:cNvSpPr txBox="1"/>
              <p:nvPr/>
            </p:nvSpPr>
            <p:spPr>
              <a:xfrm>
                <a:off x="3424736" y="20075268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CaixaDeTexto 177"/>
              <p:cNvSpPr txBox="1"/>
              <p:nvPr/>
            </p:nvSpPr>
            <p:spPr>
              <a:xfrm>
                <a:off x="3424736" y="15005906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CaixaDeTexto 178"/>
              <p:cNvSpPr txBox="1"/>
              <p:nvPr/>
            </p:nvSpPr>
            <p:spPr>
              <a:xfrm>
                <a:off x="3424736" y="9812985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CaixaDeTexto 179"/>
              <p:cNvSpPr txBox="1"/>
              <p:nvPr/>
            </p:nvSpPr>
            <p:spPr>
              <a:xfrm>
                <a:off x="3424736" y="4176714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Grupo 163"/>
            <p:cNvGrpSpPr/>
            <p:nvPr/>
          </p:nvGrpSpPr>
          <p:grpSpPr>
            <a:xfrm>
              <a:off x="26831892" y="16886703"/>
              <a:ext cx="209128" cy="7994837"/>
              <a:chOff x="4504856" y="5088865"/>
              <a:chExt cx="929208" cy="16009729"/>
            </a:xfrm>
          </p:grpSpPr>
          <p:cxnSp>
            <p:nvCxnSpPr>
              <p:cNvPr id="173" name="Conector reto 172"/>
              <p:cNvCxnSpPr/>
              <p:nvPr/>
            </p:nvCxnSpPr>
            <p:spPr>
              <a:xfrm>
                <a:off x="4713984" y="2109859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4504856" y="1591401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to 174"/>
              <p:cNvCxnSpPr/>
              <p:nvPr/>
            </p:nvCxnSpPr>
            <p:spPr>
              <a:xfrm>
                <a:off x="4504856" y="1065743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ector reto 175"/>
              <p:cNvCxnSpPr/>
              <p:nvPr/>
            </p:nvCxnSpPr>
            <p:spPr>
              <a:xfrm>
                <a:off x="4504856" y="5088865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upo 164"/>
            <p:cNvGrpSpPr/>
            <p:nvPr/>
          </p:nvGrpSpPr>
          <p:grpSpPr>
            <a:xfrm>
              <a:off x="27761100" y="26177684"/>
              <a:ext cx="6190960" cy="1905686"/>
              <a:chOff x="7132956" y="24554978"/>
              <a:chExt cx="11649143" cy="2646878"/>
            </a:xfrm>
          </p:grpSpPr>
          <p:sp>
            <p:nvSpPr>
              <p:cNvPr id="170" name="Retângulo 169"/>
              <p:cNvSpPr/>
              <p:nvPr/>
            </p:nvSpPr>
            <p:spPr>
              <a:xfrm>
                <a:off x="7132956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tângulo 170"/>
              <p:cNvSpPr/>
              <p:nvPr/>
            </p:nvSpPr>
            <p:spPr>
              <a:xfrm>
                <a:off x="12302871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17580175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28298570" y="26105676"/>
              <a:ext cx="5140504" cy="453142"/>
              <a:chOff x="25852638" y="25707106"/>
              <a:chExt cx="5140504" cy="453142"/>
            </a:xfrm>
          </p:grpSpPr>
          <p:cxnSp>
            <p:nvCxnSpPr>
              <p:cNvPr id="167" name="Conector reto 166"/>
              <p:cNvCxnSpPr/>
              <p:nvPr/>
            </p:nvCxnSpPr>
            <p:spPr>
              <a:xfrm flipV="1">
                <a:off x="25852638" y="25707106"/>
                <a:ext cx="0" cy="453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 flipV="1">
                <a:off x="28394455" y="25807804"/>
                <a:ext cx="0" cy="312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 flipV="1">
                <a:off x="30993142" y="25838159"/>
                <a:ext cx="0" cy="2822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0" name="Grupo 209"/>
          <p:cNvGrpSpPr/>
          <p:nvPr/>
        </p:nvGrpSpPr>
        <p:grpSpPr>
          <a:xfrm>
            <a:off x="20313716" y="418407"/>
            <a:ext cx="10153128" cy="14041560"/>
            <a:chOff x="25456844" y="360290"/>
            <a:chExt cx="10153128" cy="14041560"/>
          </a:xfrm>
        </p:grpSpPr>
        <p:grpSp>
          <p:nvGrpSpPr>
            <p:cNvPr id="211" name="Grupo 210"/>
            <p:cNvGrpSpPr/>
            <p:nvPr/>
          </p:nvGrpSpPr>
          <p:grpSpPr>
            <a:xfrm>
              <a:off x="26897004" y="792338"/>
              <a:ext cx="8712968" cy="11701300"/>
              <a:chOff x="5224936" y="774017"/>
              <a:chExt cx="17425936" cy="23402600"/>
            </a:xfrm>
          </p:grpSpPr>
          <p:grpSp>
            <p:nvGrpSpPr>
              <p:cNvPr id="247" name="Grupo 246"/>
              <p:cNvGrpSpPr/>
              <p:nvPr/>
            </p:nvGrpSpPr>
            <p:grpSpPr>
              <a:xfrm>
                <a:off x="5224937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260" name="Retângulo 259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tângulo 260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tângulo 261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tângulo 262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8" name="Grupo 247"/>
              <p:cNvGrpSpPr/>
              <p:nvPr/>
            </p:nvGrpSpPr>
            <p:grpSpPr>
              <a:xfrm>
                <a:off x="10322843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256" name="Retângulo 255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tângulo 256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tângulo 257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tângulo 258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9" name="Grupo 248"/>
              <p:cNvGrpSpPr/>
              <p:nvPr/>
            </p:nvGrpSpPr>
            <p:grpSpPr>
              <a:xfrm>
                <a:off x="15443795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252" name="Retângulo 251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tângulo 252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tângulo 253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tângulo 254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0" name="Conector de seta reta 249"/>
              <p:cNvCxnSpPr/>
              <p:nvPr/>
            </p:nvCxnSpPr>
            <p:spPr>
              <a:xfrm>
                <a:off x="5224937" y="24176617"/>
                <a:ext cx="17425935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de seta reta 250"/>
              <p:cNvCxnSpPr/>
              <p:nvPr/>
            </p:nvCxnSpPr>
            <p:spPr>
              <a:xfrm flipH="1" flipV="1">
                <a:off x="5224936" y="774017"/>
                <a:ext cx="1" cy="2340260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upo 211"/>
            <p:cNvGrpSpPr/>
            <p:nvPr/>
          </p:nvGrpSpPr>
          <p:grpSpPr>
            <a:xfrm>
              <a:off x="27481688" y="12496164"/>
              <a:ext cx="6190960" cy="1905686"/>
              <a:chOff x="7132956" y="24554978"/>
              <a:chExt cx="11649143" cy="2646878"/>
            </a:xfrm>
          </p:grpSpPr>
          <p:sp>
            <p:nvSpPr>
              <p:cNvPr id="244" name="Retângulo 243"/>
              <p:cNvSpPr/>
              <p:nvPr/>
            </p:nvSpPr>
            <p:spPr>
              <a:xfrm>
                <a:off x="7132956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Retângulo 244"/>
              <p:cNvSpPr/>
              <p:nvPr/>
            </p:nvSpPr>
            <p:spPr>
              <a:xfrm>
                <a:off x="12302871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Retângulo 245"/>
              <p:cNvSpPr/>
              <p:nvPr/>
            </p:nvSpPr>
            <p:spPr>
              <a:xfrm>
                <a:off x="17580175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" name="Grupo 212"/>
            <p:cNvGrpSpPr/>
            <p:nvPr/>
          </p:nvGrpSpPr>
          <p:grpSpPr>
            <a:xfrm>
              <a:off x="28019158" y="12436540"/>
              <a:ext cx="5140504" cy="453142"/>
              <a:chOff x="25852638" y="25707106"/>
              <a:chExt cx="5140504" cy="453142"/>
            </a:xfrm>
          </p:grpSpPr>
          <p:cxnSp>
            <p:nvCxnSpPr>
              <p:cNvPr id="241" name="Conector reto 240"/>
              <p:cNvCxnSpPr/>
              <p:nvPr/>
            </p:nvCxnSpPr>
            <p:spPr>
              <a:xfrm flipV="1">
                <a:off x="25852638" y="25707106"/>
                <a:ext cx="0" cy="453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to 241"/>
              <p:cNvCxnSpPr/>
              <p:nvPr/>
            </p:nvCxnSpPr>
            <p:spPr>
              <a:xfrm flipV="1">
                <a:off x="28394455" y="25807804"/>
                <a:ext cx="0" cy="312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to 242"/>
              <p:cNvCxnSpPr/>
              <p:nvPr/>
            </p:nvCxnSpPr>
            <p:spPr>
              <a:xfrm flipV="1">
                <a:off x="30993142" y="25838159"/>
                <a:ext cx="0" cy="2822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CaixaDeTexto 213"/>
            <p:cNvSpPr txBox="1"/>
            <p:nvPr/>
          </p:nvSpPr>
          <p:spPr>
            <a:xfrm>
              <a:off x="25456844" y="360290"/>
              <a:ext cx="2304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upo 214"/>
            <p:cNvGrpSpPr/>
            <p:nvPr/>
          </p:nvGrpSpPr>
          <p:grpSpPr>
            <a:xfrm>
              <a:off x="25608274" y="2131457"/>
              <a:ext cx="2304256" cy="9130075"/>
              <a:chOff x="3424736" y="4176714"/>
              <a:chExt cx="2304256" cy="18283051"/>
            </a:xfrm>
          </p:grpSpPr>
          <p:sp>
            <p:nvSpPr>
              <p:cNvPr id="237" name="CaixaDeTexto 236"/>
              <p:cNvSpPr txBox="1"/>
              <p:nvPr/>
            </p:nvSpPr>
            <p:spPr>
              <a:xfrm>
                <a:off x="3424736" y="20075268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CaixaDeTexto 237"/>
              <p:cNvSpPr txBox="1"/>
              <p:nvPr/>
            </p:nvSpPr>
            <p:spPr>
              <a:xfrm>
                <a:off x="3424736" y="15005906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CaixaDeTexto 238"/>
              <p:cNvSpPr txBox="1"/>
              <p:nvPr/>
            </p:nvSpPr>
            <p:spPr>
              <a:xfrm>
                <a:off x="3424736" y="9812985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CaixaDeTexto 239"/>
              <p:cNvSpPr txBox="1"/>
              <p:nvPr/>
            </p:nvSpPr>
            <p:spPr>
              <a:xfrm>
                <a:off x="3424736" y="4176714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" name="Grupo 215"/>
            <p:cNvGrpSpPr/>
            <p:nvPr/>
          </p:nvGrpSpPr>
          <p:grpSpPr>
            <a:xfrm>
              <a:off x="26695290" y="3050671"/>
              <a:ext cx="209128" cy="7994837"/>
              <a:chOff x="4504856" y="5088865"/>
              <a:chExt cx="929208" cy="16009729"/>
            </a:xfrm>
          </p:grpSpPr>
          <p:cxnSp>
            <p:nvCxnSpPr>
              <p:cNvPr id="233" name="Conector reto 232"/>
              <p:cNvCxnSpPr/>
              <p:nvPr/>
            </p:nvCxnSpPr>
            <p:spPr>
              <a:xfrm>
                <a:off x="4713984" y="2109859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to 233"/>
              <p:cNvCxnSpPr/>
              <p:nvPr/>
            </p:nvCxnSpPr>
            <p:spPr>
              <a:xfrm>
                <a:off x="4504856" y="1591401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/>
              <p:cNvCxnSpPr/>
              <p:nvPr/>
            </p:nvCxnSpPr>
            <p:spPr>
              <a:xfrm>
                <a:off x="4504856" y="1065743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/>
              <p:cNvCxnSpPr/>
              <p:nvPr/>
            </p:nvCxnSpPr>
            <p:spPr>
              <a:xfrm>
                <a:off x="4504856" y="5088865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upo 216"/>
            <p:cNvGrpSpPr/>
            <p:nvPr/>
          </p:nvGrpSpPr>
          <p:grpSpPr>
            <a:xfrm>
              <a:off x="27603559" y="10245289"/>
              <a:ext cx="6348610" cy="1600438"/>
              <a:chOff x="25157627" y="10245289"/>
              <a:chExt cx="6348610" cy="1600438"/>
            </a:xfrm>
          </p:grpSpPr>
          <p:sp>
            <p:nvSpPr>
              <p:cNvPr id="230" name="Retângulo 229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Retângulo 230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Retângulo 231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8" name="Grupo 217"/>
            <p:cNvGrpSpPr/>
            <p:nvPr/>
          </p:nvGrpSpPr>
          <p:grpSpPr>
            <a:xfrm>
              <a:off x="27603277" y="7763592"/>
              <a:ext cx="6348610" cy="1600438"/>
              <a:chOff x="25157627" y="10245289"/>
              <a:chExt cx="6348610" cy="1600438"/>
            </a:xfrm>
          </p:grpSpPr>
          <p:sp>
            <p:nvSpPr>
              <p:cNvPr id="227" name="Retângulo 226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Retângulo 227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Retângulo 228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9" name="Grupo 218"/>
            <p:cNvGrpSpPr/>
            <p:nvPr/>
          </p:nvGrpSpPr>
          <p:grpSpPr>
            <a:xfrm>
              <a:off x="27628091" y="5178335"/>
              <a:ext cx="6348610" cy="1600438"/>
              <a:chOff x="25157627" y="10245289"/>
              <a:chExt cx="6348610" cy="1600438"/>
            </a:xfrm>
          </p:grpSpPr>
          <p:sp>
            <p:nvSpPr>
              <p:cNvPr id="224" name="Retângulo 223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Retângulo 224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Retângulo 225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0" name="Grupo 219"/>
            <p:cNvGrpSpPr/>
            <p:nvPr/>
          </p:nvGrpSpPr>
          <p:grpSpPr>
            <a:xfrm>
              <a:off x="27533170" y="2499868"/>
              <a:ext cx="6348610" cy="1600438"/>
              <a:chOff x="25157627" y="10245289"/>
              <a:chExt cx="6348610" cy="1600438"/>
            </a:xfrm>
          </p:grpSpPr>
          <p:sp>
            <p:nvSpPr>
              <p:cNvPr id="221" name="Retângulo 220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Retângulo 221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Retângulo 222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67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5224936" y="2519425"/>
            <a:ext cx="17425936" cy="23402600"/>
            <a:chOff x="5224936" y="774017"/>
            <a:chExt cx="17425936" cy="23402600"/>
          </a:xfrm>
        </p:grpSpPr>
        <p:grpSp>
          <p:nvGrpSpPr>
            <p:cNvPr id="6" name="Grupo 5"/>
            <p:cNvGrpSpPr/>
            <p:nvPr/>
          </p:nvGrpSpPr>
          <p:grpSpPr>
            <a:xfrm>
              <a:off x="5224937" y="3006265"/>
              <a:ext cx="5120952" cy="21170352"/>
              <a:chOff x="3759303" y="3240585"/>
              <a:chExt cx="5120952" cy="21170352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3759303" y="8533173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59303" y="13825761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59303" y="3240585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59303" y="19118349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0322843" y="3006265"/>
              <a:ext cx="5120952" cy="21170352"/>
              <a:chOff x="3759303" y="3240585"/>
              <a:chExt cx="5120952" cy="21170352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3759303" y="8533173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59303" y="13825761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59303" y="3240585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59303" y="19118349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15443795" y="3006265"/>
              <a:ext cx="5120952" cy="21170352"/>
              <a:chOff x="3759303" y="3240585"/>
              <a:chExt cx="5120952" cy="21170352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3759303" y="8533173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759303" y="13825761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3759303" y="3240585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3759303" y="19118349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ector de seta reta 8"/>
            <p:cNvCxnSpPr/>
            <p:nvPr/>
          </p:nvCxnSpPr>
          <p:spPr>
            <a:xfrm>
              <a:off x="5224937" y="24176617"/>
              <a:ext cx="1742593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 flipV="1">
              <a:off x="5224936" y="774017"/>
              <a:ext cx="1" cy="23402600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2"/>
          <p:cNvSpPr txBox="1"/>
          <p:nvPr/>
        </p:nvSpPr>
        <p:spPr>
          <a:xfrm>
            <a:off x="3704433" y="2519425"/>
            <a:ext cx="23042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7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0874336" y="25518952"/>
            <a:ext cx="23042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7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5584976" y="7733614"/>
            <a:ext cx="2736304" cy="17126612"/>
            <a:chOff x="6021216" y="4852340"/>
            <a:chExt cx="2736304" cy="17126612"/>
          </a:xfrm>
        </p:grpSpPr>
        <p:sp>
          <p:nvSpPr>
            <p:cNvPr id="27" name="CaixaDeTexto 26"/>
            <p:cNvSpPr txBox="1"/>
            <p:nvPr/>
          </p:nvSpPr>
          <p:spPr>
            <a:xfrm>
              <a:off x="6021216" y="20378514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93224" y="15437516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93224" y="10144928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093224" y="4852340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0481520" y="7661606"/>
            <a:ext cx="2664296" cy="17126612"/>
            <a:chOff x="6093224" y="4852340"/>
            <a:chExt cx="2664296" cy="17126612"/>
          </a:xfrm>
        </p:grpSpPr>
        <p:sp>
          <p:nvSpPr>
            <p:cNvPr id="33" name="CaixaDeTexto 32"/>
            <p:cNvSpPr txBox="1"/>
            <p:nvPr/>
          </p:nvSpPr>
          <p:spPr>
            <a:xfrm>
              <a:off x="6093224" y="20378514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093224" y="15437516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93224" y="10144928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093224" y="4852340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5594088" y="7589598"/>
            <a:ext cx="2736304" cy="17126612"/>
            <a:chOff x="6021216" y="4852340"/>
            <a:chExt cx="2736304" cy="17126612"/>
          </a:xfrm>
        </p:grpSpPr>
        <p:sp>
          <p:nvSpPr>
            <p:cNvPr id="39" name="CaixaDeTexto 38"/>
            <p:cNvSpPr txBox="1"/>
            <p:nvPr/>
          </p:nvSpPr>
          <p:spPr>
            <a:xfrm>
              <a:off x="6093224" y="20378514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021216" y="15437516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093224" y="10144928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093224" y="4852340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7511804" y="6665010"/>
            <a:ext cx="403200" cy="16345816"/>
            <a:chOff x="7511804" y="4968802"/>
            <a:chExt cx="403200" cy="16345816"/>
          </a:xfrm>
        </p:grpSpPr>
        <p:sp>
          <p:nvSpPr>
            <p:cNvPr id="45" name="Elipse 44"/>
            <p:cNvSpPr/>
            <p:nvPr/>
          </p:nvSpPr>
          <p:spPr>
            <a:xfrm>
              <a:off x="7511804" y="2091141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/>
            <p:cNvSpPr/>
            <p:nvPr/>
          </p:nvSpPr>
          <p:spPr>
            <a:xfrm>
              <a:off x="7511804" y="1572684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/>
            <p:cNvSpPr/>
            <p:nvPr/>
          </p:nvSpPr>
          <p:spPr>
            <a:xfrm>
              <a:off x="7511804" y="1047025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/>
            <p:cNvSpPr/>
            <p:nvPr/>
          </p:nvSpPr>
          <p:spPr>
            <a:xfrm>
              <a:off x="7511804" y="496880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12480119" y="6665010"/>
            <a:ext cx="403200" cy="16345816"/>
            <a:chOff x="7511804" y="4968802"/>
            <a:chExt cx="403200" cy="16345816"/>
          </a:xfrm>
        </p:grpSpPr>
        <p:sp>
          <p:nvSpPr>
            <p:cNvPr id="51" name="Elipse 50"/>
            <p:cNvSpPr/>
            <p:nvPr/>
          </p:nvSpPr>
          <p:spPr>
            <a:xfrm>
              <a:off x="7511804" y="2091141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/>
            <p:cNvSpPr/>
            <p:nvPr/>
          </p:nvSpPr>
          <p:spPr>
            <a:xfrm>
              <a:off x="7511804" y="1572684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ipse 52"/>
            <p:cNvSpPr/>
            <p:nvPr/>
          </p:nvSpPr>
          <p:spPr>
            <a:xfrm>
              <a:off x="7511804" y="1047025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ipse 53"/>
            <p:cNvSpPr/>
            <p:nvPr/>
          </p:nvSpPr>
          <p:spPr>
            <a:xfrm>
              <a:off x="7511804" y="496880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17580176" y="6665010"/>
            <a:ext cx="403200" cy="16345816"/>
            <a:chOff x="7511804" y="4968802"/>
            <a:chExt cx="403200" cy="16345816"/>
          </a:xfrm>
        </p:grpSpPr>
        <p:sp>
          <p:nvSpPr>
            <p:cNvPr id="56" name="Elipse 55"/>
            <p:cNvSpPr/>
            <p:nvPr/>
          </p:nvSpPr>
          <p:spPr>
            <a:xfrm>
              <a:off x="7511804" y="2091141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ipse 56"/>
            <p:cNvSpPr/>
            <p:nvPr/>
          </p:nvSpPr>
          <p:spPr>
            <a:xfrm>
              <a:off x="7511804" y="1572684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/>
            <p:cNvSpPr/>
            <p:nvPr/>
          </p:nvSpPr>
          <p:spPr>
            <a:xfrm>
              <a:off x="7511804" y="1047025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ipse 58"/>
            <p:cNvSpPr/>
            <p:nvPr/>
          </p:nvSpPr>
          <p:spPr>
            <a:xfrm>
              <a:off x="7511804" y="496880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ector reto 60"/>
          <p:cNvCxnSpPr/>
          <p:nvPr/>
        </p:nvCxnSpPr>
        <p:spPr>
          <a:xfrm flipV="1">
            <a:off x="5224937" y="22809226"/>
            <a:ext cx="2560476" cy="185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3424736" y="5922122"/>
            <a:ext cx="2304256" cy="17498992"/>
            <a:chOff x="3424736" y="4176714"/>
            <a:chExt cx="2304256" cy="17498992"/>
          </a:xfrm>
        </p:grpSpPr>
        <p:sp>
          <p:nvSpPr>
            <p:cNvPr id="63" name="CaixaDeTexto 62"/>
            <p:cNvSpPr txBox="1"/>
            <p:nvPr/>
          </p:nvSpPr>
          <p:spPr>
            <a:xfrm>
              <a:off x="3424736" y="20075268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424736" y="15005907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3424736" y="9812985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3424736" y="4176714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4504856" y="6834273"/>
            <a:ext cx="929208" cy="16009729"/>
            <a:chOff x="4504856" y="5088865"/>
            <a:chExt cx="929208" cy="16009729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4713984" y="2109859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4504856" y="1591401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4504856" y="1065743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4504856" y="508886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o 97"/>
          <p:cNvGrpSpPr/>
          <p:nvPr/>
        </p:nvGrpSpPr>
        <p:grpSpPr>
          <a:xfrm>
            <a:off x="7132956" y="26084362"/>
            <a:ext cx="11608115" cy="1600438"/>
            <a:chOff x="7132956" y="24554978"/>
            <a:chExt cx="11608115" cy="1600438"/>
          </a:xfrm>
        </p:grpSpPr>
        <p:sp>
          <p:nvSpPr>
            <p:cNvPr id="78" name="Retângulo 77"/>
            <p:cNvSpPr/>
            <p:nvPr/>
          </p:nvSpPr>
          <p:spPr>
            <a:xfrm>
              <a:off x="7132956" y="24554978"/>
              <a:ext cx="1160895" cy="16004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pt-B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12302871" y="24554978"/>
              <a:ext cx="1160895" cy="16004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17580176" y="24554978"/>
              <a:ext cx="1160895" cy="16004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1" name="Conector reto 80"/>
          <p:cNvCxnSpPr/>
          <p:nvPr/>
        </p:nvCxnSpPr>
        <p:spPr>
          <a:xfrm flipV="1">
            <a:off x="5074024" y="17659426"/>
            <a:ext cx="2560476" cy="185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 flipV="1">
            <a:off x="5329761" y="12407858"/>
            <a:ext cx="2560476" cy="185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5408331" y="6815759"/>
            <a:ext cx="2560476" cy="185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51" idx="4"/>
          </p:cNvCxnSpPr>
          <p:nvPr/>
        </p:nvCxnSpPr>
        <p:spPr>
          <a:xfrm flipH="1" flipV="1">
            <a:off x="12681719" y="23010826"/>
            <a:ext cx="25281" cy="28792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flipH="1" flipV="1">
            <a:off x="17781776" y="23010826"/>
            <a:ext cx="18514" cy="28792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rot="16200000">
            <a:off x="7421180" y="26120366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 rot="16200000">
            <a:off x="12389732" y="2619237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 rot="16200000">
            <a:off x="17469448" y="26214080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H="1" flipV="1">
            <a:off x="7719935" y="23038548"/>
            <a:ext cx="25281" cy="28792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8861340" y="1527775"/>
            <a:ext cx="85689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grid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9" name="Grupo 248"/>
          <p:cNvGrpSpPr/>
          <p:nvPr/>
        </p:nvGrpSpPr>
        <p:grpSpPr>
          <a:xfrm>
            <a:off x="25593446" y="14196322"/>
            <a:ext cx="12251114" cy="13887048"/>
            <a:chOff x="25593446" y="14196322"/>
            <a:chExt cx="12251114" cy="13887048"/>
          </a:xfrm>
        </p:grpSpPr>
        <p:grpSp>
          <p:nvGrpSpPr>
            <p:cNvPr id="128" name="Grupo 127"/>
            <p:cNvGrpSpPr/>
            <p:nvPr/>
          </p:nvGrpSpPr>
          <p:grpSpPr>
            <a:xfrm>
              <a:off x="27049405" y="14467148"/>
              <a:ext cx="8712968" cy="11701300"/>
              <a:chOff x="5224936" y="774017"/>
              <a:chExt cx="17425936" cy="23402600"/>
            </a:xfrm>
          </p:grpSpPr>
          <p:grpSp>
            <p:nvGrpSpPr>
              <p:cNvPr id="129" name="Grupo 128"/>
              <p:cNvGrpSpPr/>
              <p:nvPr/>
            </p:nvGrpSpPr>
            <p:grpSpPr>
              <a:xfrm>
                <a:off x="5224937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42" name="Retângulo 141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tângulo 142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tângulo 143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upo 129"/>
              <p:cNvGrpSpPr/>
              <p:nvPr/>
            </p:nvGrpSpPr>
            <p:grpSpPr>
              <a:xfrm>
                <a:off x="10322843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38" name="Retângulo 137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tângulo 139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tângulo 140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upo 130"/>
              <p:cNvGrpSpPr/>
              <p:nvPr/>
            </p:nvGrpSpPr>
            <p:grpSpPr>
              <a:xfrm>
                <a:off x="15443795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34" name="Retângulo 133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tângulo 136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2" name="Conector de seta reta 131"/>
              <p:cNvCxnSpPr/>
              <p:nvPr/>
            </p:nvCxnSpPr>
            <p:spPr>
              <a:xfrm>
                <a:off x="5224937" y="24176617"/>
                <a:ext cx="17425935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de seta reta 132"/>
              <p:cNvCxnSpPr/>
              <p:nvPr/>
            </p:nvCxnSpPr>
            <p:spPr>
              <a:xfrm flipH="1" flipV="1">
                <a:off x="5224936" y="774017"/>
                <a:ext cx="1" cy="2340260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upo 170"/>
            <p:cNvGrpSpPr/>
            <p:nvPr/>
          </p:nvGrpSpPr>
          <p:grpSpPr>
            <a:xfrm>
              <a:off x="28001898" y="16240580"/>
              <a:ext cx="952505" cy="9251095"/>
              <a:chOff x="25555966" y="15842010"/>
              <a:chExt cx="952505" cy="9251095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25555966" y="23492667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Retângulo 167"/>
              <p:cNvSpPr/>
              <p:nvPr/>
            </p:nvSpPr>
            <p:spPr>
              <a:xfrm>
                <a:off x="25555966" y="20916349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Retângulo 168"/>
              <p:cNvSpPr/>
              <p:nvPr/>
            </p:nvSpPr>
            <p:spPr>
              <a:xfrm>
                <a:off x="25555966" y="18509691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Retângulo 169"/>
              <p:cNvSpPr/>
              <p:nvPr/>
            </p:nvSpPr>
            <p:spPr>
              <a:xfrm>
                <a:off x="25555966" y="15842010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5" name="Grupo 174"/>
            <p:cNvGrpSpPr/>
            <p:nvPr/>
          </p:nvGrpSpPr>
          <p:grpSpPr>
            <a:xfrm>
              <a:off x="30326144" y="16240580"/>
              <a:ext cx="952505" cy="9226435"/>
              <a:chOff x="27880212" y="15892603"/>
              <a:chExt cx="952505" cy="9226435"/>
            </a:xfrm>
          </p:grpSpPr>
          <p:sp>
            <p:nvSpPr>
              <p:cNvPr id="166" name="Retângulo 165"/>
              <p:cNvSpPr/>
              <p:nvPr/>
            </p:nvSpPr>
            <p:spPr>
              <a:xfrm>
                <a:off x="27880212" y="23518600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27880212" y="21136211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Retângulo 172"/>
              <p:cNvSpPr/>
              <p:nvPr/>
            </p:nvSpPr>
            <p:spPr>
              <a:xfrm>
                <a:off x="27880212" y="18520036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27880212" y="15892603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32806859" y="16240580"/>
              <a:ext cx="952505" cy="9169341"/>
              <a:chOff x="30360927" y="16109034"/>
              <a:chExt cx="952505" cy="9169341"/>
            </a:xfrm>
          </p:grpSpPr>
          <p:sp>
            <p:nvSpPr>
              <p:cNvPr id="167" name="Retângulo 166"/>
              <p:cNvSpPr/>
              <p:nvPr/>
            </p:nvSpPr>
            <p:spPr>
              <a:xfrm>
                <a:off x="30360927" y="23677937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Retângulo 175"/>
              <p:cNvSpPr/>
              <p:nvPr/>
            </p:nvSpPr>
            <p:spPr>
              <a:xfrm>
                <a:off x="30360927" y="21037714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Retângulo 176"/>
              <p:cNvSpPr/>
              <p:nvPr/>
            </p:nvSpPr>
            <p:spPr>
              <a:xfrm>
                <a:off x="30360927" y="18509691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Retângulo 177"/>
              <p:cNvSpPr/>
              <p:nvPr/>
            </p:nvSpPr>
            <p:spPr>
              <a:xfrm>
                <a:off x="30360927" y="16109034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0" name="CaixaDeTexto 179"/>
            <p:cNvSpPr txBox="1"/>
            <p:nvPr/>
          </p:nvSpPr>
          <p:spPr>
            <a:xfrm>
              <a:off x="35540304" y="26072950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CaixaDeTexto 180"/>
            <p:cNvSpPr txBox="1"/>
            <p:nvPr/>
          </p:nvSpPr>
          <p:spPr>
            <a:xfrm>
              <a:off x="25593446" y="14196322"/>
              <a:ext cx="2304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7" name="Grupo 186"/>
            <p:cNvGrpSpPr/>
            <p:nvPr/>
          </p:nvGrpSpPr>
          <p:grpSpPr>
            <a:xfrm>
              <a:off x="25744876" y="15967489"/>
              <a:ext cx="2304256" cy="9130075"/>
              <a:chOff x="3424736" y="4176714"/>
              <a:chExt cx="2304256" cy="18283051"/>
            </a:xfrm>
          </p:grpSpPr>
          <p:sp>
            <p:nvSpPr>
              <p:cNvPr id="188" name="CaixaDeTexto 187"/>
              <p:cNvSpPr txBox="1"/>
              <p:nvPr/>
            </p:nvSpPr>
            <p:spPr>
              <a:xfrm>
                <a:off x="3424736" y="20075268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CaixaDeTexto 188"/>
              <p:cNvSpPr txBox="1"/>
              <p:nvPr/>
            </p:nvSpPr>
            <p:spPr>
              <a:xfrm>
                <a:off x="3424736" y="15005906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CaixaDeTexto 189"/>
              <p:cNvSpPr txBox="1"/>
              <p:nvPr/>
            </p:nvSpPr>
            <p:spPr>
              <a:xfrm>
                <a:off x="3424736" y="9812985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CaixaDeTexto 190"/>
              <p:cNvSpPr txBox="1"/>
              <p:nvPr/>
            </p:nvSpPr>
            <p:spPr>
              <a:xfrm>
                <a:off x="3424736" y="4176714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>
              <a:off x="26831892" y="16886703"/>
              <a:ext cx="209128" cy="7994837"/>
              <a:chOff x="4504856" y="5088865"/>
              <a:chExt cx="929208" cy="16009729"/>
            </a:xfrm>
          </p:grpSpPr>
          <p:cxnSp>
            <p:nvCxnSpPr>
              <p:cNvPr id="193" name="Conector reto 192"/>
              <p:cNvCxnSpPr/>
              <p:nvPr/>
            </p:nvCxnSpPr>
            <p:spPr>
              <a:xfrm>
                <a:off x="4713984" y="2109859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to 193"/>
              <p:cNvCxnSpPr/>
              <p:nvPr/>
            </p:nvCxnSpPr>
            <p:spPr>
              <a:xfrm>
                <a:off x="4504856" y="1591401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94"/>
              <p:cNvCxnSpPr/>
              <p:nvPr/>
            </p:nvCxnSpPr>
            <p:spPr>
              <a:xfrm>
                <a:off x="4504856" y="1065743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to 195"/>
              <p:cNvCxnSpPr/>
              <p:nvPr/>
            </p:nvCxnSpPr>
            <p:spPr>
              <a:xfrm>
                <a:off x="4504856" y="5088865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upo 197"/>
            <p:cNvGrpSpPr/>
            <p:nvPr/>
          </p:nvGrpSpPr>
          <p:grpSpPr>
            <a:xfrm>
              <a:off x="27761100" y="26177684"/>
              <a:ext cx="6190960" cy="1905686"/>
              <a:chOff x="7132956" y="24554978"/>
              <a:chExt cx="11649143" cy="2646878"/>
            </a:xfrm>
          </p:grpSpPr>
          <p:sp>
            <p:nvSpPr>
              <p:cNvPr id="199" name="Retângulo 198"/>
              <p:cNvSpPr/>
              <p:nvPr/>
            </p:nvSpPr>
            <p:spPr>
              <a:xfrm>
                <a:off x="7132956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Retângulo 199"/>
              <p:cNvSpPr/>
              <p:nvPr/>
            </p:nvSpPr>
            <p:spPr>
              <a:xfrm>
                <a:off x="12302871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17580175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>
              <a:off x="28298570" y="26105676"/>
              <a:ext cx="5140504" cy="453142"/>
              <a:chOff x="25852638" y="25707106"/>
              <a:chExt cx="5140504" cy="453142"/>
            </a:xfrm>
          </p:grpSpPr>
          <p:cxnSp>
            <p:nvCxnSpPr>
              <p:cNvPr id="202" name="Conector reto 201"/>
              <p:cNvCxnSpPr/>
              <p:nvPr/>
            </p:nvCxnSpPr>
            <p:spPr>
              <a:xfrm flipV="1">
                <a:off x="25852638" y="25707106"/>
                <a:ext cx="0" cy="453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>
              <a:xfrm flipV="1">
                <a:off x="28394455" y="25807804"/>
                <a:ext cx="0" cy="312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>
              <a:xfrm flipV="1">
                <a:off x="30993142" y="25838159"/>
                <a:ext cx="0" cy="2822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0" name="Grupo 249"/>
          <p:cNvGrpSpPr/>
          <p:nvPr/>
        </p:nvGrpSpPr>
        <p:grpSpPr>
          <a:xfrm>
            <a:off x="25456844" y="360290"/>
            <a:ext cx="10153128" cy="14041560"/>
            <a:chOff x="25456844" y="360290"/>
            <a:chExt cx="10153128" cy="14041560"/>
          </a:xfrm>
        </p:grpSpPr>
        <p:grpSp>
          <p:nvGrpSpPr>
            <p:cNvPr id="110" name="Grupo 109"/>
            <p:cNvGrpSpPr/>
            <p:nvPr/>
          </p:nvGrpSpPr>
          <p:grpSpPr>
            <a:xfrm>
              <a:off x="26897004" y="792338"/>
              <a:ext cx="8712968" cy="11701300"/>
              <a:chOff x="5224936" y="774017"/>
              <a:chExt cx="17425936" cy="23402600"/>
            </a:xfrm>
          </p:grpSpPr>
          <p:grpSp>
            <p:nvGrpSpPr>
              <p:cNvPr id="111" name="Grupo 110"/>
              <p:cNvGrpSpPr/>
              <p:nvPr/>
            </p:nvGrpSpPr>
            <p:grpSpPr>
              <a:xfrm>
                <a:off x="5224937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24" name="Retângulo 123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tângulo 125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tângulo 126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>
                <a:off x="10322843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20" name="Retângulo 119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tângulo 122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>
                <a:off x="15443795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4" name="Conector de seta reta 113"/>
              <p:cNvCxnSpPr/>
              <p:nvPr/>
            </p:nvCxnSpPr>
            <p:spPr>
              <a:xfrm>
                <a:off x="5224937" y="24176617"/>
                <a:ext cx="17425935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de seta reta 114"/>
              <p:cNvCxnSpPr/>
              <p:nvPr/>
            </p:nvCxnSpPr>
            <p:spPr>
              <a:xfrm flipH="1" flipV="1">
                <a:off x="5224936" y="774017"/>
                <a:ext cx="1" cy="2340260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upo 211"/>
            <p:cNvGrpSpPr/>
            <p:nvPr/>
          </p:nvGrpSpPr>
          <p:grpSpPr>
            <a:xfrm>
              <a:off x="27481688" y="12496164"/>
              <a:ext cx="6190960" cy="1905686"/>
              <a:chOff x="7132956" y="24554978"/>
              <a:chExt cx="11649143" cy="2646878"/>
            </a:xfrm>
          </p:grpSpPr>
          <p:sp>
            <p:nvSpPr>
              <p:cNvPr id="213" name="Retângulo 212"/>
              <p:cNvSpPr/>
              <p:nvPr/>
            </p:nvSpPr>
            <p:spPr>
              <a:xfrm>
                <a:off x="7132956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Retângulo 213"/>
              <p:cNvSpPr/>
              <p:nvPr/>
            </p:nvSpPr>
            <p:spPr>
              <a:xfrm>
                <a:off x="12302871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Retângulo 214"/>
              <p:cNvSpPr/>
              <p:nvPr/>
            </p:nvSpPr>
            <p:spPr>
              <a:xfrm>
                <a:off x="17580175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" name="Grupo 215"/>
            <p:cNvGrpSpPr/>
            <p:nvPr/>
          </p:nvGrpSpPr>
          <p:grpSpPr>
            <a:xfrm>
              <a:off x="28019158" y="12436540"/>
              <a:ext cx="5140504" cy="453142"/>
              <a:chOff x="25852638" y="25707106"/>
              <a:chExt cx="5140504" cy="453142"/>
            </a:xfrm>
          </p:grpSpPr>
          <p:cxnSp>
            <p:nvCxnSpPr>
              <p:cNvPr id="217" name="Conector reto 216"/>
              <p:cNvCxnSpPr/>
              <p:nvPr/>
            </p:nvCxnSpPr>
            <p:spPr>
              <a:xfrm flipV="1">
                <a:off x="25852638" y="25707106"/>
                <a:ext cx="0" cy="453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to 217"/>
              <p:cNvCxnSpPr/>
              <p:nvPr/>
            </p:nvCxnSpPr>
            <p:spPr>
              <a:xfrm flipV="1">
                <a:off x="28394455" y="25807804"/>
                <a:ext cx="0" cy="312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to 218"/>
              <p:cNvCxnSpPr/>
              <p:nvPr/>
            </p:nvCxnSpPr>
            <p:spPr>
              <a:xfrm flipV="1">
                <a:off x="30993142" y="25838159"/>
                <a:ext cx="0" cy="2822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CaixaDeTexto 219"/>
            <p:cNvSpPr txBox="1"/>
            <p:nvPr/>
          </p:nvSpPr>
          <p:spPr>
            <a:xfrm>
              <a:off x="25456844" y="360290"/>
              <a:ext cx="2304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25608274" y="2131457"/>
              <a:ext cx="2304256" cy="9130075"/>
              <a:chOff x="3424736" y="4176714"/>
              <a:chExt cx="2304256" cy="18283051"/>
            </a:xfrm>
          </p:grpSpPr>
          <p:sp>
            <p:nvSpPr>
              <p:cNvPr id="222" name="CaixaDeTexto 221"/>
              <p:cNvSpPr txBox="1"/>
              <p:nvPr/>
            </p:nvSpPr>
            <p:spPr>
              <a:xfrm>
                <a:off x="3424736" y="20075268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CaixaDeTexto 222"/>
              <p:cNvSpPr txBox="1"/>
              <p:nvPr/>
            </p:nvSpPr>
            <p:spPr>
              <a:xfrm>
                <a:off x="3424736" y="15005906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CaixaDeTexto 223"/>
              <p:cNvSpPr txBox="1"/>
              <p:nvPr/>
            </p:nvSpPr>
            <p:spPr>
              <a:xfrm>
                <a:off x="3424736" y="9812985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CaixaDeTexto 224"/>
              <p:cNvSpPr txBox="1"/>
              <p:nvPr/>
            </p:nvSpPr>
            <p:spPr>
              <a:xfrm>
                <a:off x="3424736" y="4176714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6695290" y="3050671"/>
              <a:ext cx="209128" cy="7994837"/>
              <a:chOff x="4504856" y="5088865"/>
              <a:chExt cx="929208" cy="16009729"/>
            </a:xfrm>
          </p:grpSpPr>
          <p:cxnSp>
            <p:nvCxnSpPr>
              <p:cNvPr id="227" name="Conector reto 226"/>
              <p:cNvCxnSpPr/>
              <p:nvPr/>
            </p:nvCxnSpPr>
            <p:spPr>
              <a:xfrm>
                <a:off x="4713984" y="2109859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to 227"/>
              <p:cNvCxnSpPr/>
              <p:nvPr/>
            </p:nvCxnSpPr>
            <p:spPr>
              <a:xfrm>
                <a:off x="4504856" y="1591401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/>
              <p:cNvCxnSpPr/>
              <p:nvPr/>
            </p:nvCxnSpPr>
            <p:spPr>
              <a:xfrm>
                <a:off x="4504856" y="1065743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/>
              <p:cNvCxnSpPr/>
              <p:nvPr/>
            </p:nvCxnSpPr>
            <p:spPr>
              <a:xfrm>
                <a:off x="4504856" y="5088865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upo 232"/>
            <p:cNvGrpSpPr/>
            <p:nvPr/>
          </p:nvGrpSpPr>
          <p:grpSpPr>
            <a:xfrm>
              <a:off x="27603559" y="10245289"/>
              <a:ext cx="6348610" cy="1600438"/>
              <a:chOff x="25157627" y="10245289"/>
              <a:chExt cx="6348610" cy="1600438"/>
            </a:xfrm>
          </p:grpSpPr>
          <p:sp>
            <p:nvSpPr>
              <p:cNvPr id="197" name="Retângulo 196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Retângulo 230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Retângulo 231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4" name="Grupo 233"/>
            <p:cNvGrpSpPr/>
            <p:nvPr/>
          </p:nvGrpSpPr>
          <p:grpSpPr>
            <a:xfrm>
              <a:off x="27603277" y="7763592"/>
              <a:ext cx="6348610" cy="1600438"/>
              <a:chOff x="25157627" y="10245289"/>
              <a:chExt cx="6348610" cy="1600438"/>
            </a:xfrm>
          </p:grpSpPr>
          <p:sp>
            <p:nvSpPr>
              <p:cNvPr id="235" name="Retângulo 234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Retângulo 235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Retângulo 236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27628091" y="5178335"/>
              <a:ext cx="6348610" cy="1600438"/>
              <a:chOff x="25157627" y="10245289"/>
              <a:chExt cx="6348610" cy="1600438"/>
            </a:xfrm>
          </p:grpSpPr>
          <p:sp>
            <p:nvSpPr>
              <p:cNvPr id="240" name="Retângulo 239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Retângulo 240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Retângulo 241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3" name="Grupo 242"/>
            <p:cNvGrpSpPr/>
            <p:nvPr/>
          </p:nvGrpSpPr>
          <p:grpSpPr>
            <a:xfrm>
              <a:off x="27533170" y="2499868"/>
              <a:ext cx="6348610" cy="1600438"/>
              <a:chOff x="25157627" y="10245289"/>
              <a:chExt cx="6348610" cy="1600438"/>
            </a:xfrm>
          </p:grpSpPr>
          <p:sp>
            <p:nvSpPr>
              <p:cNvPr id="244" name="Retângulo 243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Retângulo 244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Retângulo 245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7" name="CaixaDeTexto 246"/>
          <p:cNvSpPr txBox="1"/>
          <p:nvPr/>
        </p:nvSpPr>
        <p:spPr>
          <a:xfrm>
            <a:off x="44070194" y="33699994"/>
            <a:ext cx="71362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Figure 1a</a:t>
            </a:r>
            <a:endParaRPr lang="en-US" dirty="0"/>
          </a:p>
        </p:txBody>
      </p:sp>
      <p:sp>
        <p:nvSpPr>
          <p:cNvPr id="248" name="CaixaDeTexto 247"/>
          <p:cNvSpPr txBox="1"/>
          <p:nvPr/>
        </p:nvSpPr>
        <p:spPr>
          <a:xfrm>
            <a:off x="11813668" y="29653425"/>
            <a:ext cx="21156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24936" y="2519425"/>
            <a:ext cx="17425936" cy="23402600"/>
            <a:chOff x="5224936" y="774017"/>
            <a:chExt cx="17425936" cy="23402600"/>
          </a:xfrm>
        </p:grpSpPr>
        <p:grpSp>
          <p:nvGrpSpPr>
            <p:cNvPr id="5" name="Grupo 4"/>
            <p:cNvGrpSpPr/>
            <p:nvPr/>
          </p:nvGrpSpPr>
          <p:grpSpPr>
            <a:xfrm>
              <a:off x="5224937" y="3006265"/>
              <a:ext cx="5120952" cy="21170352"/>
              <a:chOff x="3759303" y="3240585"/>
              <a:chExt cx="5120952" cy="21170352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3759303" y="8533173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59303" y="13825761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59303" y="3240585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59303" y="19118349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10322843" y="3006265"/>
              <a:ext cx="5120952" cy="21170352"/>
              <a:chOff x="3759303" y="3240585"/>
              <a:chExt cx="5120952" cy="21170352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59303" y="8533173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59303" y="13825761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59303" y="3240585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59303" y="19118349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5443795" y="3006265"/>
              <a:ext cx="5120952" cy="21170352"/>
              <a:chOff x="3759303" y="3240585"/>
              <a:chExt cx="5120952" cy="21170352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3759303" y="8533173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759303" y="13825761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759303" y="3240585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3759303" y="19118349"/>
                <a:ext cx="5120952" cy="5292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Conector de seta reta 7"/>
            <p:cNvCxnSpPr/>
            <p:nvPr/>
          </p:nvCxnSpPr>
          <p:spPr>
            <a:xfrm>
              <a:off x="5224937" y="24176617"/>
              <a:ext cx="1742593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 flipV="1">
              <a:off x="5224936" y="774017"/>
              <a:ext cx="1" cy="23402600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/>
          <p:cNvSpPr txBox="1"/>
          <p:nvPr/>
        </p:nvSpPr>
        <p:spPr>
          <a:xfrm>
            <a:off x="3704433" y="2519425"/>
            <a:ext cx="23042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7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0874336" y="25518952"/>
            <a:ext cx="23042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7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5584976" y="7733614"/>
            <a:ext cx="2736304" cy="17126612"/>
            <a:chOff x="6021216" y="4852340"/>
            <a:chExt cx="2736304" cy="17126612"/>
          </a:xfrm>
        </p:grpSpPr>
        <p:sp>
          <p:nvSpPr>
            <p:cNvPr id="25" name="CaixaDeTexto 24"/>
            <p:cNvSpPr txBox="1"/>
            <p:nvPr/>
          </p:nvSpPr>
          <p:spPr>
            <a:xfrm>
              <a:off x="6021216" y="20378514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093224" y="15437516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093224" y="10144928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93224" y="4852340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0481520" y="7661606"/>
            <a:ext cx="2664296" cy="17126612"/>
            <a:chOff x="6093224" y="4852340"/>
            <a:chExt cx="2664296" cy="17126612"/>
          </a:xfrm>
        </p:grpSpPr>
        <p:sp>
          <p:nvSpPr>
            <p:cNvPr id="30" name="CaixaDeTexto 29"/>
            <p:cNvSpPr txBox="1"/>
            <p:nvPr/>
          </p:nvSpPr>
          <p:spPr>
            <a:xfrm>
              <a:off x="6093224" y="20378514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093224" y="15437516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093224" y="10144928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093224" y="4852340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15594088" y="7589598"/>
            <a:ext cx="2736304" cy="17126612"/>
            <a:chOff x="6021216" y="4852340"/>
            <a:chExt cx="2736304" cy="17126612"/>
          </a:xfrm>
        </p:grpSpPr>
        <p:sp>
          <p:nvSpPr>
            <p:cNvPr id="35" name="CaixaDeTexto 34"/>
            <p:cNvSpPr txBox="1"/>
            <p:nvPr/>
          </p:nvSpPr>
          <p:spPr>
            <a:xfrm>
              <a:off x="6093224" y="20378514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021216" y="15437516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093224" y="10144928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093224" y="4852340"/>
              <a:ext cx="26642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i=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7511804" y="6665010"/>
            <a:ext cx="403200" cy="16345816"/>
            <a:chOff x="7511804" y="4968802"/>
            <a:chExt cx="403200" cy="16345816"/>
          </a:xfrm>
        </p:grpSpPr>
        <p:sp>
          <p:nvSpPr>
            <p:cNvPr id="40" name="Elipse 39"/>
            <p:cNvSpPr/>
            <p:nvPr/>
          </p:nvSpPr>
          <p:spPr>
            <a:xfrm>
              <a:off x="7511804" y="2091141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ipse 40"/>
            <p:cNvSpPr/>
            <p:nvPr/>
          </p:nvSpPr>
          <p:spPr>
            <a:xfrm>
              <a:off x="7511804" y="1572684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ipse 41"/>
            <p:cNvSpPr/>
            <p:nvPr/>
          </p:nvSpPr>
          <p:spPr>
            <a:xfrm>
              <a:off x="7511804" y="1047025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/>
            <p:cNvSpPr/>
            <p:nvPr/>
          </p:nvSpPr>
          <p:spPr>
            <a:xfrm>
              <a:off x="7511804" y="496880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12480119" y="6665010"/>
            <a:ext cx="403200" cy="16345816"/>
            <a:chOff x="7511804" y="4968802"/>
            <a:chExt cx="403200" cy="16345816"/>
          </a:xfrm>
        </p:grpSpPr>
        <p:sp>
          <p:nvSpPr>
            <p:cNvPr id="45" name="Elipse 44"/>
            <p:cNvSpPr/>
            <p:nvPr/>
          </p:nvSpPr>
          <p:spPr>
            <a:xfrm>
              <a:off x="7511804" y="2091141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/>
            <p:cNvSpPr/>
            <p:nvPr/>
          </p:nvSpPr>
          <p:spPr>
            <a:xfrm>
              <a:off x="7511804" y="1572684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/>
            <p:cNvSpPr/>
            <p:nvPr/>
          </p:nvSpPr>
          <p:spPr>
            <a:xfrm>
              <a:off x="7511804" y="1047025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/>
            <p:cNvSpPr/>
            <p:nvPr/>
          </p:nvSpPr>
          <p:spPr>
            <a:xfrm>
              <a:off x="7511804" y="496880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17580176" y="6665010"/>
            <a:ext cx="403200" cy="16345816"/>
            <a:chOff x="7511804" y="4968802"/>
            <a:chExt cx="403200" cy="16345816"/>
          </a:xfrm>
        </p:grpSpPr>
        <p:sp>
          <p:nvSpPr>
            <p:cNvPr id="50" name="Elipse 49"/>
            <p:cNvSpPr/>
            <p:nvPr/>
          </p:nvSpPr>
          <p:spPr>
            <a:xfrm>
              <a:off x="7511804" y="2091141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ipse 50"/>
            <p:cNvSpPr/>
            <p:nvPr/>
          </p:nvSpPr>
          <p:spPr>
            <a:xfrm>
              <a:off x="7511804" y="1572684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/>
            <p:cNvSpPr/>
            <p:nvPr/>
          </p:nvSpPr>
          <p:spPr>
            <a:xfrm>
              <a:off x="7511804" y="10470258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ipse 52"/>
            <p:cNvSpPr/>
            <p:nvPr/>
          </p:nvSpPr>
          <p:spPr>
            <a:xfrm>
              <a:off x="7511804" y="4968802"/>
              <a:ext cx="403200" cy="4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Conector reto 53"/>
          <p:cNvCxnSpPr/>
          <p:nvPr/>
        </p:nvCxnSpPr>
        <p:spPr>
          <a:xfrm flipV="1">
            <a:off x="5224937" y="22809226"/>
            <a:ext cx="2560476" cy="185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3424736" y="5922122"/>
            <a:ext cx="2304256" cy="17498992"/>
            <a:chOff x="3424736" y="4176714"/>
            <a:chExt cx="2304256" cy="17498992"/>
          </a:xfrm>
        </p:grpSpPr>
        <p:sp>
          <p:nvSpPr>
            <p:cNvPr id="56" name="CaixaDeTexto 55"/>
            <p:cNvSpPr txBox="1"/>
            <p:nvPr/>
          </p:nvSpPr>
          <p:spPr>
            <a:xfrm>
              <a:off x="3424736" y="20075268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424736" y="15005907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424736" y="9812985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424736" y="4176714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4504856" y="6834273"/>
            <a:ext cx="929208" cy="16009729"/>
            <a:chOff x="4504856" y="5088865"/>
            <a:chExt cx="929208" cy="16009729"/>
          </a:xfrm>
        </p:grpSpPr>
        <p:cxnSp>
          <p:nvCxnSpPr>
            <p:cNvPr id="61" name="Conector reto 60"/>
            <p:cNvCxnSpPr/>
            <p:nvPr/>
          </p:nvCxnSpPr>
          <p:spPr>
            <a:xfrm>
              <a:off x="4713984" y="2109859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4504856" y="15914018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4504856" y="10657434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4504856" y="5088865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/>
          <p:cNvGrpSpPr/>
          <p:nvPr/>
        </p:nvGrpSpPr>
        <p:grpSpPr>
          <a:xfrm>
            <a:off x="7132956" y="26084362"/>
            <a:ext cx="11608115" cy="1600438"/>
            <a:chOff x="7132956" y="24554978"/>
            <a:chExt cx="11608115" cy="1600438"/>
          </a:xfrm>
        </p:grpSpPr>
        <p:sp>
          <p:nvSpPr>
            <p:cNvPr id="66" name="Retângulo 65"/>
            <p:cNvSpPr/>
            <p:nvPr/>
          </p:nvSpPr>
          <p:spPr>
            <a:xfrm>
              <a:off x="7132956" y="24554978"/>
              <a:ext cx="1160895" cy="16004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pt-B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12302871" y="24554978"/>
              <a:ext cx="1160895" cy="16004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7580176" y="24554978"/>
              <a:ext cx="1160895" cy="16004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9" name="Conector reto 68"/>
          <p:cNvCxnSpPr/>
          <p:nvPr/>
        </p:nvCxnSpPr>
        <p:spPr>
          <a:xfrm flipV="1">
            <a:off x="5074024" y="17659426"/>
            <a:ext cx="2560476" cy="185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5329761" y="12407858"/>
            <a:ext cx="2560476" cy="185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V="1">
            <a:off x="5408331" y="6815759"/>
            <a:ext cx="2560476" cy="185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endCxn id="45" idx="4"/>
          </p:cNvCxnSpPr>
          <p:nvPr/>
        </p:nvCxnSpPr>
        <p:spPr>
          <a:xfrm flipH="1" flipV="1">
            <a:off x="12681719" y="23010826"/>
            <a:ext cx="25281" cy="28792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 flipV="1">
            <a:off x="17781776" y="23010826"/>
            <a:ext cx="18514" cy="28792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rot="16200000">
            <a:off x="7421180" y="26120366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 rot="16200000">
            <a:off x="12389732" y="2619237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rot="16200000">
            <a:off x="17469448" y="26214080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flipH="1" flipV="1">
            <a:off x="7719935" y="23038548"/>
            <a:ext cx="25281" cy="28792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8861340" y="1527775"/>
            <a:ext cx="85689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pt-B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grid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o 78"/>
          <p:cNvGrpSpPr/>
          <p:nvPr/>
        </p:nvGrpSpPr>
        <p:grpSpPr>
          <a:xfrm>
            <a:off x="27251970" y="14196322"/>
            <a:ext cx="12251114" cy="13887048"/>
            <a:chOff x="25593446" y="14196322"/>
            <a:chExt cx="12251114" cy="13887048"/>
          </a:xfrm>
        </p:grpSpPr>
        <p:grpSp>
          <p:nvGrpSpPr>
            <p:cNvPr id="80" name="Grupo 79"/>
            <p:cNvGrpSpPr/>
            <p:nvPr/>
          </p:nvGrpSpPr>
          <p:grpSpPr>
            <a:xfrm>
              <a:off x="27049405" y="14467148"/>
              <a:ext cx="8712968" cy="11701300"/>
              <a:chOff x="5224936" y="774017"/>
              <a:chExt cx="17425936" cy="23402600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5224937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tângulo 130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upo 116"/>
              <p:cNvGrpSpPr/>
              <p:nvPr/>
            </p:nvGrpSpPr>
            <p:grpSpPr>
              <a:xfrm>
                <a:off x="10322843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25" name="Retângulo 124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tângulo 125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tângulo 126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tângulo 127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upo 117"/>
              <p:cNvGrpSpPr/>
              <p:nvPr/>
            </p:nvGrpSpPr>
            <p:grpSpPr>
              <a:xfrm>
                <a:off x="15443795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21" name="Retângulo 120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tângulo 122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9" name="Conector de seta reta 118"/>
              <p:cNvCxnSpPr/>
              <p:nvPr/>
            </p:nvCxnSpPr>
            <p:spPr>
              <a:xfrm>
                <a:off x="5224937" y="24176617"/>
                <a:ext cx="17425935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 flipH="1" flipV="1">
                <a:off x="5224936" y="774017"/>
                <a:ext cx="1" cy="2340260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upo 80"/>
            <p:cNvGrpSpPr/>
            <p:nvPr/>
          </p:nvGrpSpPr>
          <p:grpSpPr>
            <a:xfrm>
              <a:off x="28001898" y="16240580"/>
              <a:ext cx="952505" cy="9251095"/>
              <a:chOff x="25555966" y="15842010"/>
              <a:chExt cx="952505" cy="9251095"/>
            </a:xfrm>
          </p:grpSpPr>
          <p:sp>
            <p:nvSpPr>
              <p:cNvPr id="112" name="Retângulo 111"/>
              <p:cNvSpPr/>
              <p:nvPr/>
            </p:nvSpPr>
            <p:spPr>
              <a:xfrm>
                <a:off x="25555966" y="23492667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tângulo 112"/>
              <p:cNvSpPr/>
              <p:nvPr/>
            </p:nvSpPr>
            <p:spPr>
              <a:xfrm>
                <a:off x="25555966" y="20916349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25555966" y="18509691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tângulo 114"/>
              <p:cNvSpPr/>
              <p:nvPr/>
            </p:nvSpPr>
            <p:spPr>
              <a:xfrm>
                <a:off x="25555966" y="15842010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30326144" y="16240580"/>
              <a:ext cx="952505" cy="9226435"/>
              <a:chOff x="27880212" y="15892603"/>
              <a:chExt cx="952505" cy="9226435"/>
            </a:xfrm>
          </p:grpSpPr>
          <p:sp>
            <p:nvSpPr>
              <p:cNvPr id="108" name="Retângulo 107"/>
              <p:cNvSpPr/>
              <p:nvPr/>
            </p:nvSpPr>
            <p:spPr>
              <a:xfrm>
                <a:off x="27880212" y="23518600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27880212" y="21136211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Retângulo 109"/>
              <p:cNvSpPr/>
              <p:nvPr/>
            </p:nvSpPr>
            <p:spPr>
              <a:xfrm>
                <a:off x="27880212" y="18520036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Retângulo 110"/>
              <p:cNvSpPr/>
              <p:nvPr/>
            </p:nvSpPr>
            <p:spPr>
              <a:xfrm>
                <a:off x="27880212" y="15892603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>
              <a:off x="32806859" y="16240580"/>
              <a:ext cx="952505" cy="9169341"/>
              <a:chOff x="30360927" y="16109034"/>
              <a:chExt cx="952505" cy="9169341"/>
            </a:xfrm>
          </p:grpSpPr>
          <p:sp>
            <p:nvSpPr>
              <p:cNvPr id="104" name="Retângulo 103"/>
              <p:cNvSpPr/>
              <p:nvPr/>
            </p:nvSpPr>
            <p:spPr>
              <a:xfrm>
                <a:off x="30360927" y="23677937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tângulo 104"/>
              <p:cNvSpPr/>
              <p:nvPr/>
            </p:nvSpPr>
            <p:spPr>
              <a:xfrm>
                <a:off x="30360927" y="21037714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30360927" y="18509691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30360927" y="16109034"/>
                <a:ext cx="95250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CaixaDeTexto 83"/>
            <p:cNvSpPr txBox="1"/>
            <p:nvPr/>
          </p:nvSpPr>
          <p:spPr>
            <a:xfrm>
              <a:off x="35540304" y="26072950"/>
              <a:ext cx="23042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25593446" y="14196322"/>
              <a:ext cx="2304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" name="Grupo 85"/>
            <p:cNvGrpSpPr/>
            <p:nvPr/>
          </p:nvGrpSpPr>
          <p:grpSpPr>
            <a:xfrm>
              <a:off x="25744876" y="15967489"/>
              <a:ext cx="2304256" cy="9130075"/>
              <a:chOff x="3424736" y="4176714"/>
              <a:chExt cx="2304256" cy="18283051"/>
            </a:xfrm>
          </p:grpSpPr>
          <p:sp>
            <p:nvSpPr>
              <p:cNvPr id="100" name="CaixaDeTexto 99"/>
              <p:cNvSpPr txBox="1"/>
              <p:nvPr/>
            </p:nvSpPr>
            <p:spPr>
              <a:xfrm>
                <a:off x="3424736" y="20075268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CaixaDeTexto 100"/>
              <p:cNvSpPr txBox="1"/>
              <p:nvPr/>
            </p:nvSpPr>
            <p:spPr>
              <a:xfrm>
                <a:off x="3424736" y="15005906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CaixaDeTexto 101"/>
              <p:cNvSpPr txBox="1"/>
              <p:nvPr/>
            </p:nvSpPr>
            <p:spPr>
              <a:xfrm>
                <a:off x="3424736" y="9812985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CaixaDeTexto 102"/>
              <p:cNvSpPr txBox="1"/>
              <p:nvPr/>
            </p:nvSpPr>
            <p:spPr>
              <a:xfrm>
                <a:off x="3424736" y="4176714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" name="Grupo 86"/>
            <p:cNvGrpSpPr/>
            <p:nvPr/>
          </p:nvGrpSpPr>
          <p:grpSpPr>
            <a:xfrm>
              <a:off x="26831892" y="16886703"/>
              <a:ext cx="209128" cy="7994837"/>
              <a:chOff x="4504856" y="5088865"/>
              <a:chExt cx="929208" cy="16009729"/>
            </a:xfrm>
          </p:grpSpPr>
          <p:cxnSp>
            <p:nvCxnSpPr>
              <p:cNvPr id="96" name="Conector reto 95"/>
              <p:cNvCxnSpPr/>
              <p:nvPr/>
            </p:nvCxnSpPr>
            <p:spPr>
              <a:xfrm>
                <a:off x="4713984" y="2109859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/>
              <p:cNvCxnSpPr/>
              <p:nvPr/>
            </p:nvCxnSpPr>
            <p:spPr>
              <a:xfrm>
                <a:off x="4504856" y="1591401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/>
              <p:cNvCxnSpPr/>
              <p:nvPr/>
            </p:nvCxnSpPr>
            <p:spPr>
              <a:xfrm>
                <a:off x="4504856" y="1065743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4504856" y="5088865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o 87"/>
            <p:cNvGrpSpPr/>
            <p:nvPr/>
          </p:nvGrpSpPr>
          <p:grpSpPr>
            <a:xfrm>
              <a:off x="27761100" y="26177684"/>
              <a:ext cx="6190960" cy="1905686"/>
              <a:chOff x="7132956" y="24554978"/>
              <a:chExt cx="11649143" cy="2646878"/>
            </a:xfrm>
          </p:grpSpPr>
          <p:sp>
            <p:nvSpPr>
              <p:cNvPr id="93" name="Retângulo 92"/>
              <p:cNvSpPr/>
              <p:nvPr/>
            </p:nvSpPr>
            <p:spPr>
              <a:xfrm>
                <a:off x="7132956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tângulo 93"/>
              <p:cNvSpPr/>
              <p:nvPr/>
            </p:nvSpPr>
            <p:spPr>
              <a:xfrm>
                <a:off x="12302871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tângulo 94"/>
              <p:cNvSpPr/>
              <p:nvPr/>
            </p:nvSpPr>
            <p:spPr>
              <a:xfrm>
                <a:off x="17580175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Grupo 88"/>
            <p:cNvGrpSpPr/>
            <p:nvPr/>
          </p:nvGrpSpPr>
          <p:grpSpPr>
            <a:xfrm>
              <a:off x="28298570" y="26105676"/>
              <a:ext cx="5140504" cy="453142"/>
              <a:chOff x="25852638" y="25707106"/>
              <a:chExt cx="5140504" cy="453142"/>
            </a:xfrm>
          </p:grpSpPr>
          <p:cxnSp>
            <p:nvCxnSpPr>
              <p:cNvPr id="90" name="Conector reto 89"/>
              <p:cNvCxnSpPr/>
              <p:nvPr/>
            </p:nvCxnSpPr>
            <p:spPr>
              <a:xfrm flipV="1">
                <a:off x="25852638" y="25707106"/>
                <a:ext cx="0" cy="453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 flipV="1">
                <a:off x="28394455" y="25807804"/>
                <a:ext cx="0" cy="312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 flipV="1">
                <a:off x="30993142" y="25838159"/>
                <a:ext cx="0" cy="2822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upo 132"/>
          <p:cNvGrpSpPr/>
          <p:nvPr/>
        </p:nvGrpSpPr>
        <p:grpSpPr>
          <a:xfrm>
            <a:off x="27115368" y="360290"/>
            <a:ext cx="10153128" cy="14041560"/>
            <a:chOff x="25456844" y="360290"/>
            <a:chExt cx="10153128" cy="14041560"/>
          </a:xfrm>
        </p:grpSpPr>
        <p:grpSp>
          <p:nvGrpSpPr>
            <p:cNvPr id="134" name="Grupo 133"/>
            <p:cNvGrpSpPr/>
            <p:nvPr/>
          </p:nvGrpSpPr>
          <p:grpSpPr>
            <a:xfrm>
              <a:off x="26897004" y="792338"/>
              <a:ext cx="8712968" cy="11701300"/>
              <a:chOff x="5224936" y="774017"/>
              <a:chExt cx="17425936" cy="23402600"/>
            </a:xfrm>
          </p:grpSpPr>
          <p:grpSp>
            <p:nvGrpSpPr>
              <p:cNvPr id="170" name="Grupo 169"/>
              <p:cNvGrpSpPr/>
              <p:nvPr/>
            </p:nvGrpSpPr>
            <p:grpSpPr>
              <a:xfrm>
                <a:off x="5224937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83" name="Retângulo 182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tângulo 183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tângulo 184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tângulo 185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upo 170"/>
              <p:cNvGrpSpPr/>
              <p:nvPr/>
            </p:nvGrpSpPr>
            <p:grpSpPr>
              <a:xfrm>
                <a:off x="10322843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79" name="Retângulo 178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tângulo 179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tângulo 181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15443795" y="3006265"/>
                <a:ext cx="5120952" cy="21170352"/>
                <a:chOff x="3759303" y="3240585"/>
                <a:chExt cx="5120952" cy="21170352"/>
              </a:xfrm>
            </p:grpSpPr>
            <p:sp>
              <p:nvSpPr>
                <p:cNvPr id="175" name="Retângulo 174"/>
                <p:cNvSpPr/>
                <p:nvPr/>
              </p:nvSpPr>
              <p:spPr>
                <a:xfrm>
                  <a:off x="3759303" y="8533173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tângulo 175"/>
                <p:cNvSpPr/>
                <p:nvPr/>
              </p:nvSpPr>
              <p:spPr>
                <a:xfrm>
                  <a:off x="3759303" y="13825761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>
                  <a:off x="3759303" y="3240585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3759303" y="19118349"/>
                  <a:ext cx="5120952" cy="5292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3" name="Conector de seta reta 172"/>
              <p:cNvCxnSpPr/>
              <p:nvPr/>
            </p:nvCxnSpPr>
            <p:spPr>
              <a:xfrm>
                <a:off x="5224937" y="24176617"/>
                <a:ext cx="17425935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de seta reta 173"/>
              <p:cNvCxnSpPr/>
              <p:nvPr/>
            </p:nvCxnSpPr>
            <p:spPr>
              <a:xfrm flipH="1" flipV="1">
                <a:off x="5224936" y="774017"/>
                <a:ext cx="1" cy="2340260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upo 134"/>
            <p:cNvGrpSpPr/>
            <p:nvPr/>
          </p:nvGrpSpPr>
          <p:grpSpPr>
            <a:xfrm>
              <a:off x="27481688" y="12496164"/>
              <a:ext cx="6190960" cy="1905686"/>
              <a:chOff x="7132956" y="24554978"/>
              <a:chExt cx="11649143" cy="2646878"/>
            </a:xfrm>
          </p:grpSpPr>
          <p:sp>
            <p:nvSpPr>
              <p:cNvPr id="167" name="Retângulo 166"/>
              <p:cNvSpPr/>
              <p:nvPr/>
            </p:nvSpPr>
            <p:spPr>
              <a:xfrm>
                <a:off x="7132956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Retângulo 167"/>
              <p:cNvSpPr/>
              <p:nvPr/>
            </p:nvSpPr>
            <p:spPr>
              <a:xfrm>
                <a:off x="12302871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Retângulo 168"/>
              <p:cNvSpPr/>
              <p:nvPr/>
            </p:nvSpPr>
            <p:spPr>
              <a:xfrm>
                <a:off x="17580175" y="24554978"/>
                <a:ext cx="1201924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28019158" y="12436540"/>
              <a:ext cx="5140504" cy="453142"/>
              <a:chOff x="25852638" y="25707106"/>
              <a:chExt cx="5140504" cy="453142"/>
            </a:xfrm>
          </p:grpSpPr>
          <p:cxnSp>
            <p:nvCxnSpPr>
              <p:cNvPr id="164" name="Conector reto 163"/>
              <p:cNvCxnSpPr/>
              <p:nvPr/>
            </p:nvCxnSpPr>
            <p:spPr>
              <a:xfrm flipV="1">
                <a:off x="25852638" y="25707106"/>
                <a:ext cx="0" cy="453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 flipV="1">
                <a:off x="28394455" y="25807804"/>
                <a:ext cx="0" cy="312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 flipV="1">
                <a:off x="30993142" y="25838159"/>
                <a:ext cx="0" cy="2822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CaixaDeTexto 136"/>
            <p:cNvSpPr txBox="1"/>
            <p:nvPr/>
          </p:nvSpPr>
          <p:spPr>
            <a:xfrm>
              <a:off x="25456844" y="360290"/>
              <a:ext cx="2304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25608274" y="2131457"/>
              <a:ext cx="2304256" cy="9130075"/>
              <a:chOff x="3424736" y="4176714"/>
              <a:chExt cx="2304256" cy="18283051"/>
            </a:xfrm>
          </p:grpSpPr>
          <p:sp>
            <p:nvSpPr>
              <p:cNvPr id="160" name="CaixaDeTexto 159"/>
              <p:cNvSpPr txBox="1"/>
              <p:nvPr/>
            </p:nvSpPr>
            <p:spPr>
              <a:xfrm>
                <a:off x="3424736" y="20075268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CaixaDeTexto 160"/>
              <p:cNvSpPr txBox="1"/>
              <p:nvPr/>
            </p:nvSpPr>
            <p:spPr>
              <a:xfrm>
                <a:off x="3424736" y="15005906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CaixaDeTexto 161"/>
              <p:cNvSpPr txBox="1"/>
              <p:nvPr/>
            </p:nvSpPr>
            <p:spPr>
              <a:xfrm>
                <a:off x="3424736" y="9812985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CaixaDeTexto 162"/>
              <p:cNvSpPr txBox="1"/>
              <p:nvPr/>
            </p:nvSpPr>
            <p:spPr>
              <a:xfrm>
                <a:off x="3424736" y="4176714"/>
                <a:ext cx="2304256" cy="238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8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8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26695290" y="3050671"/>
              <a:ext cx="209128" cy="7994837"/>
              <a:chOff x="4504856" y="5088865"/>
              <a:chExt cx="929208" cy="16009729"/>
            </a:xfrm>
          </p:grpSpPr>
          <p:cxnSp>
            <p:nvCxnSpPr>
              <p:cNvPr id="156" name="Conector reto 155"/>
              <p:cNvCxnSpPr/>
              <p:nvPr/>
            </p:nvCxnSpPr>
            <p:spPr>
              <a:xfrm>
                <a:off x="4713984" y="2109859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/>
              <p:cNvCxnSpPr/>
              <p:nvPr/>
            </p:nvCxnSpPr>
            <p:spPr>
              <a:xfrm>
                <a:off x="4504856" y="1591401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to 157"/>
              <p:cNvCxnSpPr/>
              <p:nvPr/>
            </p:nvCxnSpPr>
            <p:spPr>
              <a:xfrm>
                <a:off x="4504856" y="10657434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4504856" y="5088865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o 139"/>
            <p:cNvGrpSpPr/>
            <p:nvPr/>
          </p:nvGrpSpPr>
          <p:grpSpPr>
            <a:xfrm>
              <a:off x="27603559" y="10245289"/>
              <a:ext cx="6348610" cy="1600438"/>
              <a:chOff x="25157627" y="10245289"/>
              <a:chExt cx="6348610" cy="1600438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Retângulo 153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Retângulo 154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Grupo 140"/>
            <p:cNvGrpSpPr/>
            <p:nvPr/>
          </p:nvGrpSpPr>
          <p:grpSpPr>
            <a:xfrm>
              <a:off x="27603277" y="7763592"/>
              <a:ext cx="6348610" cy="1600438"/>
              <a:chOff x="25157627" y="10245289"/>
              <a:chExt cx="6348610" cy="1600438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Retângulo 150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tângulo 151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upo 141"/>
            <p:cNvGrpSpPr/>
            <p:nvPr/>
          </p:nvGrpSpPr>
          <p:grpSpPr>
            <a:xfrm>
              <a:off x="27628091" y="5178335"/>
              <a:ext cx="6348610" cy="1600438"/>
              <a:chOff x="25157627" y="10245289"/>
              <a:chExt cx="6348610" cy="1600438"/>
            </a:xfrm>
          </p:grpSpPr>
          <p:sp>
            <p:nvSpPr>
              <p:cNvPr id="147" name="Retângulo 146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Retângulo 147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Retângulo 148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" name="Grupo 142"/>
            <p:cNvGrpSpPr/>
            <p:nvPr/>
          </p:nvGrpSpPr>
          <p:grpSpPr>
            <a:xfrm>
              <a:off x="27533170" y="2499868"/>
              <a:ext cx="6348610" cy="1600438"/>
              <a:chOff x="25157627" y="10245289"/>
              <a:chExt cx="6348610" cy="1600438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25157627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Retângulo 144"/>
              <p:cNvSpPr/>
              <p:nvPr/>
            </p:nvSpPr>
            <p:spPr>
              <a:xfrm>
                <a:off x="27673379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Retângulo 145"/>
              <p:cNvSpPr/>
              <p:nvPr/>
            </p:nvSpPr>
            <p:spPr>
              <a:xfrm>
                <a:off x="30345342" y="10245289"/>
                <a:ext cx="1160895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7" name="CaixaDeTexto 186"/>
          <p:cNvSpPr txBox="1"/>
          <p:nvPr/>
        </p:nvSpPr>
        <p:spPr>
          <a:xfrm>
            <a:off x="44070194" y="33699994"/>
            <a:ext cx="71362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Figure 1b</a:t>
            </a:r>
            <a:endParaRPr lang="en-US" dirty="0"/>
          </a:p>
        </p:txBody>
      </p:sp>
      <p:sp>
        <p:nvSpPr>
          <p:cNvPr id="188" name="CaixaDeTexto 187"/>
          <p:cNvSpPr txBox="1"/>
          <p:nvPr/>
        </p:nvSpPr>
        <p:spPr>
          <a:xfrm>
            <a:off x="11813668" y="29653425"/>
            <a:ext cx="21156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2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231</Words>
  <Application>Microsoft Office PowerPoint</Application>
  <PresentationFormat>Personalizar</PresentationFormat>
  <Paragraphs>217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valcris</dc:creator>
  <cp:lastModifiedBy>valcris</cp:lastModifiedBy>
  <cp:revision>7</cp:revision>
  <dcterms:created xsi:type="dcterms:W3CDTF">2019-12-10T19:41:18Z</dcterms:created>
  <dcterms:modified xsi:type="dcterms:W3CDTF">2019-12-20T16:43:11Z</dcterms:modified>
</cp:coreProperties>
</file>