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041" r:id="rId2"/>
    <p:sldId id="1044" r:id="rId3"/>
    <p:sldId id="1049" r:id="rId4"/>
    <p:sldId id="1052" r:id="rId5"/>
    <p:sldId id="1055" r:id="rId6"/>
    <p:sldId id="1058" r:id="rId7"/>
    <p:sldId id="1063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3961" autoAdjust="0"/>
  </p:normalViewPr>
  <p:slideViewPr>
    <p:cSldViewPr showGuides="1"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0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.wmf"/><Relationship Id="rId1" Type="http://schemas.openxmlformats.org/officeDocument/2006/relationships/image" Target="../media/image4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2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16.wmf"/><Relationship Id="rId7" Type="http://schemas.openxmlformats.org/officeDocument/2006/relationships/image" Target="../media/image19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8.wmf"/><Relationship Id="rId5" Type="http://schemas.openxmlformats.org/officeDocument/2006/relationships/image" Target="../media/image12.wmf"/><Relationship Id="rId10" Type="http://schemas.openxmlformats.org/officeDocument/2006/relationships/image" Target="../media/image21.wmf"/><Relationship Id="rId4" Type="http://schemas.openxmlformats.org/officeDocument/2006/relationships/image" Target="../media/image17.wmf"/><Relationship Id="rId9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2C939-56F3-43C2-8E89-E24F74DAE556}" type="datetimeFigureOut">
              <a:rPr lang="pt-BR" smtClean="0"/>
              <a:pPr/>
              <a:t>10/01/2014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AC361-97EB-4D3F-8567-A81092F2FD7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53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5BD8-13C5-49E7-BF2F-DB6107952E74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DBDB-8B8C-4E8C-AED5-DC8188EF48B5}" type="datetimeFigureOut">
              <a:rPr lang="pt-BR" smtClean="0"/>
              <a:pPr/>
              <a:t>10/01/2014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EF36-7D98-4249-A1D5-C5E646B7C2B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DBDB-8B8C-4E8C-AED5-DC8188EF48B5}" type="datetimeFigureOut">
              <a:rPr lang="pt-BR" smtClean="0"/>
              <a:pPr/>
              <a:t>10/01/2014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EF36-7D98-4249-A1D5-C5E646B7C2B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DBDB-8B8C-4E8C-AED5-DC8188EF48B5}" type="datetimeFigureOut">
              <a:rPr lang="pt-BR" smtClean="0"/>
              <a:pPr/>
              <a:t>10/01/2014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EF36-7D98-4249-A1D5-C5E646B7C2B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DBDB-8B8C-4E8C-AED5-DC8188EF48B5}" type="datetimeFigureOut">
              <a:rPr lang="pt-BR" smtClean="0"/>
              <a:pPr/>
              <a:t>10/01/2014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EF36-7D98-4249-A1D5-C5E646B7C2B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DBDB-8B8C-4E8C-AED5-DC8188EF48B5}" type="datetimeFigureOut">
              <a:rPr lang="pt-BR" smtClean="0"/>
              <a:pPr/>
              <a:t>10/01/2014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EF36-7D98-4249-A1D5-C5E646B7C2B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DBDB-8B8C-4E8C-AED5-DC8188EF48B5}" type="datetimeFigureOut">
              <a:rPr lang="pt-BR" smtClean="0"/>
              <a:pPr/>
              <a:t>10/01/2014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EF36-7D98-4249-A1D5-C5E646B7C2B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DBDB-8B8C-4E8C-AED5-DC8188EF48B5}" type="datetimeFigureOut">
              <a:rPr lang="pt-BR" smtClean="0"/>
              <a:pPr/>
              <a:t>10/01/2014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EF36-7D98-4249-A1D5-C5E646B7C2B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DBDB-8B8C-4E8C-AED5-DC8188EF48B5}" type="datetimeFigureOut">
              <a:rPr lang="pt-BR" smtClean="0"/>
              <a:pPr/>
              <a:t>10/01/2014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EF36-7D98-4249-A1D5-C5E646B7C2B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DBDB-8B8C-4E8C-AED5-DC8188EF48B5}" type="datetimeFigureOut">
              <a:rPr lang="pt-BR" smtClean="0"/>
              <a:pPr/>
              <a:t>10/01/2014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EF36-7D98-4249-A1D5-C5E646B7C2B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DBDB-8B8C-4E8C-AED5-DC8188EF48B5}" type="datetimeFigureOut">
              <a:rPr lang="pt-BR" smtClean="0"/>
              <a:pPr/>
              <a:t>10/01/2014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EF36-7D98-4249-A1D5-C5E646B7C2B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DBDB-8B8C-4E8C-AED5-DC8188EF48B5}" type="datetimeFigureOut">
              <a:rPr lang="pt-BR" smtClean="0"/>
              <a:pPr/>
              <a:t>10/01/2014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EF36-7D98-4249-A1D5-C5E646B7C2B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7DBDB-8B8C-4E8C-AED5-DC8188EF48B5}" type="datetimeFigureOut">
              <a:rPr lang="pt-BR" smtClean="0"/>
              <a:pPr/>
              <a:t>10/01/2014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6EF36-7D98-4249-A1D5-C5E646B7C2B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6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1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26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20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19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5.bin"/><Relationship Id="rId20" Type="http://schemas.openxmlformats.org/officeDocument/2006/relationships/oleObject" Target="../embeddings/oleObject27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image" Target="../media/image18.wmf"/><Relationship Id="rId23" Type="http://schemas.openxmlformats.org/officeDocument/2006/relationships/image" Target="../media/image21.wmf"/><Relationship Id="rId10" Type="http://schemas.openxmlformats.org/officeDocument/2006/relationships/oleObject" Target="../embeddings/oleObject22.bin"/><Relationship Id="rId19" Type="http://schemas.openxmlformats.org/officeDocument/2006/relationships/image" Target="../media/image3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24.bin"/><Relationship Id="rId22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rma livre 27"/>
          <p:cNvSpPr/>
          <p:nvPr/>
        </p:nvSpPr>
        <p:spPr>
          <a:xfrm>
            <a:off x="1997030" y="4164457"/>
            <a:ext cx="6044948" cy="686796"/>
          </a:xfrm>
          <a:custGeom>
            <a:avLst/>
            <a:gdLst>
              <a:gd name="connsiteX0" fmla="*/ 0 w 30937200"/>
              <a:gd name="connsiteY0" fmla="*/ 3771900 h 4686300"/>
              <a:gd name="connsiteX1" fmla="*/ 3771900 w 30937200"/>
              <a:gd name="connsiteY1" fmla="*/ 990600 h 4686300"/>
              <a:gd name="connsiteX2" fmla="*/ 9258300 w 30937200"/>
              <a:gd name="connsiteY2" fmla="*/ 495300 h 4686300"/>
              <a:gd name="connsiteX3" fmla="*/ 15087600 w 30937200"/>
              <a:gd name="connsiteY3" fmla="*/ 0 h 4686300"/>
              <a:gd name="connsiteX4" fmla="*/ 25184100 w 30937200"/>
              <a:gd name="connsiteY4" fmla="*/ 2324100 h 4686300"/>
              <a:gd name="connsiteX5" fmla="*/ 30937200 w 30937200"/>
              <a:gd name="connsiteY5" fmla="*/ 4686300 h 468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37200" h="4686300">
                <a:moveTo>
                  <a:pt x="0" y="3771900"/>
                </a:moveTo>
                <a:lnTo>
                  <a:pt x="3771900" y="990600"/>
                </a:lnTo>
                <a:lnTo>
                  <a:pt x="9258300" y="495300"/>
                </a:lnTo>
                <a:lnTo>
                  <a:pt x="15087600" y="0"/>
                </a:lnTo>
                <a:lnTo>
                  <a:pt x="25184100" y="2324100"/>
                </a:lnTo>
                <a:lnTo>
                  <a:pt x="30937200" y="4686300"/>
                </a:ln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29" name="Forma livre 28"/>
          <p:cNvSpPr/>
          <p:nvPr/>
        </p:nvSpPr>
        <p:spPr>
          <a:xfrm>
            <a:off x="1968204" y="3848206"/>
            <a:ext cx="6044948" cy="702000"/>
          </a:xfrm>
          <a:custGeom>
            <a:avLst/>
            <a:gdLst>
              <a:gd name="connsiteX0" fmla="*/ 0 w 30937200"/>
              <a:gd name="connsiteY0" fmla="*/ 3771900 h 4686300"/>
              <a:gd name="connsiteX1" fmla="*/ 3771900 w 30937200"/>
              <a:gd name="connsiteY1" fmla="*/ 990600 h 4686300"/>
              <a:gd name="connsiteX2" fmla="*/ 9258300 w 30937200"/>
              <a:gd name="connsiteY2" fmla="*/ 495300 h 4686300"/>
              <a:gd name="connsiteX3" fmla="*/ 15087600 w 30937200"/>
              <a:gd name="connsiteY3" fmla="*/ 0 h 4686300"/>
              <a:gd name="connsiteX4" fmla="*/ 25184100 w 30937200"/>
              <a:gd name="connsiteY4" fmla="*/ 2324100 h 4686300"/>
              <a:gd name="connsiteX5" fmla="*/ 30937200 w 30937200"/>
              <a:gd name="connsiteY5" fmla="*/ 4686300 h 468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37200" h="4686300">
                <a:moveTo>
                  <a:pt x="0" y="3771900"/>
                </a:moveTo>
                <a:lnTo>
                  <a:pt x="3771900" y="990600"/>
                </a:lnTo>
                <a:lnTo>
                  <a:pt x="9258300" y="495300"/>
                </a:lnTo>
                <a:lnTo>
                  <a:pt x="15087600" y="0"/>
                </a:lnTo>
                <a:lnTo>
                  <a:pt x="25184100" y="2324100"/>
                </a:lnTo>
                <a:lnTo>
                  <a:pt x="30937200" y="468630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30" name="Forma livre 29"/>
          <p:cNvSpPr/>
          <p:nvPr/>
        </p:nvSpPr>
        <p:spPr>
          <a:xfrm>
            <a:off x="1960760" y="4401713"/>
            <a:ext cx="6074725" cy="854308"/>
          </a:xfrm>
          <a:custGeom>
            <a:avLst/>
            <a:gdLst>
              <a:gd name="connsiteX0" fmla="*/ 0 w 31089600"/>
              <a:gd name="connsiteY0" fmla="*/ 0 h 5829300"/>
              <a:gd name="connsiteX1" fmla="*/ 38100 w 31089600"/>
              <a:gd name="connsiteY1" fmla="*/ 2133600 h 5829300"/>
              <a:gd name="connsiteX2" fmla="*/ 6324600 w 31089600"/>
              <a:gd name="connsiteY2" fmla="*/ 5067300 h 5829300"/>
              <a:gd name="connsiteX3" fmla="*/ 16383000 w 31089600"/>
              <a:gd name="connsiteY3" fmla="*/ 5829300 h 5829300"/>
              <a:gd name="connsiteX4" fmla="*/ 25679400 w 31089600"/>
              <a:gd name="connsiteY4" fmla="*/ 5143500 h 5829300"/>
              <a:gd name="connsiteX5" fmla="*/ 31089600 w 31089600"/>
              <a:gd name="connsiteY5" fmla="*/ 3086100 h 5829300"/>
              <a:gd name="connsiteX6" fmla="*/ 31013400 w 31089600"/>
              <a:gd name="connsiteY6" fmla="*/ 952500 h 5829300"/>
              <a:gd name="connsiteX7" fmla="*/ 25641300 w 31089600"/>
              <a:gd name="connsiteY7" fmla="*/ 3048000 h 5829300"/>
              <a:gd name="connsiteX8" fmla="*/ 16344900 w 31089600"/>
              <a:gd name="connsiteY8" fmla="*/ 3733800 h 5829300"/>
              <a:gd name="connsiteX9" fmla="*/ 6286500 w 31089600"/>
              <a:gd name="connsiteY9" fmla="*/ 2971800 h 5829300"/>
              <a:gd name="connsiteX10" fmla="*/ 0 w 31089600"/>
              <a:gd name="connsiteY10" fmla="*/ 0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89600" h="5829300">
                <a:moveTo>
                  <a:pt x="0" y="0"/>
                </a:moveTo>
                <a:lnTo>
                  <a:pt x="38100" y="2133600"/>
                </a:lnTo>
                <a:lnTo>
                  <a:pt x="6324600" y="5067300"/>
                </a:lnTo>
                <a:lnTo>
                  <a:pt x="16383000" y="5829300"/>
                </a:lnTo>
                <a:lnTo>
                  <a:pt x="25679400" y="5143500"/>
                </a:lnTo>
                <a:lnTo>
                  <a:pt x="31089600" y="3086100"/>
                </a:lnTo>
                <a:lnTo>
                  <a:pt x="31013400" y="952500"/>
                </a:lnTo>
                <a:lnTo>
                  <a:pt x="25641300" y="3048000"/>
                </a:lnTo>
                <a:lnTo>
                  <a:pt x="16344900" y="3733800"/>
                </a:lnTo>
                <a:lnTo>
                  <a:pt x="6286500" y="2971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7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31" name="Forma livre 30"/>
          <p:cNvSpPr/>
          <p:nvPr/>
        </p:nvSpPr>
        <p:spPr>
          <a:xfrm>
            <a:off x="1969114" y="4407157"/>
            <a:ext cx="6059836" cy="541620"/>
          </a:xfrm>
          <a:custGeom>
            <a:avLst/>
            <a:gdLst>
              <a:gd name="connsiteX0" fmla="*/ 0 w 31013400"/>
              <a:gd name="connsiteY0" fmla="*/ 0 h 3695700"/>
              <a:gd name="connsiteX1" fmla="*/ 6286500 w 31013400"/>
              <a:gd name="connsiteY1" fmla="*/ 2933700 h 3695700"/>
              <a:gd name="connsiteX2" fmla="*/ 16383000 w 31013400"/>
              <a:gd name="connsiteY2" fmla="*/ 3695700 h 3695700"/>
              <a:gd name="connsiteX3" fmla="*/ 25641300 w 31013400"/>
              <a:gd name="connsiteY3" fmla="*/ 3009900 h 3695700"/>
              <a:gd name="connsiteX4" fmla="*/ 31013400 w 31013400"/>
              <a:gd name="connsiteY4" fmla="*/ 952500 h 369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13400" h="3695700">
                <a:moveTo>
                  <a:pt x="0" y="0"/>
                </a:moveTo>
                <a:lnTo>
                  <a:pt x="6286500" y="2933700"/>
                </a:lnTo>
                <a:lnTo>
                  <a:pt x="16383000" y="3695700"/>
                </a:lnTo>
                <a:lnTo>
                  <a:pt x="25641300" y="3009900"/>
                </a:lnTo>
                <a:lnTo>
                  <a:pt x="31013400" y="95250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cxnSp>
        <p:nvCxnSpPr>
          <p:cNvPr id="32" name="Conector de seta reta 31"/>
          <p:cNvCxnSpPr/>
          <p:nvPr/>
        </p:nvCxnSpPr>
        <p:spPr>
          <a:xfrm rot="5400000">
            <a:off x="-772738" y="4661924"/>
            <a:ext cx="301784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2069738" y="1268760"/>
            <a:ext cx="1395856" cy="698410"/>
          </a:xfrm>
          <a:prstGeom prst="rect">
            <a:avLst/>
          </a:prstGeom>
          <a:noFill/>
        </p:spPr>
        <p:txBody>
          <a:bodyPr wrap="square" lIns="21095" tIns="10548" rIns="21095" bIns="10548" rtlCol="0">
            <a:spAutoFit/>
          </a:bodyPr>
          <a:lstStyle/>
          <a:p>
            <a:r>
              <a:rPr lang="pt-BR" sz="4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4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339135" y="5521816"/>
            <a:ext cx="1395856" cy="698410"/>
          </a:xfrm>
          <a:prstGeom prst="rect">
            <a:avLst/>
          </a:prstGeom>
          <a:noFill/>
        </p:spPr>
        <p:txBody>
          <a:bodyPr wrap="square" lIns="21095" tIns="10548" rIns="21095" bIns="10548" rtlCol="0">
            <a:spAutoFit/>
          </a:bodyPr>
          <a:lstStyle/>
          <a:p>
            <a:r>
              <a:rPr lang="pt-BR" sz="44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4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Conector de seta reta 35"/>
          <p:cNvCxnSpPr/>
          <p:nvPr/>
        </p:nvCxnSpPr>
        <p:spPr>
          <a:xfrm rot="5400000" flipH="1" flipV="1">
            <a:off x="973281" y="1449900"/>
            <a:ext cx="1465734" cy="19402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736028" y="3152887"/>
            <a:ext cx="7737607" cy="2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3133391" y="4780719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2630882" y="3953626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6846370" y="4774537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1885362" y="4340999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7907220" y="4460451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cxnSp>
        <p:nvCxnSpPr>
          <p:cNvPr id="58" name="Conector de seta reta 57"/>
          <p:cNvCxnSpPr/>
          <p:nvPr/>
        </p:nvCxnSpPr>
        <p:spPr>
          <a:xfrm rot="5400000" flipH="1" flipV="1">
            <a:off x="4561410" y="4159292"/>
            <a:ext cx="582434" cy="99710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 flipV="1">
            <a:off x="4844534" y="4229002"/>
            <a:ext cx="1969694" cy="273435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/>
          <p:cNvSpPr/>
          <p:nvPr/>
        </p:nvSpPr>
        <p:spPr>
          <a:xfrm>
            <a:off x="4726009" y="4482593"/>
            <a:ext cx="161787" cy="12134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76" name="CaixaDeTexto 75"/>
          <p:cNvSpPr txBox="1"/>
          <p:nvPr/>
        </p:nvSpPr>
        <p:spPr>
          <a:xfrm>
            <a:off x="8611457" y="2636912"/>
            <a:ext cx="569055" cy="698410"/>
          </a:xfrm>
          <a:prstGeom prst="rect">
            <a:avLst/>
          </a:prstGeom>
          <a:noFill/>
        </p:spPr>
        <p:txBody>
          <a:bodyPr wrap="square" lIns="21095" tIns="10548" rIns="21095" bIns="10548" rtlCol="0">
            <a:spAutoFit/>
          </a:bodyPr>
          <a:lstStyle/>
          <a:p>
            <a:r>
              <a:rPr lang="pt-BR" sz="4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4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1807992" y="3645024"/>
            <a:ext cx="747784" cy="636855"/>
          </a:xfrm>
          <a:prstGeom prst="rect">
            <a:avLst/>
          </a:prstGeom>
          <a:noFill/>
        </p:spPr>
        <p:txBody>
          <a:bodyPr wrap="square" lIns="21095" tIns="10548" rIns="21095" bIns="10548" rtlCol="0">
            <a:spAutoFit/>
          </a:bodyPr>
          <a:lstStyle/>
          <a:p>
            <a:r>
              <a:rPr lang="pt-BR" sz="4000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t-BR" sz="4000" i="1" baseline="3000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pt-BR" sz="4000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9" name="Objeto 48"/>
          <p:cNvGraphicFramePr>
            <a:graphicFrameLocks noChangeAspect="1"/>
          </p:cNvGraphicFramePr>
          <p:nvPr/>
        </p:nvGraphicFramePr>
        <p:xfrm>
          <a:off x="6930116" y="3632136"/>
          <a:ext cx="355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511" name="Equação" r:id="rId3" imgW="177480" imgH="253800" progId="Equation.3">
                  <p:embed/>
                </p:oleObj>
              </mc:Choice>
              <mc:Fallback>
                <p:oleObj name="Equação" r:id="rId3" imgW="1774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0116" y="3632136"/>
                        <a:ext cx="3556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8" name="Object 6"/>
          <p:cNvGraphicFramePr>
            <a:graphicFrameLocks noChangeAspect="1"/>
          </p:cNvGraphicFramePr>
          <p:nvPr/>
        </p:nvGraphicFramePr>
        <p:xfrm>
          <a:off x="4957763" y="3316288"/>
          <a:ext cx="457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512" name="Equação" r:id="rId5" imgW="228600" imgH="253800" progId="Equation.3">
                  <p:embed/>
                </p:oleObj>
              </mc:Choice>
              <mc:Fallback>
                <p:oleObj name="Equação" r:id="rId5" imgW="228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3316288"/>
                        <a:ext cx="4572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Elipse 43"/>
          <p:cNvSpPr/>
          <p:nvPr/>
        </p:nvSpPr>
        <p:spPr>
          <a:xfrm>
            <a:off x="5137709" y="4885414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4836336" y="3796583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6790535" y="4125426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091694"/>
              </p:ext>
            </p:extLst>
          </p:nvPr>
        </p:nvGraphicFramePr>
        <p:xfrm>
          <a:off x="4140200" y="4318744"/>
          <a:ext cx="431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513" name="Equação" r:id="rId7" imgW="215640" imgH="203040" progId="Equation.3">
                  <p:embed/>
                </p:oleObj>
              </mc:Choice>
              <mc:Fallback>
                <p:oleObj name="Equação" r:id="rId7" imgW="215640" imgH="203040" progId="Equation.3">
                  <p:embed/>
                  <p:pic>
                    <p:nvPicPr>
                      <p:cNvPr id="0" name="Objeto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318744"/>
                        <a:ext cx="431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62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rma livre 45"/>
          <p:cNvSpPr/>
          <p:nvPr/>
        </p:nvSpPr>
        <p:spPr>
          <a:xfrm>
            <a:off x="1996883" y="4231932"/>
            <a:ext cx="6044948" cy="686796"/>
          </a:xfrm>
          <a:custGeom>
            <a:avLst/>
            <a:gdLst>
              <a:gd name="connsiteX0" fmla="*/ 0 w 30937200"/>
              <a:gd name="connsiteY0" fmla="*/ 3771900 h 4686300"/>
              <a:gd name="connsiteX1" fmla="*/ 3771900 w 30937200"/>
              <a:gd name="connsiteY1" fmla="*/ 990600 h 4686300"/>
              <a:gd name="connsiteX2" fmla="*/ 9258300 w 30937200"/>
              <a:gd name="connsiteY2" fmla="*/ 495300 h 4686300"/>
              <a:gd name="connsiteX3" fmla="*/ 15087600 w 30937200"/>
              <a:gd name="connsiteY3" fmla="*/ 0 h 4686300"/>
              <a:gd name="connsiteX4" fmla="*/ 25184100 w 30937200"/>
              <a:gd name="connsiteY4" fmla="*/ 2324100 h 4686300"/>
              <a:gd name="connsiteX5" fmla="*/ 30937200 w 30937200"/>
              <a:gd name="connsiteY5" fmla="*/ 4686300 h 468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37200" h="4686300">
                <a:moveTo>
                  <a:pt x="0" y="3771900"/>
                </a:moveTo>
                <a:lnTo>
                  <a:pt x="3771900" y="990600"/>
                </a:lnTo>
                <a:lnTo>
                  <a:pt x="9258300" y="495300"/>
                </a:lnTo>
                <a:lnTo>
                  <a:pt x="15087600" y="0"/>
                </a:lnTo>
                <a:lnTo>
                  <a:pt x="25184100" y="2324100"/>
                </a:lnTo>
                <a:lnTo>
                  <a:pt x="30937200" y="4686300"/>
                </a:ln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47" name="Forma livre 46"/>
          <p:cNvSpPr/>
          <p:nvPr/>
        </p:nvSpPr>
        <p:spPr>
          <a:xfrm>
            <a:off x="1968057" y="3915681"/>
            <a:ext cx="6044948" cy="702000"/>
          </a:xfrm>
          <a:custGeom>
            <a:avLst/>
            <a:gdLst>
              <a:gd name="connsiteX0" fmla="*/ 0 w 30937200"/>
              <a:gd name="connsiteY0" fmla="*/ 3771900 h 4686300"/>
              <a:gd name="connsiteX1" fmla="*/ 3771900 w 30937200"/>
              <a:gd name="connsiteY1" fmla="*/ 990600 h 4686300"/>
              <a:gd name="connsiteX2" fmla="*/ 9258300 w 30937200"/>
              <a:gd name="connsiteY2" fmla="*/ 495300 h 4686300"/>
              <a:gd name="connsiteX3" fmla="*/ 15087600 w 30937200"/>
              <a:gd name="connsiteY3" fmla="*/ 0 h 4686300"/>
              <a:gd name="connsiteX4" fmla="*/ 25184100 w 30937200"/>
              <a:gd name="connsiteY4" fmla="*/ 2324100 h 4686300"/>
              <a:gd name="connsiteX5" fmla="*/ 30937200 w 30937200"/>
              <a:gd name="connsiteY5" fmla="*/ 4686300 h 468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37200" h="4686300">
                <a:moveTo>
                  <a:pt x="0" y="3771900"/>
                </a:moveTo>
                <a:lnTo>
                  <a:pt x="3771900" y="990600"/>
                </a:lnTo>
                <a:lnTo>
                  <a:pt x="9258300" y="495300"/>
                </a:lnTo>
                <a:lnTo>
                  <a:pt x="15087600" y="0"/>
                </a:lnTo>
                <a:lnTo>
                  <a:pt x="25184100" y="2324100"/>
                </a:lnTo>
                <a:lnTo>
                  <a:pt x="30937200" y="468630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48" name="Forma livre 47"/>
          <p:cNvSpPr/>
          <p:nvPr/>
        </p:nvSpPr>
        <p:spPr>
          <a:xfrm>
            <a:off x="1960613" y="4469188"/>
            <a:ext cx="6074725" cy="854308"/>
          </a:xfrm>
          <a:custGeom>
            <a:avLst/>
            <a:gdLst>
              <a:gd name="connsiteX0" fmla="*/ 0 w 31089600"/>
              <a:gd name="connsiteY0" fmla="*/ 0 h 5829300"/>
              <a:gd name="connsiteX1" fmla="*/ 38100 w 31089600"/>
              <a:gd name="connsiteY1" fmla="*/ 2133600 h 5829300"/>
              <a:gd name="connsiteX2" fmla="*/ 6324600 w 31089600"/>
              <a:gd name="connsiteY2" fmla="*/ 5067300 h 5829300"/>
              <a:gd name="connsiteX3" fmla="*/ 16383000 w 31089600"/>
              <a:gd name="connsiteY3" fmla="*/ 5829300 h 5829300"/>
              <a:gd name="connsiteX4" fmla="*/ 25679400 w 31089600"/>
              <a:gd name="connsiteY4" fmla="*/ 5143500 h 5829300"/>
              <a:gd name="connsiteX5" fmla="*/ 31089600 w 31089600"/>
              <a:gd name="connsiteY5" fmla="*/ 3086100 h 5829300"/>
              <a:gd name="connsiteX6" fmla="*/ 31013400 w 31089600"/>
              <a:gd name="connsiteY6" fmla="*/ 952500 h 5829300"/>
              <a:gd name="connsiteX7" fmla="*/ 25641300 w 31089600"/>
              <a:gd name="connsiteY7" fmla="*/ 3048000 h 5829300"/>
              <a:gd name="connsiteX8" fmla="*/ 16344900 w 31089600"/>
              <a:gd name="connsiteY8" fmla="*/ 3733800 h 5829300"/>
              <a:gd name="connsiteX9" fmla="*/ 6286500 w 31089600"/>
              <a:gd name="connsiteY9" fmla="*/ 2971800 h 5829300"/>
              <a:gd name="connsiteX10" fmla="*/ 0 w 31089600"/>
              <a:gd name="connsiteY10" fmla="*/ 0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89600" h="5829300">
                <a:moveTo>
                  <a:pt x="0" y="0"/>
                </a:moveTo>
                <a:lnTo>
                  <a:pt x="38100" y="2133600"/>
                </a:lnTo>
                <a:lnTo>
                  <a:pt x="6324600" y="5067300"/>
                </a:lnTo>
                <a:lnTo>
                  <a:pt x="16383000" y="5829300"/>
                </a:lnTo>
                <a:lnTo>
                  <a:pt x="25679400" y="5143500"/>
                </a:lnTo>
                <a:lnTo>
                  <a:pt x="31089600" y="3086100"/>
                </a:lnTo>
                <a:lnTo>
                  <a:pt x="31013400" y="952500"/>
                </a:lnTo>
                <a:lnTo>
                  <a:pt x="25641300" y="3048000"/>
                </a:lnTo>
                <a:lnTo>
                  <a:pt x="16344900" y="3733800"/>
                </a:lnTo>
                <a:lnTo>
                  <a:pt x="6286500" y="2971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7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49" name="Forma livre 48"/>
          <p:cNvSpPr/>
          <p:nvPr/>
        </p:nvSpPr>
        <p:spPr>
          <a:xfrm>
            <a:off x="1968967" y="4474632"/>
            <a:ext cx="6059836" cy="541620"/>
          </a:xfrm>
          <a:custGeom>
            <a:avLst/>
            <a:gdLst>
              <a:gd name="connsiteX0" fmla="*/ 0 w 31013400"/>
              <a:gd name="connsiteY0" fmla="*/ 0 h 3695700"/>
              <a:gd name="connsiteX1" fmla="*/ 6286500 w 31013400"/>
              <a:gd name="connsiteY1" fmla="*/ 2933700 h 3695700"/>
              <a:gd name="connsiteX2" fmla="*/ 16383000 w 31013400"/>
              <a:gd name="connsiteY2" fmla="*/ 3695700 h 3695700"/>
              <a:gd name="connsiteX3" fmla="*/ 25641300 w 31013400"/>
              <a:gd name="connsiteY3" fmla="*/ 3009900 h 3695700"/>
              <a:gd name="connsiteX4" fmla="*/ 31013400 w 31013400"/>
              <a:gd name="connsiteY4" fmla="*/ 952500 h 369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13400" h="3695700">
                <a:moveTo>
                  <a:pt x="0" y="0"/>
                </a:moveTo>
                <a:lnTo>
                  <a:pt x="6286500" y="2933700"/>
                </a:lnTo>
                <a:lnTo>
                  <a:pt x="16383000" y="3695700"/>
                </a:lnTo>
                <a:lnTo>
                  <a:pt x="25641300" y="3009900"/>
                </a:lnTo>
                <a:lnTo>
                  <a:pt x="31013400" y="95250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3133244" y="4848194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2630735" y="4021101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4836189" y="3864058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6846223" y="4842012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>
            <a:off x="5137562" y="4952889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78" name="Elipse 77"/>
          <p:cNvSpPr/>
          <p:nvPr/>
        </p:nvSpPr>
        <p:spPr>
          <a:xfrm>
            <a:off x="1885215" y="4408474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80" name="Elipse 79"/>
          <p:cNvSpPr/>
          <p:nvPr/>
        </p:nvSpPr>
        <p:spPr>
          <a:xfrm>
            <a:off x="7907073" y="4527926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cxnSp>
        <p:nvCxnSpPr>
          <p:cNvPr id="83" name="Conector de seta reta 82"/>
          <p:cNvCxnSpPr/>
          <p:nvPr/>
        </p:nvCxnSpPr>
        <p:spPr>
          <a:xfrm flipV="1">
            <a:off x="4844387" y="4296477"/>
            <a:ext cx="1969694" cy="273435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ipse 88"/>
          <p:cNvSpPr/>
          <p:nvPr/>
        </p:nvSpPr>
        <p:spPr>
          <a:xfrm>
            <a:off x="4725862" y="4550068"/>
            <a:ext cx="161787" cy="12134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90" name="CaixaDeTexto 89"/>
          <p:cNvSpPr txBox="1"/>
          <p:nvPr/>
        </p:nvSpPr>
        <p:spPr>
          <a:xfrm>
            <a:off x="1691680" y="3728249"/>
            <a:ext cx="963955" cy="636855"/>
          </a:xfrm>
          <a:prstGeom prst="rect">
            <a:avLst/>
          </a:prstGeom>
          <a:noFill/>
        </p:spPr>
        <p:txBody>
          <a:bodyPr wrap="square" lIns="21095" tIns="10548" rIns="21095" bIns="10548" rtlCol="0">
            <a:spAutoFit/>
          </a:bodyPr>
          <a:lstStyle/>
          <a:p>
            <a:r>
              <a:rPr lang="pt-BR" sz="4000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t-BR" sz="4000" i="1" baseline="30000" smtClean="0">
                <a:latin typeface="Times New Roman" pitchFamily="18" charset="0"/>
                <a:cs typeface="Times New Roman" pitchFamily="18" charset="0"/>
              </a:rPr>
              <a:t>k+1</a:t>
            </a:r>
            <a:endParaRPr lang="pt-BR" sz="4000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Forma livre 27"/>
          <p:cNvSpPr/>
          <p:nvPr/>
        </p:nvSpPr>
        <p:spPr>
          <a:xfrm>
            <a:off x="1997030" y="2724297"/>
            <a:ext cx="6044948" cy="686796"/>
          </a:xfrm>
          <a:custGeom>
            <a:avLst/>
            <a:gdLst>
              <a:gd name="connsiteX0" fmla="*/ 0 w 30937200"/>
              <a:gd name="connsiteY0" fmla="*/ 3771900 h 4686300"/>
              <a:gd name="connsiteX1" fmla="*/ 3771900 w 30937200"/>
              <a:gd name="connsiteY1" fmla="*/ 990600 h 4686300"/>
              <a:gd name="connsiteX2" fmla="*/ 9258300 w 30937200"/>
              <a:gd name="connsiteY2" fmla="*/ 495300 h 4686300"/>
              <a:gd name="connsiteX3" fmla="*/ 15087600 w 30937200"/>
              <a:gd name="connsiteY3" fmla="*/ 0 h 4686300"/>
              <a:gd name="connsiteX4" fmla="*/ 25184100 w 30937200"/>
              <a:gd name="connsiteY4" fmla="*/ 2324100 h 4686300"/>
              <a:gd name="connsiteX5" fmla="*/ 30937200 w 30937200"/>
              <a:gd name="connsiteY5" fmla="*/ 4686300 h 468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37200" h="4686300">
                <a:moveTo>
                  <a:pt x="0" y="3771900"/>
                </a:moveTo>
                <a:lnTo>
                  <a:pt x="3771900" y="990600"/>
                </a:lnTo>
                <a:lnTo>
                  <a:pt x="9258300" y="495300"/>
                </a:lnTo>
                <a:lnTo>
                  <a:pt x="15087600" y="0"/>
                </a:lnTo>
                <a:lnTo>
                  <a:pt x="25184100" y="2324100"/>
                </a:lnTo>
                <a:lnTo>
                  <a:pt x="30937200" y="4686300"/>
                </a:ln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29" name="Forma livre 28"/>
          <p:cNvSpPr/>
          <p:nvPr/>
        </p:nvSpPr>
        <p:spPr>
          <a:xfrm>
            <a:off x="1968204" y="2408046"/>
            <a:ext cx="6044948" cy="702000"/>
          </a:xfrm>
          <a:custGeom>
            <a:avLst/>
            <a:gdLst>
              <a:gd name="connsiteX0" fmla="*/ 0 w 30937200"/>
              <a:gd name="connsiteY0" fmla="*/ 3771900 h 4686300"/>
              <a:gd name="connsiteX1" fmla="*/ 3771900 w 30937200"/>
              <a:gd name="connsiteY1" fmla="*/ 990600 h 4686300"/>
              <a:gd name="connsiteX2" fmla="*/ 9258300 w 30937200"/>
              <a:gd name="connsiteY2" fmla="*/ 495300 h 4686300"/>
              <a:gd name="connsiteX3" fmla="*/ 15087600 w 30937200"/>
              <a:gd name="connsiteY3" fmla="*/ 0 h 4686300"/>
              <a:gd name="connsiteX4" fmla="*/ 25184100 w 30937200"/>
              <a:gd name="connsiteY4" fmla="*/ 2324100 h 4686300"/>
              <a:gd name="connsiteX5" fmla="*/ 30937200 w 30937200"/>
              <a:gd name="connsiteY5" fmla="*/ 4686300 h 468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37200" h="4686300">
                <a:moveTo>
                  <a:pt x="0" y="3771900"/>
                </a:moveTo>
                <a:lnTo>
                  <a:pt x="3771900" y="990600"/>
                </a:lnTo>
                <a:lnTo>
                  <a:pt x="9258300" y="495300"/>
                </a:lnTo>
                <a:lnTo>
                  <a:pt x="15087600" y="0"/>
                </a:lnTo>
                <a:lnTo>
                  <a:pt x="25184100" y="2324100"/>
                </a:lnTo>
                <a:lnTo>
                  <a:pt x="30937200" y="468630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30" name="Forma livre 29"/>
          <p:cNvSpPr/>
          <p:nvPr/>
        </p:nvSpPr>
        <p:spPr>
          <a:xfrm>
            <a:off x="1960760" y="2961553"/>
            <a:ext cx="6074725" cy="854308"/>
          </a:xfrm>
          <a:custGeom>
            <a:avLst/>
            <a:gdLst>
              <a:gd name="connsiteX0" fmla="*/ 0 w 31089600"/>
              <a:gd name="connsiteY0" fmla="*/ 0 h 5829300"/>
              <a:gd name="connsiteX1" fmla="*/ 38100 w 31089600"/>
              <a:gd name="connsiteY1" fmla="*/ 2133600 h 5829300"/>
              <a:gd name="connsiteX2" fmla="*/ 6324600 w 31089600"/>
              <a:gd name="connsiteY2" fmla="*/ 5067300 h 5829300"/>
              <a:gd name="connsiteX3" fmla="*/ 16383000 w 31089600"/>
              <a:gd name="connsiteY3" fmla="*/ 5829300 h 5829300"/>
              <a:gd name="connsiteX4" fmla="*/ 25679400 w 31089600"/>
              <a:gd name="connsiteY4" fmla="*/ 5143500 h 5829300"/>
              <a:gd name="connsiteX5" fmla="*/ 31089600 w 31089600"/>
              <a:gd name="connsiteY5" fmla="*/ 3086100 h 5829300"/>
              <a:gd name="connsiteX6" fmla="*/ 31013400 w 31089600"/>
              <a:gd name="connsiteY6" fmla="*/ 952500 h 5829300"/>
              <a:gd name="connsiteX7" fmla="*/ 25641300 w 31089600"/>
              <a:gd name="connsiteY7" fmla="*/ 3048000 h 5829300"/>
              <a:gd name="connsiteX8" fmla="*/ 16344900 w 31089600"/>
              <a:gd name="connsiteY8" fmla="*/ 3733800 h 5829300"/>
              <a:gd name="connsiteX9" fmla="*/ 6286500 w 31089600"/>
              <a:gd name="connsiteY9" fmla="*/ 2971800 h 5829300"/>
              <a:gd name="connsiteX10" fmla="*/ 0 w 31089600"/>
              <a:gd name="connsiteY10" fmla="*/ 0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89600" h="5829300">
                <a:moveTo>
                  <a:pt x="0" y="0"/>
                </a:moveTo>
                <a:lnTo>
                  <a:pt x="38100" y="2133600"/>
                </a:lnTo>
                <a:lnTo>
                  <a:pt x="6324600" y="5067300"/>
                </a:lnTo>
                <a:lnTo>
                  <a:pt x="16383000" y="5829300"/>
                </a:lnTo>
                <a:lnTo>
                  <a:pt x="25679400" y="5143500"/>
                </a:lnTo>
                <a:lnTo>
                  <a:pt x="31089600" y="3086100"/>
                </a:lnTo>
                <a:lnTo>
                  <a:pt x="31013400" y="952500"/>
                </a:lnTo>
                <a:lnTo>
                  <a:pt x="25641300" y="3048000"/>
                </a:lnTo>
                <a:lnTo>
                  <a:pt x="16344900" y="3733800"/>
                </a:lnTo>
                <a:lnTo>
                  <a:pt x="6286500" y="2971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7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31" name="Forma livre 30"/>
          <p:cNvSpPr/>
          <p:nvPr/>
        </p:nvSpPr>
        <p:spPr>
          <a:xfrm>
            <a:off x="1969114" y="2966997"/>
            <a:ext cx="6059836" cy="541620"/>
          </a:xfrm>
          <a:custGeom>
            <a:avLst/>
            <a:gdLst>
              <a:gd name="connsiteX0" fmla="*/ 0 w 31013400"/>
              <a:gd name="connsiteY0" fmla="*/ 0 h 3695700"/>
              <a:gd name="connsiteX1" fmla="*/ 6286500 w 31013400"/>
              <a:gd name="connsiteY1" fmla="*/ 2933700 h 3695700"/>
              <a:gd name="connsiteX2" fmla="*/ 16383000 w 31013400"/>
              <a:gd name="connsiteY2" fmla="*/ 3695700 h 3695700"/>
              <a:gd name="connsiteX3" fmla="*/ 25641300 w 31013400"/>
              <a:gd name="connsiteY3" fmla="*/ 3009900 h 3695700"/>
              <a:gd name="connsiteX4" fmla="*/ 31013400 w 31013400"/>
              <a:gd name="connsiteY4" fmla="*/ 952500 h 369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13400" h="3695700">
                <a:moveTo>
                  <a:pt x="0" y="0"/>
                </a:moveTo>
                <a:lnTo>
                  <a:pt x="6286500" y="2933700"/>
                </a:lnTo>
                <a:lnTo>
                  <a:pt x="16383000" y="3695700"/>
                </a:lnTo>
                <a:lnTo>
                  <a:pt x="25641300" y="3009900"/>
                </a:lnTo>
                <a:lnTo>
                  <a:pt x="31013400" y="95250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3133391" y="3340559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2630882" y="2513466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4836336" y="2356423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6846370" y="3334377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5137709" y="3445254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1885362" y="2900839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7907220" y="3020291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cxnSp>
        <p:nvCxnSpPr>
          <p:cNvPr id="61" name="Conector de seta reta 60"/>
          <p:cNvCxnSpPr/>
          <p:nvPr/>
        </p:nvCxnSpPr>
        <p:spPr>
          <a:xfrm flipV="1">
            <a:off x="4844534" y="2788842"/>
            <a:ext cx="1969694" cy="273435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/>
          <p:cNvSpPr/>
          <p:nvPr/>
        </p:nvSpPr>
        <p:spPr>
          <a:xfrm>
            <a:off x="4726009" y="3042433"/>
            <a:ext cx="161787" cy="12134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75" name="CaixaDeTexto 74"/>
          <p:cNvSpPr txBox="1"/>
          <p:nvPr/>
        </p:nvSpPr>
        <p:spPr>
          <a:xfrm>
            <a:off x="1807992" y="2204864"/>
            <a:ext cx="747784" cy="636855"/>
          </a:xfrm>
          <a:prstGeom prst="rect">
            <a:avLst/>
          </a:prstGeom>
          <a:noFill/>
        </p:spPr>
        <p:txBody>
          <a:bodyPr wrap="square" lIns="21095" tIns="10548" rIns="21095" bIns="10548" rtlCol="0">
            <a:spAutoFit/>
          </a:bodyPr>
          <a:lstStyle/>
          <a:p>
            <a:r>
              <a:rPr lang="pt-BR" sz="4000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t-BR" sz="4000" i="1" baseline="3000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pt-BR" sz="4000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8243" name="Object 5"/>
          <p:cNvGraphicFramePr>
            <a:graphicFrameLocks noChangeAspect="1"/>
          </p:cNvGraphicFramePr>
          <p:nvPr/>
        </p:nvGraphicFramePr>
        <p:xfrm>
          <a:off x="6884988" y="3748088"/>
          <a:ext cx="508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7540" name="Equação" r:id="rId3" imgW="253800" imgH="253800" progId="Equation.3">
                  <p:embed/>
                </p:oleObj>
              </mc:Choice>
              <mc:Fallback>
                <p:oleObj name="Equação" r:id="rId3" imgW="253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4988" y="3748088"/>
                        <a:ext cx="508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4" name="Object 5"/>
          <p:cNvGraphicFramePr>
            <a:graphicFrameLocks noChangeAspect="1"/>
          </p:cNvGraphicFramePr>
          <p:nvPr/>
        </p:nvGraphicFramePr>
        <p:xfrm>
          <a:off x="6929438" y="2276872"/>
          <a:ext cx="355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7541" name="Equação" r:id="rId5" imgW="177480" imgH="253800" progId="Equation.3">
                  <p:embed/>
                </p:oleObj>
              </mc:Choice>
              <mc:Fallback>
                <p:oleObj name="Equação" r:id="rId5" imgW="1774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38" y="2276872"/>
                        <a:ext cx="3556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9" name="Conector de seta reta 68"/>
          <p:cNvCxnSpPr/>
          <p:nvPr/>
        </p:nvCxnSpPr>
        <p:spPr>
          <a:xfrm rot="5400000">
            <a:off x="-1189818" y="3926875"/>
            <a:ext cx="3852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2069738" y="116632"/>
            <a:ext cx="1395856" cy="698410"/>
          </a:xfrm>
          <a:prstGeom prst="rect">
            <a:avLst/>
          </a:prstGeom>
          <a:noFill/>
        </p:spPr>
        <p:txBody>
          <a:bodyPr wrap="square" lIns="21095" tIns="10548" rIns="21095" bIns="10548" rtlCol="0">
            <a:spAutoFit/>
          </a:bodyPr>
          <a:lstStyle/>
          <a:p>
            <a:r>
              <a:rPr lang="pt-BR" sz="4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4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CaixaDeTexto 72"/>
          <p:cNvSpPr txBox="1"/>
          <p:nvPr/>
        </p:nvSpPr>
        <p:spPr>
          <a:xfrm>
            <a:off x="339135" y="5106854"/>
            <a:ext cx="1395856" cy="698410"/>
          </a:xfrm>
          <a:prstGeom prst="rect">
            <a:avLst/>
          </a:prstGeom>
          <a:noFill/>
        </p:spPr>
        <p:txBody>
          <a:bodyPr wrap="square" lIns="21095" tIns="10548" rIns="21095" bIns="10548" rtlCol="0">
            <a:spAutoFit/>
          </a:bodyPr>
          <a:lstStyle/>
          <a:p>
            <a:r>
              <a:rPr lang="pt-BR" sz="44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4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4" name="Conector de seta reta 73"/>
          <p:cNvCxnSpPr/>
          <p:nvPr/>
        </p:nvCxnSpPr>
        <p:spPr>
          <a:xfrm rot="5400000" flipH="1" flipV="1">
            <a:off x="973281" y="297772"/>
            <a:ext cx="1465734" cy="19402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>
            <a:off x="736028" y="2000759"/>
            <a:ext cx="7737607" cy="2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/>
          <p:cNvSpPr txBox="1"/>
          <p:nvPr/>
        </p:nvSpPr>
        <p:spPr>
          <a:xfrm>
            <a:off x="8611457" y="1484784"/>
            <a:ext cx="569055" cy="698410"/>
          </a:xfrm>
          <a:prstGeom prst="rect">
            <a:avLst/>
          </a:prstGeom>
          <a:noFill/>
        </p:spPr>
        <p:txBody>
          <a:bodyPr wrap="square" lIns="21095" tIns="10548" rIns="21095" bIns="10548" rtlCol="0">
            <a:spAutoFit/>
          </a:bodyPr>
          <a:lstStyle/>
          <a:p>
            <a:r>
              <a:rPr lang="pt-BR" sz="4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4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6790388" y="4192901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6790535" y="2685266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968402"/>
              </p:ext>
            </p:extLst>
          </p:nvPr>
        </p:nvGraphicFramePr>
        <p:xfrm>
          <a:off x="4139952" y="2852936"/>
          <a:ext cx="431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7542" name="Equação" r:id="rId7" imgW="215640" imgH="203040" progId="Equation.3">
                  <p:embed/>
                </p:oleObj>
              </mc:Choice>
              <mc:Fallback>
                <p:oleObj name="Equação" r:id="rId7" imgW="21564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2852936"/>
                        <a:ext cx="431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819119"/>
              </p:ext>
            </p:extLst>
          </p:nvPr>
        </p:nvGraphicFramePr>
        <p:xfrm>
          <a:off x="4051300" y="4365625"/>
          <a:ext cx="609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7543" name="Equação" r:id="rId9" imgW="304560" imgH="203040" progId="Equation.3">
                  <p:embed/>
                </p:oleObj>
              </mc:Choice>
              <mc:Fallback>
                <p:oleObj name="Equação" r:id="rId9" imgW="304560" imgH="203040" progId="Equation.3">
                  <p:embed/>
                  <p:pic>
                    <p:nvPicPr>
                      <p:cNvPr id="0" name="Objeto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4365625"/>
                        <a:ext cx="609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842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rma livre 27"/>
          <p:cNvSpPr/>
          <p:nvPr/>
        </p:nvSpPr>
        <p:spPr>
          <a:xfrm>
            <a:off x="1947364" y="2265428"/>
            <a:ext cx="6044948" cy="686796"/>
          </a:xfrm>
          <a:custGeom>
            <a:avLst/>
            <a:gdLst>
              <a:gd name="connsiteX0" fmla="*/ 0 w 30937200"/>
              <a:gd name="connsiteY0" fmla="*/ 3771900 h 4686300"/>
              <a:gd name="connsiteX1" fmla="*/ 3771900 w 30937200"/>
              <a:gd name="connsiteY1" fmla="*/ 990600 h 4686300"/>
              <a:gd name="connsiteX2" fmla="*/ 9258300 w 30937200"/>
              <a:gd name="connsiteY2" fmla="*/ 495300 h 4686300"/>
              <a:gd name="connsiteX3" fmla="*/ 15087600 w 30937200"/>
              <a:gd name="connsiteY3" fmla="*/ 0 h 4686300"/>
              <a:gd name="connsiteX4" fmla="*/ 25184100 w 30937200"/>
              <a:gd name="connsiteY4" fmla="*/ 2324100 h 4686300"/>
              <a:gd name="connsiteX5" fmla="*/ 30937200 w 30937200"/>
              <a:gd name="connsiteY5" fmla="*/ 4686300 h 468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37200" h="4686300">
                <a:moveTo>
                  <a:pt x="0" y="3771900"/>
                </a:moveTo>
                <a:lnTo>
                  <a:pt x="3771900" y="990600"/>
                </a:lnTo>
                <a:lnTo>
                  <a:pt x="9258300" y="495300"/>
                </a:lnTo>
                <a:lnTo>
                  <a:pt x="15087600" y="0"/>
                </a:lnTo>
                <a:lnTo>
                  <a:pt x="25184100" y="2324100"/>
                </a:lnTo>
                <a:lnTo>
                  <a:pt x="30937200" y="4686300"/>
                </a:ln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29" name="Forma livre 28"/>
          <p:cNvSpPr/>
          <p:nvPr/>
        </p:nvSpPr>
        <p:spPr>
          <a:xfrm>
            <a:off x="1918538" y="1949177"/>
            <a:ext cx="6044948" cy="702000"/>
          </a:xfrm>
          <a:custGeom>
            <a:avLst/>
            <a:gdLst>
              <a:gd name="connsiteX0" fmla="*/ 0 w 30937200"/>
              <a:gd name="connsiteY0" fmla="*/ 3771900 h 4686300"/>
              <a:gd name="connsiteX1" fmla="*/ 3771900 w 30937200"/>
              <a:gd name="connsiteY1" fmla="*/ 990600 h 4686300"/>
              <a:gd name="connsiteX2" fmla="*/ 9258300 w 30937200"/>
              <a:gd name="connsiteY2" fmla="*/ 495300 h 4686300"/>
              <a:gd name="connsiteX3" fmla="*/ 15087600 w 30937200"/>
              <a:gd name="connsiteY3" fmla="*/ 0 h 4686300"/>
              <a:gd name="connsiteX4" fmla="*/ 25184100 w 30937200"/>
              <a:gd name="connsiteY4" fmla="*/ 2324100 h 4686300"/>
              <a:gd name="connsiteX5" fmla="*/ 30937200 w 30937200"/>
              <a:gd name="connsiteY5" fmla="*/ 4686300 h 468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37200" h="4686300">
                <a:moveTo>
                  <a:pt x="0" y="3771900"/>
                </a:moveTo>
                <a:lnTo>
                  <a:pt x="3771900" y="990600"/>
                </a:lnTo>
                <a:lnTo>
                  <a:pt x="9258300" y="495300"/>
                </a:lnTo>
                <a:lnTo>
                  <a:pt x="15087600" y="0"/>
                </a:lnTo>
                <a:lnTo>
                  <a:pt x="25184100" y="2324100"/>
                </a:lnTo>
                <a:lnTo>
                  <a:pt x="30937200" y="468630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30" name="Forma livre 29"/>
          <p:cNvSpPr/>
          <p:nvPr/>
        </p:nvSpPr>
        <p:spPr>
          <a:xfrm>
            <a:off x="1911094" y="2502684"/>
            <a:ext cx="6074725" cy="854308"/>
          </a:xfrm>
          <a:custGeom>
            <a:avLst/>
            <a:gdLst>
              <a:gd name="connsiteX0" fmla="*/ 0 w 31089600"/>
              <a:gd name="connsiteY0" fmla="*/ 0 h 5829300"/>
              <a:gd name="connsiteX1" fmla="*/ 38100 w 31089600"/>
              <a:gd name="connsiteY1" fmla="*/ 2133600 h 5829300"/>
              <a:gd name="connsiteX2" fmla="*/ 6324600 w 31089600"/>
              <a:gd name="connsiteY2" fmla="*/ 5067300 h 5829300"/>
              <a:gd name="connsiteX3" fmla="*/ 16383000 w 31089600"/>
              <a:gd name="connsiteY3" fmla="*/ 5829300 h 5829300"/>
              <a:gd name="connsiteX4" fmla="*/ 25679400 w 31089600"/>
              <a:gd name="connsiteY4" fmla="*/ 5143500 h 5829300"/>
              <a:gd name="connsiteX5" fmla="*/ 31089600 w 31089600"/>
              <a:gd name="connsiteY5" fmla="*/ 3086100 h 5829300"/>
              <a:gd name="connsiteX6" fmla="*/ 31013400 w 31089600"/>
              <a:gd name="connsiteY6" fmla="*/ 952500 h 5829300"/>
              <a:gd name="connsiteX7" fmla="*/ 25641300 w 31089600"/>
              <a:gd name="connsiteY7" fmla="*/ 3048000 h 5829300"/>
              <a:gd name="connsiteX8" fmla="*/ 16344900 w 31089600"/>
              <a:gd name="connsiteY8" fmla="*/ 3733800 h 5829300"/>
              <a:gd name="connsiteX9" fmla="*/ 6286500 w 31089600"/>
              <a:gd name="connsiteY9" fmla="*/ 2971800 h 5829300"/>
              <a:gd name="connsiteX10" fmla="*/ 0 w 31089600"/>
              <a:gd name="connsiteY10" fmla="*/ 0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89600" h="5829300">
                <a:moveTo>
                  <a:pt x="0" y="0"/>
                </a:moveTo>
                <a:lnTo>
                  <a:pt x="38100" y="2133600"/>
                </a:lnTo>
                <a:lnTo>
                  <a:pt x="6324600" y="5067300"/>
                </a:lnTo>
                <a:lnTo>
                  <a:pt x="16383000" y="5829300"/>
                </a:lnTo>
                <a:lnTo>
                  <a:pt x="25679400" y="5143500"/>
                </a:lnTo>
                <a:lnTo>
                  <a:pt x="31089600" y="3086100"/>
                </a:lnTo>
                <a:lnTo>
                  <a:pt x="31013400" y="952500"/>
                </a:lnTo>
                <a:lnTo>
                  <a:pt x="25641300" y="3048000"/>
                </a:lnTo>
                <a:lnTo>
                  <a:pt x="16344900" y="3733800"/>
                </a:lnTo>
                <a:lnTo>
                  <a:pt x="6286500" y="2971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7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31" name="Forma livre 30"/>
          <p:cNvSpPr/>
          <p:nvPr/>
        </p:nvSpPr>
        <p:spPr>
          <a:xfrm>
            <a:off x="1919448" y="2508128"/>
            <a:ext cx="6059836" cy="541620"/>
          </a:xfrm>
          <a:custGeom>
            <a:avLst/>
            <a:gdLst>
              <a:gd name="connsiteX0" fmla="*/ 0 w 31013400"/>
              <a:gd name="connsiteY0" fmla="*/ 0 h 3695700"/>
              <a:gd name="connsiteX1" fmla="*/ 6286500 w 31013400"/>
              <a:gd name="connsiteY1" fmla="*/ 2933700 h 3695700"/>
              <a:gd name="connsiteX2" fmla="*/ 16383000 w 31013400"/>
              <a:gd name="connsiteY2" fmla="*/ 3695700 h 3695700"/>
              <a:gd name="connsiteX3" fmla="*/ 25641300 w 31013400"/>
              <a:gd name="connsiteY3" fmla="*/ 3009900 h 3695700"/>
              <a:gd name="connsiteX4" fmla="*/ 31013400 w 31013400"/>
              <a:gd name="connsiteY4" fmla="*/ 952500 h 369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13400" h="3695700">
                <a:moveTo>
                  <a:pt x="0" y="0"/>
                </a:moveTo>
                <a:lnTo>
                  <a:pt x="6286500" y="2933700"/>
                </a:lnTo>
                <a:lnTo>
                  <a:pt x="16383000" y="3695700"/>
                </a:lnTo>
                <a:lnTo>
                  <a:pt x="25641300" y="3009900"/>
                </a:lnTo>
                <a:lnTo>
                  <a:pt x="31013400" y="95250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cxnSp>
        <p:nvCxnSpPr>
          <p:cNvPr id="32" name="Conector de seta reta 31"/>
          <p:cNvCxnSpPr/>
          <p:nvPr/>
        </p:nvCxnSpPr>
        <p:spPr>
          <a:xfrm rot="5400000">
            <a:off x="-305457" y="3891004"/>
            <a:ext cx="1476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1766099" y="1268760"/>
            <a:ext cx="1395856" cy="698410"/>
          </a:xfrm>
          <a:prstGeom prst="rect">
            <a:avLst/>
          </a:prstGeom>
          <a:noFill/>
        </p:spPr>
        <p:txBody>
          <a:bodyPr wrap="square" lIns="21095" tIns="10548" rIns="21095" bIns="10548" rtlCol="0">
            <a:spAutoFit/>
          </a:bodyPr>
          <a:lstStyle/>
          <a:p>
            <a:r>
              <a:rPr lang="pt-BR" sz="4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4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35496" y="3954726"/>
            <a:ext cx="1395856" cy="698410"/>
          </a:xfrm>
          <a:prstGeom prst="rect">
            <a:avLst/>
          </a:prstGeom>
          <a:noFill/>
        </p:spPr>
        <p:txBody>
          <a:bodyPr wrap="square" lIns="21095" tIns="10548" rIns="21095" bIns="10548" rtlCol="0">
            <a:spAutoFit/>
          </a:bodyPr>
          <a:lstStyle/>
          <a:p>
            <a:r>
              <a:rPr lang="pt-BR" sz="44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4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Conector de seta reta 35"/>
          <p:cNvCxnSpPr/>
          <p:nvPr/>
        </p:nvCxnSpPr>
        <p:spPr>
          <a:xfrm rot="5400000" flipH="1" flipV="1">
            <a:off x="669642" y="1449900"/>
            <a:ext cx="1465734" cy="19402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432389" y="3152887"/>
            <a:ext cx="7737607" cy="2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 rot="16200000" flipH="1">
            <a:off x="6335994" y="1115285"/>
            <a:ext cx="0" cy="3043117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 rot="5400000" flipH="1" flipV="1">
            <a:off x="4511744" y="2260263"/>
            <a:ext cx="582434" cy="99710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 flipV="1">
            <a:off x="4794868" y="2329973"/>
            <a:ext cx="1969694" cy="273435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/>
          <p:nvPr/>
        </p:nvCxnSpPr>
        <p:spPr>
          <a:xfrm>
            <a:off x="4810366" y="2675416"/>
            <a:ext cx="2010031" cy="217863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>
            <a:off x="4769354" y="2716428"/>
            <a:ext cx="351237" cy="333320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/>
          <p:nvPr/>
        </p:nvCxnSpPr>
        <p:spPr>
          <a:xfrm rot="5400000" flipH="1" flipV="1">
            <a:off x="3831437" y="2050301"/>
            <a:ext cx="239543" cy="1458778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>
            <a:off x="2002056" y="2490387"/>
            <a:ext cx="2674287" cy="153851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/>
          <p:nvPr/>
        </p:nvCxnSpPr>
        <p:spPr>
          <a:xfrm rot="16200000" flipH="1">
            <a:off x="3479522" y="1397960"/>
            <a:ext cx="445235" cy="1965659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8307818" y="2636912"/>
            <a:ext cx="569055" cy="698410"/>
          </a:xfrm>
          <a:prstGeom prst="rect">
            <a:avLst/>
          </a:prstGeom>
          <a:noFill/>
        </p:spPr>
        <p:txBody>
          <a:bodyPr wrap="square" lIns="21095" tIns="10548" rIns="21095" bIns="10548" rtlCol="0">
            <a:spAutoFit/>
          </a:bodyPr>
          <a:lstStyle/>
          <a:p>
            <a:r>
              <a:rPr lang="pt-BR" sz="4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4400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5" name="Object 2"/>
          <p:cNvGraphicFramePr>
            <a:graphicFrameLocks noChangeAspect="1"/>
          </p:cNvGraphicFramePr>
          <p:nvPr/>
        </p:nvGraphicFramePr>
        <p:xfrm>
          <a:off x="8075488" y="1840880"/>
          <a:ext cx="889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9579" name="Equação" r:id="rId3" imgW="444240" imgH="253800" progId="Equation.3">
                  <p:embed/>
                </p:oleObj>
              </mc:Choice>
              <mc:Fallback>
                <p:oleObj name="Equação" r:id="rId3" imgW="4442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5488" y="1840880"/>
                        <a:ext cx="889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7" name="Conector de seta reta 76"/>
          <p:cNvCxnSpPr/>
          <p:nvPr/>
        </p:nvCxnSpPr>
        <p:spPr>
          <a:xfrm rot="10800000" flipV="1">
            <a:off x="6971285" y="2132856"/>
            <a:ext cx="1008112" cy="720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Object 3"/>
          <p:cNvGraphicFramePr>
            <a:graphicFrameLocks noChangeAspect="1"/>
          </p:cNvGraphicFramePr>
          <p:nvPr/>
        </p:nvGraphicFramePr>
        <p:xfrm>
          <a:off x="5508104" y="1434232"/>
          <a:ext cx="2184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9580" name="Equação" r:id="rId5" imgW="1091880" imgH="241200" progId="Equation.3">
                  <p:embed/>
                </p:oleObj>
              </mc:Choice>
              <mc:Fallback>
                <p:oleObj name="Equação" r:id="rId5" imgW="1091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1434232"/>
                        <a:ext cx="2184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0" name="Conector de seta reta 79"/>
          <p:cNvCxnSpPr/>
          <p:nvPr/>
        </p:nvCxnSpPr>
        <p:spPr>
          <a:xfrm rot="5400000">
            <a:off x="4866724" y="1844824"/>
            <a:ext cx="641380" cy="6413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4786670" y="1897554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6740869" y="2226397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6796704" y="2875508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59" name="Elipse 58"/>
          <p:cNvSpPr/>
          <p:nvPr/>
        </p:nvSpPr>
        <p:spPr>
          <a:xfrm>
            <a:off x="4676343" y="2583564"/>
            <a:ext cx="161787" cy="12134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5088043" y="2986385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3083725" y="2881690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2581216" y="2054597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1835696" y="2441970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7857554" y="2561422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2734221" y="1203487"/>
            <a:ext cx="747784" cy="636855"/>
          </a:xfrm>
          <a:prstGeom prst="rect">
            <a:avLst/>
          </a:prstGeom>
          <a:noFill/>
        </p:spPr>
        <p:txBody>
          <a:bodyPr wrap="square" lIns="21095" tIns="10548" rIns="21095" bIns="10548" rtlCol="0">
            <a:spAutoFit/>
          </a:bodyPr>
          <a:lstStyle/>
          <a:p>
            <a:r>
              <a:rPr lang="pt-BR" sz="4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t-BR" sz="4000" i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pt-BR" sz="4000" i="1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49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rma livre 27"/>
          <p:cNvSpPr/>
          <p:nvPr/>
        </p:nvSpPr>
        <p:spPr>
          <a:xfrm>
            <a:off x="1947364" y="2265428"/>
            <a:ext cx="6044948" cy="686796"/>
          </a:xfrm>
          <a:custGeom>
            <a:avLst/>
            <a:gdLst>
              <a:gd name="connsiteX0" fmla="*/ 0 w 30937200"/>
              <a:gd name="connsiteY0" fmla="*/ 3771900 h 4686300"/>
              <a:gd name="connsiteX1" fmla="*/ 3771900 w 30937200"/>
              <a:gd name="connsiteY1" fmla="*/ 990600 h 4686300"/>
              <a:gd name="connsiteX2" fmla="*/ 9258300 w 30937200"/>
              <a:gd name="connsiteY2" fmla="*/ 495300 h 4686300"/>
              <a:gd name="connsiteX3" fmla="*/ 15087600 w 30937200"/>
              <a:gd name="connsiteY3" fmla="*/ 0 h 4686300"/>
              <a:gd name="connsiteX4" fmla="*/ 25184100 w 30937200"/>
              <a:gd name="connsiteY4" fmla="*/ 2324100 h 4686300"/>
              <a:gd name="connsiteX5" fmla="*/ 30937200 w 30937200"/>
              <a:gd name="connsiteY5" fmla="*/ 4686300 h 468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37200" h="4686300">
                <a:moveTo>
                  <a:pt x="0" y="3771900"/>
                </a:moveTo>
                <a:lnTo>
                  <a:pt x="3771900" y="990600"/>
                </a:lnTo>
                <a:lnTo>
                  <a:pt x="9258300" y="495300"/>
                </a:lnTo>
                <a:lnTo>
                  <a:pt x="15087600" y="0"/>
                </a:lnTo>
                <a:lnTo>
                  <a:pt x="25184100" y="2324100"/>
                </a:lnTo>
                <a:lnTo>
                  <a:pt x="30937200" y="4686300"/>
                </a:ln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29" name="Forma livre 28"/>
          <p:cNvSpPr/>
          <p:nvPr/>
        </p:nvSpPr>
        <p:spPr>
          <a:xfrm>
            <a:off x="1918538" y="1949177"/>
            <a:ext cx="6044948" cy="702000"/>
          </a:xfrm>
          <a:custGeom>
            <a:avLst/>
            <a:gdLst>
              <a:gd name="connsiteX0" fmla="*/ 0 w 30937200"/>
              <a:gd name="connsiteY0" fmla="*/ 3771900 h 4686300"/>
              <a:gd name="connsiteX1" fmla="*/ 3771900 w 30937200"/>
              <a:gd name="connsiteY1" fmla="*/ 990600 h 4686300"/>
              <a:gd name="connsiteX2" fmla="*/ 9258300 w 30937200"/>
              <a:gd name="connsiteY2" fmla="*/ 495300 h 4686300"/>
              <a:gd name="connsiteX3" fmla="*/ 15087600 w 30937200"/>
              <a:gd name="connsiteY3" fmla="*/ 0 h 4686300"/>
              <a:gd name="connsiteX4" fmla="*/ 25184100 w 30937200"/>
              <a:gd name="connsiteY4" fmla="*/ 2324100 h 4686300"/>
              <a:gd name="connsiteX5" fmla="*/ 30937200 w 30937200"/>
              <a:gd name="connsiteY5" fmla="*/ 4686300 h 468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37200" h="4686300">
                <a:moveTo>
                  <a:pt x="0" y="3771900"/>
                </a:moveTo>
                <a:lnTo>
                  <a:pt x="3771900" y="990600"/>
                </a:lnTo>
                <a:lnTo>
                  <a:pt x="9258300" y="495300"/>
                </a:lnTo>
                <a:lnTo>
                  <a:pt x="15087600" y="0"/>
                </a:lnTo>
                <a:lnTo>
                  <a:pt x="25184100" y="2324100"/>
                </a:lnTo>
                <a:lnTo>
                  <a:pt x="30937200" y="468630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30" name="Forma livre 29"/>
          <p:cNvSpPr/>
          <p:nvPr/>
        </p:nvSpPr>
        <p:spPr>
          <a:xfrm>
            <a:off x="1911094" y="2502684"/>
            <a:ext cx="6074725" cy="854308"/>
          </a:xfrm>
          <a:custGeom>
            <a:avLst/>
            <a:gdLst>
              <a:gd name="connsiteX0" fmla="*/ 0 w 31089600"/>
              <a:gd name="connsiteY0" fmla="*/ 0 h 5829300"/>
              <a:gd name="connsiteX1" fmla="*/ 38100 w 31089600"/>
              <a:gd name="connsiteY1" fmla="*/ 2133600 h 5829300"/>
              <a:gd name="connsiteX2" fmla="*/ 6324600 w 31089600"/>
              <a:gd name="connsiteY2" fmla="*/ 5067300 h 5829300"/>
              <a:gd name="connsiteX3" fmla="*/ 16383000 w 31089600"/>
              <a:gd name="connsiteY3" fmla="*/ 5829300 h 5829300"/>
              <a:gd name="connsiteX4" fmla="*/ 25679400 w 31089600"/>
              <a:gd name="connsiteY4" fmla="*/ 5143500 h 5829300"/>
              <a:gd name="connsiteX5" fmla="*/ 31089600 w 31089600"/>
              <a:gd name="connsiteY5" fmla="*/ 3086100 h 5829300"/>
              <a:gd name="connsiteX6" fmla="*/ 31013400 w 31089600"/>
              <a:gd name="connsiteY6" fmla="*/ 952500 h 5829300"/>
              <a:gd name="connsiteX7" fmla="*/ 25641300 w 31089600"/>
              <a:gd name="connsiteY7" fmla="*/ 3048000 h 5829300"/>
              <a:gd name="connsiteX8" fmla="*/ 16344900 w 31089600"/>
              <a:gd name="connsiteY8" fmla="*/ 3733800 h 5829300"/>
              <a:gd name="connsiteX9" fmla="*/ 6286500 w 31089600"/>
              <a:gd name="connsiteY9" fmla="*/ 2971800 h 5829300"/>
              <a:gd name="connsiteX10" fmla="*/ 0 w 31089600"/>
              <a:gd name="connsiteY10" fmla="*/ 0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89600" h="5829300">
                <a:moveTo>
                  <a:pt x="0" y="0"/>
                </a:moveTo>
                <a:lnTo>
                  <a:pt x="38100" y="2133600"/>
                </a:lnTo>
                <a:lnTo>
                  <a:pt x="6324600" y="5067300"/>
                </a:lnTo>
                <a:lnTo>
                  <a:pt x="16383000" y="5829300"/>
                </a:lnTo>
                <a:lnTo>
                  <a:pt x="25679400" y="5143500"/>
                </a:lnTo>
                <a:lnTo>
                  <a:pt x="31089600" y="3086100"/>
                </a:lnTo>
                <a:lnTo>
                  <a:pt x="31013400" y="952500"/>
                </a:lnTo>
                <a:lnTo>
                  <a:pt x="25641300" y="3048000"/>
                </a:lnTo>
                <a:lnTo>
                  <a:pt x="16344900" y="3733800"/>
                </a:lnTo>
                <a:lnTo>
                  <a:pt x="6286500" y="2971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7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31" name="Forma livre 30"/>
          <p:cNvSpPr/>
          <p:nvPr/>
        </p:nvSpPr>
        <p:spPr>
          <a:xfrm>
            <a:off x="1919448" y="2508128"/>
            <a:ext cx="6059836" cy="541620"/>
          </a:xfrm>
          <a:custGeom>
            <a:avLst/>
            <a:gdLst>
              <a:gd name="connsiteX0" fmla="*/ 0 w 31013400"/>
              <a:gd name="connsiteY0" fmla="*/ 0 h 3695700"/>
              <a:gd name="connsiteX1" fmla="*/ 6286500 w 31013400"/>
              <a:gd name="connsiteY1" fmla="*/ 2933700 h 3695700"/>
              <a:gd name="connsiteX2" fmla="*/ 16383000 w 31013400"/>
              <a:gd name="connsiteY2" fmla="*/ 3695700 h 3695700"/>
              <a:gd name="connsiteX3" fmla="*/ 25641300 w 31013400"/>
              <a:gd name="connsiteY3" fmla="*/ 3009900 h 3695700"/>
              <a:gd name="connsiteX4" fmla="*/ 31013400 w 31013400"/>
              <a:gd name="connsiteY4" fmla="*/ 952500 h 369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13400" h="3695700">
                <a:moveTo>
                  <a:pt x="0" y="0"/>
                </a:moveTo>
                <a:lnTo>
                  <a:pt x="6286500" y="2933700"/>
                </a:lnTo>
                <a:lnTo>
                  <a:pt x="16383000" y="3695700"/>
                </a:lnTo>
                <a:lnTo>
                  <a:pt x="25641300" y="3009900"/>
                </a:lnTo>
                <a:lnTo>
                  <a:pt x="31013400" y="95250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1766099" y="1268760"/>
            <a:ext cx="1395856" cy="698410"/>
          </a:xfrm>
          <a:prstGeom prst="rect">
            <a:avLst/>
          </a:prstGeom>
          <a:noFill/>
        </p:spPr>
        <p:txBody>
          <a:bodyPr wrap="square" lIns="21095" tIns="10548" rIns="21095" bIns="10548" rtlCol="0">
            <a:spAutoFit/>
          </a:bodyPr>
          <a:lstStyle/>
          <a:p>
            <a:r>
              <a:rPr lang="pt-BR" sz="4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4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Conector de seta reta 35"/>
          <p:cNvCxnSpPr/>
          <p:nvPr/>
        </p:nvCxnSpPr>
        <p:spPr>
          <a:xfrm rot="5400000" flipH="1" flipV="1">
            <a:off x="669642" y="1449900"/>
            <a:ext cx="1465734" cy="19402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432389" y="3152887"/>
            <a:ext cx="7737607" cy="2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/>
          <p:cNvSpPr/>
          <p:nvPr/>
        </p:nvSpPr>
        <p:spPr>
          <a:xfrm>
            <a:off x="4676343" y="2583564"/>
            <a:ext cx="161787" cy="12134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76" name="CaixaDeTexto 75"/>
          <p:cNvSpPr txBox="1"/>
          <p:nvPr/>
        </p:nvSpPr>
        <p:spPr>
          <a:xfrm>
            <a:off x="8307818" y="2636912"/>
            <a:ext cx="569055" cy="698410"/>
          </a:xfrm>
          <a:prstGeom prst="rect">
            <a:avLst/>
          </a:prstGeom>
          <a:noFill/>
        </p:spPr>
        <p:txBody>
          <a:bodyPr wrap="square" lIns="21095" tIns="10548" rIns="21095" bIns="10548" rtlCol="0">
            <a:spAutoFit/>
          </a:bodyPr>
          <a:lstStyle/>
          <a:p>
            <a:r>
              <a:rPr lang="pt-BR" sz="4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4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2734221" y="1203487"/>
            <a:ext cx="747784" cy="636855"/>
          </a:xfrm>
          <a:prstGeom prst="rect">
            <a:avLst/>
          </a:prstGeom>
          <a:noFill/>
        </p:spPr>
        <p:txBody>
          <a:bodyPr wrap="square" lIns="21095" tIns="10548" rIns="21095" bIns="10548" rtlCol="0">
            <a:spAutoFit/>
          </a:bodyPr>
          <a:lstStyle/>
          <a:p>
            <a:r>
              <a:rPr lang="pt-BR" sz="4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t-BR" sz="4000" i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pt-BR" sz="4000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9" name="Object 3"/>
          <p:cNvGraphicFramePr>
            <a:graphicFrameLocks noChangeAspect="1"/>
          </p:cNvGraphicFramePr>
          <p:nvPr/>
        </p:nvGraphicFramePr>
        <p:xfrm>
          <a:off x="5508104" y="1434232"/>
          <a:ext cx="2184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21" name="Equação" r:id="rId3" imgW="1091880" imgH="241200" progId="Equation.3">
                  <p:embed/>
                </p:oleObj>
              </mc:Choice>
              <mc:Fallback>
                <p:oleObj name="Equação" r:id="rId3" imgW="1091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1434232"/>
                        <a:ext cx="2184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0" name="Conector de seta reta 79"/>
          <p:cNvCxnSpPr/>
          <p:nvPr/>
        </p:nvCxnSpPr>
        <p:spPr>
          <a:xfrm rot="5400000">
            <a:off x="4866724" y="1844824"/>
            <a:ext cx="641380" cy="6413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 rot="5400000">
            <a:off x="-305457" y="3891004"/>
            <a:ext cx="1476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35496" y="3954726"/>
            <a:ext cx="1395856" cy="698410"/>
          </a:xfrm>
          <a:prstGeom prst="rect">
            <a:avLst/>
          </a:prstGeom>
          <a:noFill/>
        </p:spPr>
        <p:txBody>
          <a:bodyPr wrap="square" lIns="21095" tIns="10548" rIns="21095" bIns="10548" rtlCol="0">
            <a:spAutoFit/>
          </a:bodyPr>
          <a:lstStyle/>
          <a:p>
            <a:r>
              <a:rPr lang="pt-BR" sz="44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4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Elipse 37"/>
          <p:cNvSpPr/>
          <p:nvPr/>
        </p:nvSpPr>
        <p:spPr>
          <a:xfrm>
            <a:off x="3083725" y="2881690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2581216" y="2054597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4786670" y="1897554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6740869" y="2226397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6796704" y="2875508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5088043" y="2986385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1835696" y="2441970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7857554" y="2561422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235747"/>
              </p:ext>
            </p:extLst>
          </p:nvPr>
        </p:nvGraphicFramePr>
        <p:xfrm>
          <a:off x="4140200" y="2420888"/>
          <a:ext cx="431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22" name="Equação" r:id="rId5" imgW="215713" imgH="203024" progId="Equation.3">
                  <p:embed/>
                </p:oleObj>
              </mc:Choice>
              <mc:Fallback>
                <p:oleObj name="Equação" r:id="rId5" imgW="215713" imgH="203024" progId="Equation.3">
                  <p:embed/>
                  <p:pic>
                    <p:nvPicPr>
                      <p:cNvPr id="0" name="Objeto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420888"/>
                        <a:ext cx="431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004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rma livre 45"/>
          <p:cNvSpPr/>
          <p:nvPr/>
        </p:nvSpPr>
        <p:spPr>
          <a:xfrm>
            <a:off x="1996883" y="4569684"/>
            <a:ext cx="6044948" cy="686796"/>
          </a:xfrm>
          <a:custGeom>
            <a:avLst/>
            <a:gdLst>
              <a:gd name="connsiteX0" fmla="*/ 0 w 30937200"/>
              <a:gd name="connsiteY0" fmla="*/ 3771900 h 4686300"/>
              <a:gd name="connsiteX1" fmla="*/ 3771900 w 30937200"/>
              <a:gd name="connsiteY1" fmla="*/ 990600 h 4686300"/>
              <a:gd name="connsiteX2" fmla="*/ 9258300 w 30937200"/>
              <a:gd name="connsiteY2" fmla="*/ 495300 h 4686300"/>
              <a:gd name="connsiteX3" fmla="*/ 15087600 w 30937200"/>
              <a:gd name="connsiteY3" fmla="*/ 0 h 4686300"/>
              <a:gd name="connsiteX4" fmla="*/ 25184100 w 30937200"/>
              <a:gd name="connsiteY4" fmla="*/ 2324100 h 4686300"/>
              <a:gd name="connsiteX5" fmla="*/ 30937200 w 30937200"/>
              <a:gd name="connsiteY5" fmla="*/ 4686300 h 468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37200" h="4686300">
                <a:moveTo>
                  <a:pt x="0" y="3771900"/>
                </a:moveTo>
                <a:lnTo>
                  <a:pt x="3771900" y="990600"/>
                </a:lnTo>
                <a:lnTo>
                  <a:pt x="9258300" y="495300"/>
                </a:lnTo>
                <a:lnTo>
                  <a:pt x="15087600" y="0"/>
                </a:lnTo>
                <a:lnTo>
                  <a:pt x="25184100" y="2324100"/>
                </a:lnTo>
                <a:lnTo>
                  <a:pt x="30937200" y="4686300"/>
                </a:ln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47" name="Forma livre 46"/>
          <p:cNvSpPr/>
          <p:nvPr/>
        </p:nvSpPr>
        <p:spPr>
          <a:xfrm>
            <a:off x="1968057" y="4253433"/>
            <a:ext cx="6044948" cy="702000"/>
          </a:xfrm>
          <a:custGeom>
            <a:avLst/>
            <a:gdLst>
              <a:gd name="connsiteX0" fmla="*/ 0 w 30937200"/>
              <a:gd name="connsiteY0" fmla="*/ 3771900 h 4686300"/>
              <a:gd name="connsiteX1" fmla="*/ 3771900 w 30937200"/>
              <a:gd name="connsiteY1" fmla="*/ 990600 h 4686300"/>
              <a:gd name="connsiteX2" fmla="*/ 9258300 w 30937200"/>
              <a:gd name="connsiteY2" fmla="*/ 495300 h 4686300"/>
              <a:gd name="connsiteX3" fmla="*/ 15087600 w 30937200"/>
              <a:gd name="connsiteY3" fmla="*/ 0 h 4686300"/>
              <a:gd name="connsiteX4" fmla="*/ 25184100 w 30937200"/>
              <a:gd name="connsiteY4" fmla="*/ 2324100 h 4686300"/>
              <a:gd name="connsiteX5" fmla="*/ 30937200 w 30937200"/>
              <a:gd name="connsiteY5" fmla="*/ 4686300 h 468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37200" h="4686300">
                <a:moveTo>
                  <a:pt x="0" y="3771900"/>
                </a:moveTo>
                <a:lnTo>
                  <a:pt x="3771900" y="990600"/>
                </a:lnTo>
                <a:lnTo>
                  <a:pt x="9258300" y="495300"/>
                </a:lnTo>
                <a:lnTo>
                  <a:pt x="15087600" y="0"/>
                </a:lnTo>
                <a:lnTo>
                  <a:pt x="25184100" y="2324100"/>
                </a:lnTo>
                <a:lnTo>
                  <a:pt x="30937200" y="468630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48" name="Forma livre 47"/>
          <p:cNvSpPr/>
          <p:nvPr/>
        </p:nvSpPr>
        <p:spPr>
          <a:xfrm>
            <a:off x="1960613" y="4806940"/>
            <a:ext cx="6074725" cy="854308"/>
          </a:xfrm>
          <a:custGeom>
            <a:avLst/>
            <a:gdLst>
              <a:gd name="connsiteX0" fmla="*/ 0 w 31089600"/>
              <a:gd name="connsiteY0" fmla="*/ 0 h 5829300"/>
              <a:gd name="connsiteX1" fmla="*/ 38100 w 31089600"/>
              <a:gd name="connsiteY1" fmla="*/ 2133600 h 5829300"/>
              <a:gd name="connsiteX2" fmla="*/ 6324600 w 31089600"/>
              <a:gd name="connsiteY2" fmla="*/ 5067300 h 5829300"/>
              <a:gd name="connsiteX3" fmla="*/ 16383000 w 31089600"/>
              <a:gd name="connsiteY3" fmla="*/ 5829300 h 5829300"/>
              <a:gd name="connsiteX4" fmla="*/ 25679400 w 31089600"/>
              <a:gd name="connsiteY4" fmla="*/ 5143500 h 5829300"/>
              <a:gd name="connsiteX5" fmla="*/ 31089600 w 31089600"/>
              <a:gd name="connsiteY5" fmla="*/ 3086100 h 5829300"/>
              <a:gd name="connsiteX6" fmla="*/ 31013400 w 31089600"/>
              <a:gd name="connsiteY6" fmla="*/ 952500 h 5829300"/>
              <a:gd name="connsiteX7" fmla="*/ 25641300 w 31089600"/>
              <a:gd name="connsiteY7" fmla="*/ 3048000 h 5829300"/>
              <a:gd name="connsiteX8" fmla="*/ 16344900 w 31089600"/>
              <a:gd name="connsiteY8" fmla="*/ 3733800 h 5829300"/>
              <a:gd name="connsiteX9" fmla="*/ 6286500 w 31089600"/>
              <a:gd name="connsiteY9" fmla="*/ 2971800 h 5829300"/>
              <a:gd name="connsiteX10" fmla="*/ 0 w 31089600"/>
              <a:gd name="connsiteY10" fmla="*/ 0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89600" h="5829300">
                <a:moveTo>
                  <a:pt x="0" y="0"/>
                </a:moveTo>
                <a:lnTo>
                  <a:pt x="38100" y="2133600"/>
                </a:lnTo>
                <a:lnTo>
                  <a:pt x="6324600" y="5067300"/>
                </a:lnTo>
                <a:lnTo>
                  <a:pt x="16383000" y="5829300"/>
                </a:lnTo>
                <a:lnTo>
                  <a:pt x="25679400" y="5143500"/>
                </a:lnTo>
                <a:lnTo>
                  <a:pt x="31089600" y="3086100"/>
                </a:lnTo>
                <a:lnTo>
                  <a:pt x="31013400" y="952500"/>
                </a:lnTo>
                <a:lnTo>
                  <a:pt x="25641300" y="3048000"/>
                </a:lnTo>
                <a:lnTo>
                  <a:pt x="16344900" y="3733800"/>
                </a:lnTo>
                <a:lnTo>
                  <a:pt x="6286500" y="2971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7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49" name="Forma livre 48"/>
          <p:cNvSpPr/>
          <p:nvPr/>
        </p:nvSpPr>
        <p:spPr>
          <a:xfrm>
            <a:off x="1968967" y="4812384"/>
            <a:ext cx="6059836" cy="541620"/>
          </a:xfrm>
          <a:custGeom>
            <a:avLst/>
            <a:gdLst>
              <a:gd name="connsiteX0" fmla="*/ 0 w 31013400"/>
              <a:gd name="connsiteY0" fmla="*/ 0 h 3695700"/>
              <a:gd name="connsiteX1" fmla="*/ 6286500 w 31013400"/>
              <a:gd name="connsiteY1" fmla="*/ 2933700 h 3695700"/>
              <a:gd name="connsiteX2" fmla="*/ 16383000 w 31013400"/>
              <a:gd name="connsiteY2" fmla="*/ 3695700 h 3695700"/>
              <a:gd name="connsiteX3" fmla="*/ 25641300 w 31013400"/>
              <a:gd name="connsiteY3" fmla="*/ 3009900 h 3695700"/>
              <a:gd name="connsiteX4" fmla="*/ 31013400 w 31013400"/>
              <a:gd name="connsiteY4" fmla="*/ 952500 h 369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13400" h="3695700">
                <a:moveTo>
                  <a:pt x="0" y="0"/>
                </a:moveTo>
                <a:lnTo>
                  <a:pt x="6286500" y="2933700"/>
                </a:lnTo>
                <a:lnTo>
                  <a:pt x="16383000" y="3695700"/>
                </a:lnTo>
                <a:lnTo>
                  <a:pt x="25641300" y="3009900"/>
                </a:lnTo>
                <a:lnTo>
                  <a:pt x="31013400" y="95250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3133244" y="5185946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2630735" y="4358853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4836189" y="4201810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6790388" y="4530653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6846223" y="5179764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>
            <a:off x="5137562" y="5290641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78" name="Elipse 77"/>
          <p:cNvSpPr/>
          <p:nvPr/>
        </p:nvSpPr>
        <p:spPr>
          <a:xfrm>
            <a:off x="1885215" y="4746226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80" name="Elipse 79"/>
          <p:cNvSpPr/>
          <p:nvPr/>
        </p:nvSpPr>
        <p:spPr>
          <a:xfrm>
            <a:off x="7907073" y="4865678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89" name="Elipse 88"/>
          <p:cNvSpPr/>
          <p:nvPr/>
        </p:nvSpPr>
        <p:spPr>
          <a:xfrm>
            <a:off x="4725862" y="4887820"/>
            <a:ext cx="161787" cy="12134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90" name="CaixaDeTexto 89"/>
          <p:cNvSpPr txBox="1"/>
          <p:nvPr/>
        </p:nvSpPr>
        <p:spPr>
          <a:xfrm>
            <a:off x="1691680" y="4066001"/>
            <a:ext cx="963955" cy="636855"/>
          </a:xfrm>
          <a:prstGeom prst="rect">
            <a:avLst/>
          </a:prstGeom>
          <a:noFill/>
        </p:spPr>
        <p:txBody>
          <a:bodyPr wrap="square" lIns="21095" tIns="10548" rIns="21095" bIns="10548" rtlCol="0">
            <a:spAutoFit/>
          </a:bodyPr>
          <a:lstStyle/>
          <a:p>
            <a:r>
              <a:rPr lang="pt-BR" sz="4000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t-BR" sz="4000" i="1" baseline="30000" smtClean="0">
                <a:latin typeface="Times New Roman" pitchFamily="18" charset="0"/>
                <a:cs typeface="Times New Roman" pitchFamily="18" charset="0"/>
              </a:rPr>
              <a:t>k+1</a:t>
            </a:r>
            <a:endParaRPr lang="pt-BR" sz="4000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Forma livre 27"/>
          <p:cNvSpPr/>
          <p:nvPr/>
        </p:nvSpPr>
        <p:spPr>
          <a:xfrm>
            <a:off x="1997030" y="2724297"/>
            <a:ext cx="6044948" cy="686796"/>
          </a:xfrm>
          <a:custGeom>
            <a:avLst/>
            <a:gdLst>
              <a:gd name="connsiteX0" fmla="*/ 0 w 30937200"/>
              <a:gd name="connsiteY0" fmla="*/ 3771900 h 4686300"/>
              <a:gd name="connsiteX1" fmla="*/ 3771900 w 30937200"/>
              <a:gd name="connsiteY1" fmla="*/ 990600 h 4686300"/>
              <a:gd name="connsiteX2" fmla="*/ 9258300 w 30937200"/>
              <a:gd name="connsiteY2" fmla="*/ 495300 h 4686300"/>
              <a:gd name="connsiteX3" fmla="*/ 15087600 w 30937200"/>
              <a:gd name="connsiteY3" fmla="*/ 0 h 4686300"/>
              <a:gd name="connsiteX4" fmla="*/ 25184100 w 30937200"/>
              <a:gd name="connsiteY4" fmla="*/ 2324100 h 4686300"/>
              <a:gd name="connsiteX5" fmla="*/ 30937200 w 30937200"/>
              <a:gd name="connsiteY5" fmla="*/ 4686300 h 468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37200" h="4686300">
                <a:moveTo>
                  <a:pt x="0" y="3771900"/>
                </a:moveTo>
                <a:lnTo>
                  <a:pt x="3771900" y="990600"/>
                </a:lnTo>
                <a:lnTo>
                  <a:pt x="9258300" y="495300"/>
                </a:lnTo>
                <a:lnTo>
                  <a:pt x="15087600" y="0"/>
                </a:lnTo>
                <a:lnTo>
                  <a:pt x="25184100" y="2324100"/>
                </a:lnTo>
                <a:lnTo>
                  <a:pt x="30937200" y="4686300"/>
                </a:ln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29" name="Forma livre 28"/>
          <p:cNvSpPr/>
          <p:nvPr/>
        </p:nvSpPr>
        <p:spPr>
          <a:xfrm>
            <a:off x="1968204" y="2408046"/>
            <a:ext cx="6044948" cy="702000"/>
          </a:xfrm>
          <a:custGeom>
            <a:avLst/>
            <a:gdLst>
              <a:gd name="connsiteX0" fmla="*/ 0 w 30937200"/>
              <a:gd name="connsiteY0" fmla="*/ 3771900 h 4686300"/>
              <a:gd name="connsiteX1" fmla="*/ 3771900 w 30937200"/>
              <a:gd name="connsiteY1" fmla="*/ 990600 h 4686300"/>
              <a:gd name="connsiteX2" fmla="*/ 9258300 w 30937200"/>
              <a:gd name="connsiteY2" fmla="*/ 495300 h 4686300"/>
              <a:gd name="connsiteX3" fmla="*/ 15087600 w 30937200"/>
              <a:gd name="connsiteY3" fmla="*/ 0 h 4686300"/>
              <a:gd name="connsiteX4" fmla="*/ 25184100 w 30937200"/>
              <a:gd name="connsiteY4" fmla="*/ 2324100 h 4686300"/>
              <a:gd name="connsiteX5" fmla="*/ 30937200 w 30937200"/>
              <a:gd name="connsiteY5" fmla="*/ 4686300 h 468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37200" h="4686300">
                <a:moveTo>
                  <a:pt x="0" y="3771900"/>
                </a:moveTo>
                <a:lnTo>
                  <a:pt x="3771900" y="990600"/>
                </a:lnTo>
                <a:lnTo>
                  <a:pt x="9258300" y="495300"/>
                </a:lnTo>
                <a:lnTo>
                  <a:pt x="15087600" y="0"/>
                </a:lnTo>
                <a:lnTo>
                  <a:pt x="25184100" y="2324100"/>
                </a:lnTo>
                <a:lnTo>
                  <a:pt x="30937200" y="468630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30" name="Forma livre 29"/>
          <p:cNvSpPr/>
          <p:nvPr/>
        </p:nvSpPr>
        <p:spPr>
          <a:xfrm>
            <a:off x="1960760" y="2961553"/>
            <a:ext cx="6074725" cy="854308"/>
          </a:xfrm>
          <a:custGeom>
            <a:avLst/>
            <a:gdLst>
              <a:gd name="connsiteX0" fmla="*/ 0 w 31089600"/>
              <a:gd name="connsiteY0" fmla="*/ 0 h 5829300"/>
              <a:gd name="connsiteX1" fmla="*/ 38100 w 31089600"/>
              <a:gd name="connsiteY1" fmla="*/ 2133600 h 5829300"/>
              <a:gd name="connsiteX2" fmla="*/ 6324600 w 31089600"/>
              <a:gd name="connsiteY2" fmla="*/ 5067300 h 5829300"/>
              <a:gd name="connsiteX3" fmla="*/ 16383000 w 31089600"/>
              <a:gd name="connsiteY3" fmla="*/ 5829300 h 5829300"/>
              <a:gd name="connsiteX4" fmla="*/ 25679400 w 31089600"/>
              <a:gd name="connsiteY4" fmla="*/ 5143500 h 5829300"/>
              <a:gd name="connsiteX5" fmla="*/ 31089600 w 31089600"/>
              <a:gd name="connsiteY5" fmla="*/ 3086100 h 5829300"/>
              <a:gd name="connsiteX6" fmla="*/ 31013400 w 31089600"/>
              <a:gd name="connsiteY6" fmla="*/ 952500 h 5829300"/>
              <a:gd name="connsiteX7" fmla="*/ 25641300 w 31089600"/>
              <a:gd name="connsiteY7" fmla="*/ 3048000 h 5829300"/>
              <a:gd name="connsiteX8" fmla="*/ 16344900 w 31089600"/>
              <a:gd name="connsiteY8" fmla="*/ 3733800 h 5829300"/>
              <a:gd name="connsiteX9" fmla="*/ 6286500 w 31089600"/>
              <a:gd name="connsiteY9" fmla="*/ 2971800 h 5829300"/>
              <a:gd name="connsiteX10" fmla="*/ 0 w 31089600"/>
              <a:gd name="connsiteY10" fmla="*/ 0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89600" h="5829300">
                <a:moveTo>
                  <a:pt x="0" y="0"/>
                </a:moveTo>
                <a:lnTo>
                  <a:pt x="38100" y="2133600"/>
                </a:lnTo>
                <a:lnTo>
                  <a:pt x="6324600" y="5067300"/>
                </a:lnTo>
                <a:lnTo>
                  <a:pt x="16383000" y="5829300"/>
                </a:lnTo>
                <a:lnTo>
                  <a:pt x="25679400" y="5143500"/>
                </a:lnTo>
                <a:lnTo>
                  <a:pt x="31089600" y="3086100"/>
                </a:lnTo>
                <a:lnTo>
                  <a:pt x="31013400" y="952500"/>
                </a:lnTo>
                <a:lnTo>
                  <a:pt x="25641300" y="3048000"/>
                </a:lnTo>
                <a:lnTo>
                  <a:pt x="16344900" y="3733800"/>
                </a:lnTo>
                <a:lnTo>
                  <a:pt x="6286500" y="2971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7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31" name="Forma livre 30"/>
          <p:cNvSpPr/>
          <p:nvPr/>
        </p:nvSpPr>
        <p:spPr>
          <a:xfrm>
            <a:off x="1969114" y="2966997"/>
            <a:ext cx="6059836" cy="541620"/>
          </a:xfrm>
          <a:custGeom>
            <a:avLst/>
            <a:gdLst>
              <a:gd name="connsiteX0" fmla="*/ 0 w 31013400"/>
              <a:gd name="connsiteY0" fmla="*/ 0 h 3695700"/>
              <a:gd name="connsiteX1" fmla="*/ 6286500 w 31013400"/>
              <a:gd name="connsiteY1" fmla="*/ 2933700 h 3695700"/>
              <a:gd name="connsiteX2" fmla="*/ 16383000 w 31013400"/>
              <a:gd name="connsiteY2" fmla="*/ 3695700 h 3695700"/>
              <a:gd name="connsiteX3" fmla="*/ 25641300 w 31013400"/>
              <a:gd name="connsiteY3" fmla="*/ 3009900 h 3695700"/>
              <a:gd name="connsiteX4" fmla="*/ 31013400 w 31013400"/>
              <a:gd name="connsiteY4" fmla="*/ 952500 h 369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13400" h="3695700">
                <a:moveTo>
                  <a:pt x="0" y="0"/>
                </a:moveTo>
                <a:lnTo>
                  <a:pt x="6286500" y="2933700"/>
                </a:lnTo>
                <a:lnTo>
                  <a:pt x="16383000" y="3695700"/>
                </a:lnTo>
                <a:lnTo>
                  <a:pt x="25641300" y="3009900"/>
                </a:lnTo>
                <a:lnTo>
                  <a:pt x="31013400" y="95250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cxnSp>
        <p:nvCxnSpPr>
          <p:cNvPr id="32" name="Conector de seta reta 31"/>
          <p:cNvCxnSpPr/>
          <p:nvPr/>
        </p:nvCxnSpPr>
        <p:spPr>
          <a:xfrm>
            <a:off x="736183" y="1424927"/>
            <a:ext cx="0" cy="46683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1519960" y="-99392"/>
            <a:ext cx="653697" cy="698410"/>
          </a:xfrm>
          <a:prstGeom prst="rect">
            <a:avLst/>
          </a:prstGeom>
          <a:noFill/>
        </p:spPr>
        <p:txBody>
          <a:bodyPr wrap="square" lIns="21095" tIns="10548" rIns="21095" bIns="10548" rtlCol="0">
            <a:spAutoFit/>
          </a:bodyPr>
          <a:lstStyle/>
          <a:p>
            <a:r>
              <a:rPr lang="pt-BR" sz="4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4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339135" y="5394886"/>
            <a:ext cx="416441" cy="698410"/>
          </a:xfrm>
          <a:prstGeom prst="rect">
            <a:avLst/>
          </a:prstGeom>
          <a:noFill/>
        </p:spPr>
        <p:txBody>
          <a:bodyPr wrap="square" lIns="21095" tIns="10548" rIns="21095" bIns="10548" rtlCol="0">
            <a:spAutoFit/>
          </a:bodyPr>
          <a:lstStyle/>
          <a:p>
            <a:r>
              <a:rPr lang="pt-BR" sz="44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4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Conector de seta reta 35"/>
          <p:cNvCxnSpPr/>
          <p:nvPr/>
        </p:nvCxnSpPr>
        <p:spPr>
          <a:xfrm flipV="1">
            <a:off x="736027" y="382996"/>
            <a:ext cx="1315695" cy="10200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736028" y="1424695"/>
            <a:ext cx="7737607" cy="2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3133391" y="3340559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2630882" y="2513466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4836336" y="2356423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6790535" y="2685266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6846370" y="3334377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5137709" y="3445254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1885362" y="2900839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7907220" y="3020291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59" name="Elipse 58"/>
          <p:cNvSpPr/>
          <p:nvPr/>
        </p:nvSpPr>
        <p:spPr>
          <a:xfrm>
            <a:off x="4726009" y="3042433"/>
            <a:ext cx="161787" cy="12134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75" name="CaixaDeTexto 74"/>
          <p:cNvSpPr txBox="1"/>
          <p:nvPr/>
        </p:nvSpPr>
        <p:spPr>
          <a:xfrm>
            <a:off x="1807992" y="2204864"/>
            <a:ext cx="747784" cy="636855"/>
          </a:xfrm>
          <a:prstGeom prst="rect">
            <a:avLst/>
          </a:prstGeom>
          <a:noFill/>
        </p:spPr>
        <p:txBody>
          <a:bodyPr wrap="square" lIns="21095" tIns="10548" rIns="21095" bIns="10548" rtlCol="0">
            <a:spAutoFit/>
          </a:bodyPr>
          <a:lstStyle/>
          <a:p>
            <a:r>
              <a:rPr lang="pt-BR" sz="4000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t-BR" sz="4000" i="1" baseline="3000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pt-BR" sz="4000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CaixaDeTexto 75"/>
          <p:cNvSpPr txBox="1"/>
          <p:nvPr/>
        </p:nvSpPr>
        <p:spPr>
          <a:xfrm>
            <a:off x="8611457" y="908720"/>
            <a:ext cx="569055" cy="698410"/>
          </a:xfrm>
          <a:prstGeom prst="rect">
            <a:avLst/>
          </a:prstGeom>
          <a:noFill/>
        </p:spPr>
        <p:txBody>
          <a:bodyPr wrap="square" lIns="21095" tIns="10548" rIns="21095" bIns="10548" rtlCol="0">
            <a:spAutoFit/>
          </a:bodyPr>
          <a:lstStyle/>
          <a:p>
            <a:r>
              <a:rPr lang="pt-BR" sz="4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4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9" name="Conector de seta reta 68"/>
          <p:cNvCxnSpPr/>
          <p:nvPr/>
        </p:nvCxnSpPr>
        <p:spPr>
          <a:xfrm rot="10800000" flipV="1">
            <a:off x="4932040" y="4149080"/>
            <a:ext cx="1152128" cy="6480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Objeto 69"/>
          <p:cNvGraphicFramePr>
            <a:graphicFrameLocks noChangeAspect="1"/>
          </p:cNvGraphicFramePr>
          <p:nvPr/>
        </p:nvGraphicFramePr>
        <p:xfrm>
          <a:off x="6115700" y="3908346"/>
          <a:ext cx="1371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57" name="Equação" r:id="rId3" imgW="685800" imgH="241200" progId="Equation.3">
                  <p:embed/>
                </p:oleObj>
              </mc:Choice>
              <mc:Fallback>
                <p:oleObj name="Equação" r:id="rId3" imgW="685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700" y="3908346"/>
                        <a:ext cx="1371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7" name="Conector de seta reta 96"/>
          <p:cNvCxnSpPr/>
          <p:nvPr/>
        </p:nvCxnSpPr>
        <p:spPr>
          <a:xfrm rot="10800000" flipV="1">
            <a:off x="4932041" y="2276872"/>
            <a:ext cx="1152128" cy="6480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Objeto 97"/>
          <p:cNvGraphicFramePr>
            <a:graphicFrameLocks noChangeAspect="1"/>
          </p:cNvGraphicFramePr>
          <p:nvPr/>
        </p:nvGraphicFramePr>
        <p:xfrm>
          <a:off x="6117822" y="2036436"/>
          <a:ext cx="1016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58" name="Equação" r:id="rId5" imgW="507960" imgH="241200" progId="Equation.3">
                  <p:embed/>
                </p:oleObj>
              </mc:Choice>
              <mc:Fallback>
                <p:oleObj name="Equação" r:id="rId5" imgW="507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7822" y="2036436"/>
                        <a:ext cx="1016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615604"/>
              </p:ext>
            </p:extLst>
          </p:nvPr>
        </p:nvGraphicFramePr>
        <p:xfrm>
          <a:off x="4140200" y="2950592"/>
          <a:ext cx="431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59" name="Equação" r:id="rId7" imgW="215640" imgH="203040" progId="Equation.3">
                  <p:embed/>
                </p:oleObj>
              </mc:Choice>
              <mc:Fallback>
                <p:oleObj name="Equação" r:id="rId7" imgW="215640" imgH="203040" progId="Equation.3">
                  <p:embed/>
                  <p:pic>
                    <p:nvPicPr>
                      <p:cNvPr id="0" name="Objeto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950592"/>
                        <a:ext cx="431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147124"/>
              </p:ext>
            </p:extLst>
          </p:nvPr>
        </p:nvGraphicFramePr>
        <p:xfrm>
          <a:off x="4051300" y="4750792"/>
          <a:ext cx="609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60" name="Equação" r:id="rId9" imgW="304560" imgH="203040" progId="Equation.3">
                  <p:embed/>
                </p:oleObj>
              </mc:Choice>
              <mc:Fallback>
                <p:oleObj name="Equação" r:id="rId9" imgW="304560" imgH="203040" progId="Equation.3">
                  <p:embed/>
                  <p:pic>
                    <p:nvPicPr>
                      <p:cNvPr id="0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4750792"/>
                        <a:ext cx="609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179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rma livre 27"/>
          <p:cNvSpPr/>
          <p:nvPr/>
        </p:nvSpPr>
        <p:spPr>
          <a:xfrm>
            <a:off x="1997030" y="4164457"/>
            <a:ext cx="6044948" cy="686796"/>
          </a:xfrm>
          <a:custGeom>
            <a:avLst/>
            <a:gdLst>
              <a:gd name="connsiteX0" fmla="*/ 0 w 30937200"/>
              <a:gd name="connsiteY0" fmla="*/ 3771900 h 4686300"/>
              <a:gd name="connsiteX1" fmla="*/ 3771900 w 30937200"/>
              <a:gd name="connsiteY1" fmla="*/ 990600 h 4686300"/>
              <a:gd name="connsiteX2" fmla="*/ 9258300 w 30937200"/>
              <a:gd name="connsiteY2" fmla="*/ 495300 h 4686300"/>
              <a:gd name="connsiteX3" fmla="*/ 15087600 w 30937200"/>
              <a:gd name="connsiteY3" fmla="*/ 0 h 4686300"/>
              <a:gd name="connsiteX4" fmla="*/ 25184100 w 30937200"/>
              <a:gd name="connsiteY4" fmla="*/ 2324100 h 4686300"/>
              <a:gd name="connsiteX5" fmla="*/ 30937200 w 30937200"/>
              <a:gd name="connsiteY5" fmla="*/ 4686300 h 468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37200" h="4686300">
                <a:moveTo>
                  <a:pt x="0" y="3771900"/>
                </a:moveTo>
                <a:lnTo>
                  <a:pt x="3771900" y="990600"/>
                </a:lnTo>
                <a:lnTo>
                  <a:pt x="9258300" y="495300"/>
                </a:lnTo>
                <a:lnTo>
                  <a:pt x="15087600" y="0"/>
                </a:lnTo>
                <a:lnTo>
                  <a:pt x="25184100" y="2324100"/>
                </a:lnTo>
                <a:lnTo>
                  <a:pt x="30937200" y="4686300"/>
                </a:ln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29" name="Forma livre 28"/>
          <p:cNvSpPr/>
          <p:nvPr/>
        </p:nvSpPr>
        <p:spPr>
          <a:xfrm>
            <a:off x="1968204" y="3848206"/>
            <a:ext cx="6044948" cy="702000"/>
          </a:xfrm>
          <a:custGeom>
            <a:avLst/>
            <a:gdLst>
              <a:gd name="connsiteX0" fmla="*/ 0 w 30937200"/>
              <a:gd name="connsiteY0" fmla="*/ 3771900 h 4686300"/>
              <a:gd name="connsiteX1" fmla="*/ 3771900 w 30937200"/>
              <a:gd name="connsiteY1" fmla="*/ 990600 h 4686300"/>
              <a:gd name="connsiteX2" fmla="*/ 9258300 w 30937200"/>
              <a:gd name="connsiteY2" fmla="*/ 495300 h 4686300"/>
              <a:gd name="connsiteX3" fmla="*/ 15087600 w 30937200"/>
              <a:gd name="connsiteY3" fmla="*/ 0 h 4686300"/>
              <a:gd name="connsiteX4" fmla="*/ 25184100 w 30937200"/>
              <a:gd name="connsiteY4" fmla="*/ 2324100 h 4686300"/>
              <a:gd name="connsiteX5" fmla="*/ 30937200 w 30937200"/>
              <a:gd name="connsiteY5" fmla="*/ 4686300 h 468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37200" h="4686300">
                <a:moveTo>
                  <a:pt x="0" y="3771900"/>
                </a:moveTo>
                <a:lnTo>
                  <a:pt x="3771900" y="990600"/>
                </a:lnTo>
                <a:lnTo>
                  <a:pt x="9258300" y="495300"/>
                </a:lnTo>
                <a:lnTo>
                  <a:pt x="15087600" y="0"/>
                </a:lnTo>
                <a:lnTo>
                  <a:pt x="25184100" y="2324100"/>
                </a:lnTo>
                <a:lnTo>
                  <a:pt x="30937200" y="468630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30" name="Forma livre 29"/>
          <p:cNvSpPr/>
          <p:nvPr/>
        </p:nvSpPr>
        <p:spPr>
          <a:xfrm>
            <a:off x="1960760" y="4401713"/>
            <a:ext cx="6074725" cy="854308"/>
          </a:xfrm>
          <a:custGeom>
            <a:avLst/>
            <a:gdLst>
              <a:gd name="connsiteX0" fmla="*/ 0 w 31089600"/>
              <a:gd name="connsiteY0" fmla="*/ 0 h 5829300"/>
              <a:gd name="connsiteX1" fmla="*/ 38100 w 31089600"/>
              <a:gd name="connsiteY1" fmla="*/ 2133600 h 5829300"/>
              <a:gd name="connsiteX2" fmla="*/ 6324600 w 31089600"/>
              <a:gd name="connsiteY2" fmla="*/ 5067300 h 5829300"/>
              <a:gd name="connsiteX3" fmla="*/ 16383000 w 31089600"/>
              <a:gd name="connsiteY3" fmla="*/ 5829300 h 5829300"/>
              <a:gd name="connsiteX4" fmla="*/ 25679400 w 31089600"/>
              <a:gd name="connsiteY4" fmla="*/ 5143500 h 5829300"/>
              <a:gd name="connsiteX5" fmla="*/ 31089600 w 31089600"/>
              <a:gd name="connsiteY5" fmla="*/ 3086100 h 5829300"/>
              <a:gd name="connsiteX6" fmla="*/ 31013400 w 31089600"/>
              <a:gd name="connsiteY6" fmla="*/ 952500 h 5829300"/>
              <a:gd name="connsiteX7" fmla="*/ 25641300 w 31089600"/>
              <a:gd name="connsiteY7" fmla="*/ 3048000 h 5829300"/>
              <a:gd name="connsiteX8" fmla="*/ 16344900 w 31089600"/>
              <a:gd name="connsiteY8" fmla="*/ 3733800 h 5829300"/>
              <a:gd name="connsiteX9" fmla="*/ 6286500 w 31089600"/>
              <a:gd name="connsiteY9" fmla="*/ 2971800 h 5829300"/>
              <a:gd name="connsiteX10" fmla="*/ 0 w 31089600"/>
              <a:gd name="connsiteY10" fmla="*/ 0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89600" h="5829300">
                <a:moveTo>
                  <a:pt x="0" y="0"/>
                </a:moveTo>
                <a:lnTo>
                  <a:pt x="38100" y="2133600"/>
                </a:lnTo>
                <a:lnTo>
                  <a:pt x="6324600" y="5067300"/>
                </a:lnTo>
                <a:lnTo>
                  <a:pt x="16383000" y="5829300"/>
                </a:lnTo>
                <a:lnTo>
                  <a:pt x="25679400" y="5143500"/>
                </a:lnTo>
                <a:lnTo>
                  <a:pt x="31089600" y="3086100"/>
                </a:lnTo>
                <a:lnTo>
                  <a:pt x="31013400" y="952500"/>
                </a:lnTo>
                <a:lnTo>
                  <a:pt x="25641300" y="3048000"/>
                </a:lnTo>
                <a:lnTo>
                  <a:pt x="16344900" y="3733800"/>
                </a:lnTo>
                <a:lnTo>
                  <a:pt x="6286500" y="2971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7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31" name="Forma livre 30"/>
          <p:cNvSpPr/>
          <p:nvPr/>
        </p:nvSpPr>
        <p:spPr>
          <a:xfrm>
            <a:off x="1969114" y="4407157"/>
            <a:ext cx="6059836" cy="541620"/>
          </a:xfrm>
          <a:custGeom>
            <a:avLst/>
            <a:gdLst>
              <a:gd name="connsiteX0" fmla="*/ 0 w 31013400"/>
              <a:gd name="connsiteY0" fmla="*/ 0 h 3695700"/>
              <a:gd name="connsiteX1" fmla="*/ 6286500 w 31013400"/>
              <a:gd name="connsiteY1" fmla="*/ 2933700 h 3695700"/>
              <a:gd name="connsiteX2" fmla="*/ 16383000 w 31013400"/>
              <a:gd name="connsiteY2" fmla="*/ 3695700 h 3695700"/>
              <a:gd name="connsiteX3" fmla="*/ 25641300 w 31013400"/>
              <a:gd name="connsiteY3" fmla="*/ 3009900 h 3695700"/>
              <a:gd name="connsiteX4" fmla="*/ 31013400 w 31013400"/>
              <a:gd name="connsiteY4" fmla="*/ 952500 h 369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13400" h="3695700">
                <a:moveTo>
                  <a:pt x="0" y="0"/>
                </a:moveTo>
                <a:lnTo>
                  <a:pt x="6286500" y="2933700"/>
                </a:lnTo>
                <a:lnTo>
                  <a:pt x="16383000" y="3695700"/>
                </a:lnTo>
                <a:lnTo>
                  <a:pt x="25641300" y="3009900"/>
                </a:lnTo>
                <a:lnTo>
                  <a:pt x="31013400" y="95250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cxnSp>
        <p:nvCxnSpPr>
          <p:cNvPr id="32" name="Conector de seta reta 31"/>
          <p:cNvCxnSpPr/>
          <p:nvPr/>
        </p:nvCxnSpPr>
        <p:spPr>
          <a:xfrm rot="5400000">
            <a:off x="-772738" y="4661924"/>
            <a:ext cx="301784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2069738" y="1268760"/>
            <a:ext cx="1395856" cy="698410"/>
          </a:xfrm>
          <a:prstGeom prst="rect">
            <a:avLst/>
          </a:prstGeom>
          <a:noFill/>
        </p:spPr>
        <p:txBody>
          <a:bodyPr wrap="square" lIns="21095" tIns="10548" rIns="21095" bIns="10548" rtlCol="0">
            <a:spAutoFit/>
          </a:bodyPr>
          <a:lstStyle/>
          <a:p>
            <a:r>
              <a:rPr lang="pt-BR" sz="4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4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339135" y="5521816"/>
            <a:ext cx="1395856" cy="698410"/>
          </a:xfrm>
          <a:prstGeom prst="rect">
            <a:avLst/>
          </a:prstGeom>
          <a:noFill/>
        </p:spPr>
        <p:txBody>
          <a:bodyPr wrap="square" lIns="21095" tIns="10548" rIns="21095" bIns="10548" rtlCol="0">
            <a:spAutoFit/>
          </a:bodyPr>
          <a:lstStyle/>
          <a:p>
            <a:r>
              <a:rPr lang="pt-BR" sz="44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4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Conector de seta reta 35"/>
          <p:cNvCxnSpPr/>
          <p:nvPr/>
        </p:nvCxnSpPr>
        <p:spPr>
          <a:xfrm rot="5400000" flipH="1" flipV="1">
            <a:off x="973281" y="1449900"/>
            <a:ext cx="1465734" cy="19402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736028" y="3152887"/>
            <a:ext cx="7737607" cy="2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 rot="16200000" flipH="1">
            <a:off x="6385660" y="3014314"/>
            <a:ext cx="0" cy="3043117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 rot="5400000" flipH="1" flipV="1">
            <a:off x="4561410" y="4159292"/>
            <a:ext cx="582434" cy="99710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 flipV="1">
            <a:off x="4844534" y="4229002"/>
            <a:ext cx="1969694" cy="273435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/>
          <p:nvPr/>
        </p:nvCxnSpPr>
        <p:spPr>
          <a:xfrm>
            <a:off x="4860032" y="4574445"/>
            <a:ext cx="2010031" cy="217863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>
            <a:off x="4819020" y="4615457"/>
            <a:ext cx="351237" cy="333320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/>
          <p:nvPr/>
        </p:nvCxnSpPr>
        <p:spPr>
          <a:xfrm rot="5400000" flipH="1" flipV="1">
            <a:off x="3881103" y="3949330"/>
            <a:ext cx="239543" cy="1458778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>
            <a:off x="2051722" y="4389416"/>
            <a:ext cx="2674287" cy="153851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/>
          <p:nvPr/>
        </p:nvCxnSpPr>
        <p:spPr>
          <a:xfrm rot="16200000" flipH="1">
            <a:off x="3529188" y="3296989"/>
            <a:ext cx="445235" cy="1965659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8611457" y="2636912"/>
            <a:ext cx="569055" cy="698410"/>
          </a:xfrm>
          <a:prstGeom prst="rect">
            <a:avLst/>
          </a:prstGeom>
          <a:noFill/>
        </p:spPr>
        <p:txBody>
          <a:bodyPr wrap="square" lIns="21095" tIns="10548" rIns="21095" bIns="10548" rtlCol="0">
            <a:spAutoFit/>
          </a:bodyPr>
          <a:lstStyle/>
          <a:p>
            <a:r>
              <a:rPr lang="pt-BR" sz="4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4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1807992" y="3645024"/>
            <a:ext cx="747784" cy="636855"/>
          </a:xfrm>
          <a:prstGeom prst="rect">
            <a:avLst/>
          </a:prstGeom>
          <a:noFill/>
        </p:spPr>
        <p:txBody>
          <a:bodyPr wrap="square" lIns="21095" tIns="10548" rIns="21095" bIns="10548" rtlCol="0">
            <a:spAutoFit/>
          </a:bodyPr>
          <a:lstStyle/>
          <a:p>
            <a:r>
              <a:rPr lang="pt-BR" sz="4000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t-BR" sz="4000" i="1" baseline="3000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pt-BR" sz="4000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7" name="Objeto 46"/>
          <p:cNvGraphicFramePr>
            <a:graphicFrameLocks noChangeAspect="1"/>
          </p:cNvGraphicFramePr>
          <p:nvPr/>
        </p:nvGraphicFramePr>
        <p:xfrm>
          <a:off x="6948264" y="3569072"/>
          <a:ext cx="355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73" name="Equação" r:id="rId3" imgW="177480" imgH="253800" progId="Equation.3">
                  <p:embed/>
                </p:oleObj>
              </mc:Choice>
              <mc:Fallback>
                <p:oleObj name="Equação" r:id="rId3" imgW="1774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3569072"/>
                        <a:ext cx="3556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Elipse 37"/>
          <p:cNvSpPr/>
          <p:nvPr/>
        </p:nvSpPr>
        <p:spPr>
          <a:xfrm>
            <a:off x="3133391" y="4780719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2630882" y="3953626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4836336" y="3796583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6790535" y="4125426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6846370" y="4774537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1885362" y="4340999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7907220" y="4460451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5137709" y="4885414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59" name="Elipse 58"/>
          <p:cNvSpPr/>
          <p:nvPr/>
        </p:nvSpPr>
        <p:spPr>
          <a:xfrm>
            <a:off x="4726009" y="4482593"/>
            <a:ext cx="161787" cy="12134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/>
        </p:nvGraphicFramePr>
        <p:xfrm>
          <a:off x="4957763" y="3316288"/>
          <a:ext cx="457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74" name="Equação" r:id="rId5" imgW="228501" imgH="253890" progId="Equation.3">
                  <p:embed/>
                </p:oleObj>
              </mc:Choice>
              <mc:Fallback>
                <p:oleObj name="Equação" r:id="rId5" imgW="228501" imgH="25389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3316288"/>
                        <a:ext cx="457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590714"/>
              </p:ext>
            </p:extLst>
          </p:nvPr>
        </p:nvGraphicFramePr>
        <p:xfrm>
          <a:off x="8147248" y="4073128"/>
          <a:ext cx="457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75" name="Equação" r:id="rId7" imgW="228600" imgH="253800" progId="Equation.3">
                  <p:embed/>
                </p:oleObj>
              </mc:Choice>
              <mc:Fallback>
                <p:oleObj name="Equação" r:id="rId7" imgW="228600" imgH="25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7248" y="4073128"/>
                        <a:ext cx="457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232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rma livre 59"/>
          <p:cNvSpPr/>
          <p:nvPr/>
        </p:nvSpPr>
        <p:spPr>
          <a:xfrm>
            <a:off x="2885090" y="1923393"/>
            <a:ext cx="4004441" cy="804041"/>
          </a:xfrm>
          <a:custGeom>
            <a:avLst/>
            <a:gdLst>
              <a:gd name="connsiteX0" fmla="*/ 0 w 4004441"/>
              <a:gd name="connsiteY0" fmla="*/ 756745 h 804041"/>
              <a:gd name="connsiteX1" fmla="*/ 1056289 w 4004441"/>
              <a:gd name="connsiteY1" fmla="*/ 0 h 804041"/>
              <a:gd name="connsiteX2" fmla="*/ 4004441 w 4004441"/>
              <a:gd name="connsiteY2" fmla="*/ 15766 h 804041"/>
              <a:gd name="connsiteX3" fmla="*/ 2995448 w 4004441"/>
              <a:gd name="connsiteY3" fmla="*/ 804041 h 804041"/>
              <a:gd name="connsiteX4" fmla="*/ 0 w 4004441"/>
              <a:gd name="connsiteY4" fmla="*/ 756745 h 804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4441" h="804041">
                <a:moveTo>
                  <a:pt x="0" y="756745"/>
                </a:moveTo>
                <a:lnTo>
                  <a:pt x="1056289" y="0"/>
                </a:lnTo>
                <a:lnTo>
                  <a:pt x="4004441" y="15766"/>
                </a:lnTo>
                <a:lnTo>
                  <a:pt x="2995448" y="804041"/>
                </a:lnTo>
                <a:lnTo>
                  <a:pt x="0" y="756745"/>
                </a:lnTo>
                <a:close/>
              </a:path>
            </a:pathLst>
          </a:custGeom>
          <a:solidFill>
            <a:schemeClr val="bg1">
              <a:lumMod val="50000"/>
              <a:alpha val="1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>
            <a:off x="1997030" y="4164457"/>
            <a:ext cx="6044948" cy="686796"/>
          </a:xfrm>
          <a:custGeom>
            <a:avLst/>
            <a:gdLst>
              <a:gd name="connsiteX0" fmla="*/ 0 w 30937200"/>
              <a:gd name="connsiteY0" fmla="*/ 3771900 h 4686300"/>
              <a:gd name="connsiteX1" fmla="*/ 3771900 w 30937200"/>
              <a:gd name="connsiteY1" fmla="*/ 990600 h 4686300"/>
              <a:gd name="connsiteX2" fmla="*/ 9258300 w 30937200"/>
              <a:gd name="connsiteY2" fmla="*/ 495300 h 4686300"/>
              <a:gd name="connsiteX3" fmla="*/ 15087600 w 30937200"/>
              <a:gd name="connsiteY3" fmla="*/ 0 h 4686300"/>
              <a:gd name="connsiteX4" fmla="*/ 25184100 w 30937200"/>
              <a:gd name="connsiteY4" fmla="*/ 2324100 h 4686300"/>
              <a:gd name="connsiteX5" fmla="*/ 30937200 w 30937200"/>
              <a:gd name="connsiteY5" fmla="*/ 4686300 h 468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37200" h="4686300">
                <a:moveTo>
                  <a:pt x="0" y="3771900"/>
                </a:moveTo>
                <a:lnTo>
                  <a:pt x="3771900" y="990600"/>
                </a:lnTo>
                <a:lnTo>
                  <a:pt x="9258300" y="495300"/>
                </a:lnTo>
                <a:lnTo>
                  <a:pt x="15087600" y="0"/>
                </a:lnTo>
                <a:lnTo>
                  <a:pt x="25184100" y="2324100"/>
                </a:lnTo>
                <a:lnTo>
                  <a:pt x="30937200" y="4686300"/>
                </a:ln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29" name="Forma livre 28"/>
          <p:cNvSpPr/>
          <p:nvPr/>
        </p:nvSpPr>
        <p:spPr>
          <a:xfrm>
            <a:off x="1968204" y="3848206"/>
            <a:ext cx="6044948" cy="702000"/>
          </a:xfrm>
          <a:custGeom>
            <a:avLst/>
            <a:gdLst>
              <a:gd name="connsiteX0" fmla="*/ 0 w 30937200"/>
              <a:gd name="connsiteY0" fmla="*/ 3771900 h 4686300"/>
              <a:gd name="connsiteX1" fmla="*/ 3771900 w 30937200"/>
              <a:gd name="connsiteY1" fmla="*/ 990600 h 4686300"/>
              <a:gd name="connsiteX2" fmla="*/ 9258300 w 30937200"/>
              <a:gd name="connsiteY2" fmla="*/ 495300 h 4686300"/>
              <a:gd name="connsiteX3" fmla="*/ 15087600 w 30937200"/>
              <a:gd name="connsiteY3" fmla="*/ 0 h 4686300"/>
              <a:gd name="connsiteX4" fmla="*/ 25184100 w 30937200"/>
              <a:gd name="connsiteY4" fmla="*/ 2324100 h 4686300"/>
              <a:gd name="connsiteX5" fmla="*/ 30937200 w 30937200"/>
              <a:gd name="connsiteY5" fmla="*/ 4686300 h 468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37200" h="4686300">
                <a:moveTo>
                  <a:pt x="0" y="3771900"/>
                </a:moveTo>
                <a:lnTo>
                  <a:pt x="3771900" y="990600"/>
                </a:lnTo>
                <a:lnTo>
                  <a:pt x="9258300" y="495300"/>
                </a:lnTo>
                <a:lnTo>
                  <a:pt x="15087600" y="0"/>
                </a:lnTo>
                <a:lnTo>
                  <a:pt x="25184100" y="2324100"/>
                </a:lnTo>
                <a:lnTo>
                  <a:pt x="30937200" y="468630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30" name="Forma livre 29"/>
          <p:cNvSpPr/>
          <p:nvPr/>
        </p:nvSpPr>
        <p:spPr>
          <a:xfrm>
            <a:off x="1960760" y="4401713"/>
            <a:ext cx="6074725" cy="854308"/>
          </a:xfrm>
          <a:custGeom>
            <a:avLst/>
            <a:gdLst>
              <a:gd name="connsiteX0" fmla="*/ 0 w 31089600"/>
              <a:gd name="connsiteY0" fmla="*/ 0 h 5829300"/>
              <a:gd name="connsiteX1" fmla="*/ 38100 w 31089600"/>
              <a:gd name="connsiteY1" fmla="*/ 2133600 h 5829300"/>
              <a:gd name="connsiteX2" fmla="*/ 6324600 w 31089600"/>
              <a:gd name="connsiteY2" fmla="*/ 5067300 h 5829300"/>
              <a:gd name="connsiteX3" fmla="*/ 16383000 w 31089600"/>
              <a:gd name="connsiteY3" fmla="*/ 5829300 h 5829300"/>
              <a:gd name="connsiteX4" fmla="*/ 25679400 w 31089600"/>
              <a:gd name="connsiteY4" fmla="*/ 5143500 h 5829300"/>
              <a:gd name="connsiteX5" fmla="*/ 31089600 w 31089600"/>
              <a:gd name="connsiteY5" fmla="*/ 3086100 h 5829300"/>
              <a:gd name="connsiteX6" fmla="*/ 31013400 w 31089600"/>
              <a:gd name="connsiteY6" fmla="*/ 952500 h 5829300"/>
              <a:gd name="connsiteX7" fmla="*/ 25641300 w 31089600"/>
              <a:gd name="connsiteY7" fmla="*/ 3048000 h 5829300"/>
              <a:gd name="connsiteX8" fmla="*/ 16344900 w 31089600"/>
              <a:gd name="connsiteY8" fmla="*/ 3733800 h 5829300"/>
              <a:gd name="connsiteX9" fmla="*/ 6286500 w 31089600"/>
              <a:gd name="connsiteY9" fmla="*/ 2971800 h 5829300"/>
              <a:gd name="connsiteX10" fmla="*/ 0 w 31089600"/>
              <a:gd name="connsiteY10" fmla="*/ 0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89600" h="5829300">
                <a:moveTo>
                  <a:pt x="0" y="0"/>
                </a:moveTo>
                <a:lnTo>
                  <a:pt x="38100" y="2133600"/>
                </a:lnTo>
                <a:lnTo>
                  <a:pt x="6324600" y="5067300"/>
                </a:lnTo>
                <a:lnTo>
                  <a:pt x="16383000" y="5829300"/>
                </a:lnTo>
                <a:lnTo>
                  <a:pt x="25679400" y="5143500"/>
                </a:lnTo>
                <a:lnTo>
                  <a:pt x="31089600" y="3086100"/>
                </a:lnTo>
                <a:lnTo>
                  <a:pt x="31013400" y="952500"/>
                </a:lnTo>
                <a:lnTo>
                  <a:pt x="25641300" y="3048000"/>
                </a:lnTo>
                <a:lnTo>
                  <a:pt x="16344900" y="3733800"/>
                </a:lnTo>
                <a:lnTo>
                  <a:pt x="6286500" y="2971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7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31" name="Forma livre 30"/>
          <p:cNvSpPr/>
          <p:nvPr/>
        </p:nvSpPr>
        <p:spPr>
          <a:xfrm>
            <a:off x="1969114" y="4407157"/>
            <a:ext cx="6059836" cy="541620"/>
          </a:xfrm>
          <a:custGeom>
            <a:avLst/>
            <a:gdLst>
              <a:gd name="connsiteX0" fmla="*/ 0 w 31013400"/>
              <a:gd name="connsiteY0" fmla="*/ 0 h 3695700"/>
              <a:gd name="connsiteX1" fmla="*/ 6286500 w 31013400"/>
              <a:gd name="connsiteY1" fmla="*/ 2933700 h 3695700"/>
              <a:gd name="connsiteX2" fmla="*/ 16383000 w 31013400"/>
              <a:gd name="connsiteY2" fmla="*/ 3695700 h 3695700"/>
              <a:gd name="connsiteX3" fmla="*/ 25641300 w 31013400"/>
              <a:gd name="connsiteY3" fmla="*/ 3009900 h 3695700"/>
              <a:gd name="connsiteX4" fmla="*/ 31013400 w 31013400"/>
              <a:gd name="connsiteY4" fmla="*/ 952500 h 369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13400" h="3695700">
                <a:moveTo>
                  <a:pt x="0" y="0"/>
                </a:moveTo>
                <a:lnTo>
                  <a:pt x="6286500" y="2933700"/>
                </a:lnTo>
                <a:lnTo>
                  <a:pt x="16383000" y="3695700"/>
                </a:lnTo>
                <a:lnTo>
                  <a:pt x="25641300" y="3009900"/>
                </a:lnTo>
                <a:lnTo>
                  <a:pt x="31013400" y="95250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cxnSp>
        <p:nvCxnSpPr>
          <p:cNvPr id="32" name="Conector de seta reta 31"/>
          <p:cNvCxnSpPr/>
          <p:nvPr/>
        </p:nvCxnSpPr>
        <p:spPr>
          <a:xfrm rot="5400000">
            <a:off x="-772738" y="4661924"/>
            <a:ext cx="301784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2411760" y="1074406"/>
            <a:ext cx="486038" cy="698410"/>
          </a:xfrm>
          <a:prstGeom prst="rect">
            <a:avLst/>
          </a:prstGeom>
          <a:noFill/>
        </p:spPr>
        <p:txBody>
          <a:bodyPr wrap="square" lIns="21095" tIns="10548" rIns="21095" bIns="10548" rtlCol="0">
            <a:spAutoFit/>
          </a:bodyPr>
          <a:lstStyle/>
          <a:p>
            <a:r>
              <a:rPr lang="pt-BR" sz="4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4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339135" y="5521816"/>
            <a:ext cx="1395856" cy="698410"/>
          </a:xfrm>
          <a:prstGeom prst="rect">
            <a:avLst/>
          </a:prstGeom>
          <a:noFill/>
        </p:spPr>
        <p:txBody>
          <a:bodyPr wrap="square" lIns="21095" tIns="10548" rIns="21095" bIns="10548" rtlCol="0">
            <a:spAutoFit/>
          </a:bodyPr>
          <a:lstStyle/>
          <a:p>
            <a:r>
              <a:rPr lang="pt-BR" sz="44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4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Conector de seta reta 36"/>
          <p:cNvCxnSpPr/>
          <p:nvPr/>
        </p:nvCxnSpPr>
        <p:spPr>
          <a:xfrm>
            <a:off x="736028" y="3152887"/>
            <a:ext cx="7737607" cy="2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3133391" y="4780719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2630882" y="3953626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4836336" y="3796583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6846370" y="4774537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1885362" y="4340999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76" name="CaixaDeTexto 75"/>
          <p:cNvSpPr txBox="1"/>
          <p:nvPr/>
        </p:nvSpPr>
        <p:spPr>
          <a:xfrm>
            <a:off x="8611457" y="2636912"/>
            <a:ext cx="569055" cy="698410"/>
          </a:xfrm>
          <a:prstGeom prst="rect">
            <a:avLst/>
          </a:prstGeom>
          <a:noFill/>
        </p:spPr>
        <p:txBody>
          <a:bodyPr wrap="square" lIns="21095" tIns="10548" rIns="21095" bIns="10548" rtlCol="0">
            <a:spAutoFit/>
          </a:bodyPr>
          <a:lstStyle/>
          <a:p>
            <a:r>
              <a:rPr lang="pt-BR" sz="4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4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1807992" y="3645024"/>
            <a:ext cx="747784" cy="636855"/>
          </a:xfrm>
          <a:prstGeom prst="rect">
            <a:avLst/>
          </a:prstGeom>
          <a:noFill/>
        </p:spPr>
        <p:txBody>
          <a:bodyPr wrap="square" lIns="21095" tIns="10548" rIns="21095" bIns="10548" rtlCol="0">
            <a:spAutoFit/>
          </a:bodyPr>
          <a:lstStyle/>
          <a:p>
            <a:r>
              <a:rPr lang="pt-BR" sz="4000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t-BR" sz="4000" i="1" baseline="3000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pt-BR" sz="4000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Conector reto 33"/>
          <p:cNvCxnSpPr/>
          <p:nvPr/>
        </p:nvCxnSpPr>
        <p:spPr>
          <a:xfrm rot="16200000" flipV="1">
            <a:off x="3763315" y="3401499"/>
            <a:ext cx="2052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1011" name="Object 5"/>
          <p:cNvGraphicFramePr>
            <a:graphicFrameLocks noChangeAspect="1"/>
          </p:cNvGraphicFramePr>
          <p:nvPr/>
        </p:nvGraphicFramePr>
        <p:xfrm>
          <a:off x="1617550" y="1553756"/>
          <a:ext cx="8223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89" name="Equação" r:id="rId4" imgW="330120" imgH="241200" progId="Equation.3">
                  <p:embed/>
                </p:oleObj>
              </mc:Choice>
              <mc:Fallback>
                <p:oleObj name="Equação" r:id="rId4" imgW="3301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550" y="1553756"/>
                        <a:ext cx="82232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2" name="Object 5"/>
          <p:cNvGraphicFramePr>
            <a:graphicFrameLocks noChangeAspect="1"/>
          </p:cNvGraphicFramePr>
          <p:nvPr/>
        </p:nvGraphicFramePr>
        <p:xfrm>
          <a:off x="596900" y="2330450"/>
          <a:ext cx="7905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90" name="Equação" r:id="rId6" imgW="317160" imgH="241200" progId="Equation.3">
                  <p:embed/>
                </p:oleObj>
              </mc:Choice>
              <mc:Fallback>
                <p:oleObj name="Equação" r:id="rId6" imgW="317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2330450"/>
                        <a:ext cx="79057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3" name="Object 5"/>
          <p:cNvGraphicFramePr>
            <a:graphicFrameLocks noChangeAspect="1"/>
          </p:cNvGraphicFramePr>
          <p:nvPr/>
        </p:nvGraphicFramePr>
        <p:xfrm>
          <a:off x="1940531" y="3122613"/>
          <a:ext cx="8223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91" name="Equação" r:id="rId8" imgW="330120" imgH="241200" progId="Equation.3">
                  <p:embed/>
                </p:oleObj>
              </mc:Choice>
              <mc:Fallback>
                <p:oleObj name="Equação" r:id="rId8" imgW="3301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0531" y="3122613"/>
                        <a:ext cx="82232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4" name="Object 5"/>
          <p:cNvGraphicFramePr>
            <a:graphicFrameLocks noChangeAspect="1"/>
          </p:cNvGraphicFramePr>
          <p:nvPr/>
        </p:nvGraphicFramePr>
        <p:xfrm>
          <a:off x="4965373" y="3125788"/>
          <a:ext cx="85248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92" name="Equação" r:id="rId10" imgW="342720" imgH="241200" progId="Equation.3">
                  <p:embed/>
                </p:oleObj>
              </mc:Choice>
              <mc:Fallback>
                <p:oleObj name="Equação" r:id="rId10" imgW="342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373" y="3125788"/>
                        <a:ext cx="852488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Conector de seta reta 46"/>
          <p:cNvCxnSpPr/>
          <p:nvPr/>
        </p:nvCxnSpPr>
        <p:spPr>
          <a:xfrm flipV="1">
            <a:off x="3707904" y="2348880"/>
            <a:ext cx="1080120" cy="7920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>
            <a:off x="1907704" y="2317116"/>
            <a:ext cx="2808000" cy="23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4717307" y="2276872"/>
            <a:ext cx="161787" cy="12134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6" name="Conector de seta reta 35"/>
          <p:cNvCxnSpPr/>
          <p:nvPr/>
        </p:nvCxnSpPr>
        <p:spPr>
          <a:xfrm flipV="1">
            <a:off x="736027" y="1412774"/>
            <a:ext cx="2323807" cy="174011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2039" name="Object 4"/>
          <p:cNvGraphicFramePr>
            <a:graphicFrameLocks noChangeAspect="1"/>
          </p:cNvGraphicFramePr>
          <p:nvPr/>
        </p:nvGraphicFramePr>
        <p:xfrm>
          <a:off x="6732240" y="3569072"/>
          <a:ext cx="355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93" name="Equação" r:id="rId12" imgW="177480" imgH="253800" progId="Equation.3">
                  <p:embed/>
                </p:oleObj>
              </mc:Choice>
              <mc:Fallback>
                <p:oleObj name="Equação" r:id="rId12" imgW="1774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3569072"/>
                        <a:ext cx="3556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85374"/>
              </p:ext>
            </p:extLst>
          </p:nvPr>
        </p:nvGraphicFramePr>
        <p:xfrm>
          <a:off x="7821613" y="3637514"/>
          <a:ext cx="50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94" name="Equação" r:id="rId14" imgW="253800" imgH="228600" progId="Equation.3">
                  <p:embed/>
                </p:oleObj>
              </mc:Choice>
              <mc:Fallback>
                <p:oleObj name="Equação" r:id="rId14" imgW="253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1613" y="3637514"/>
                        <a:ext cx="508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523317"/>
              </p:ext>
            </p:extLst>
          </p:nvPr>
        </p:nvGraphicFramePr>
        <p:xfrm>
          <a:off x="5940152" y="4293344"/>
          <a:ext cx="48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95" name="Equação" r:id="rId16" imgW="241200" imgH="215640" progId="Equation.3">
                  <p:embed/>
                </p:oleObj>
              </mc:Choice>
              <mc:Fallback>
                <p:oleObj name="Equação" r:id="rId16" imgW="241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4293344"/>
                        <a:ext cx="482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Elipse 41"/>
          <p:cNvSpPr/>
          <p:nvPr/>
        </p:nvSpPr>
        <p:spPr>
          <a:xfrm>
            <a:off x="7907220" y="4460451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5137709" y="4885414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cxnSp>
        <p:nvCxnSpPr>
          <p:cNvPr id="70" name="Conector de seta reta 69"/>
          <p:cNvCxnSpPr/>
          <p:nvPr/>
        </p:nvCxnSpPr>
        <p:spPr>
          <a:xfrm rot="-60000" flipV="1">
            <a:off x="4844534" y="4229002"/>
            <a:ext cx="1969694" cy="273435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/>
          <p:cNvSpPr/>
          <p:nvPr/>
        </p:nvSpPr>
        <p:spPr>
          <a:xfrm>
            <a:off x="4726009" y="4482593"/>
            <a:ext cx="161787" cy="12134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cxnSp>
        <p:nvCxnSpPr>
          <p:cNvPr id="69" name="Conector de seta reta 68"/>
          <p:cNvCxnSpPr/>
          <p:nvPr/>
        </p:nvCxnSpPr>
        <p:spPr>
          <a:xfrm rot="-60000" flipV="1">
            <a:off x="5969137" y="4074973"/>
            <a:ext cx="1843223" cy="246744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6790535" y="4125426"/>
            <a:ext cx="161787" cy="1213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095" tIns="10548" rIns="21095" bIns="10548" rtlCol="0" anchor="ctr"/>
          <a:lstStyle/>
          <a:p>
            <a:pPr algn="ctr"/>
            <a:endParaRPr lang="pt-BR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428953"/>
              </p:ext>
            </p:extLst>
          </p:nvPr>
        </p:nvGraphicFramePr>
        <p:xfrm>
          <a:off x="4211960" y="4390752"/>
          <a:ext cx="431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96" name="Equação" r:id="rId18" imgW="215713" imgH="203024" progId="Equation.3">
                  <p:embed/>
                </p:oleObj>
              </mc:Choice>
              <mc:Fallback>
                <p:oleObj name="Equação" r:id="rId18" imgW="215713" imgH="203024" progId="Equation.3">
                  <p:embed/>
                  <p:pic>
                    <p:nvPicPr>
                      <p:cNvPr id="0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4390752"/>
                        <a:ext cx="431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5" name="Conector de seta reta 74"/>
          <p:cNvCxnSpPr/>
          <p:nvPr/>
        </p:nvCxnSpPr>
        <p:spPr>
          <a:xfrm rot="60000" flipV="1">
            <a:off x="2258491" y="2348880"/>
            <a:ext cx="1080120" cy="7920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60000">
            <a:off x="1394506" y="2670175"/>
            <a:ext cx="1476000" cy="23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/>
          <p:nvPr/>
        </p:nvCxnSpPr>
        <p:spPr>
          <a:xfrm>
            <a:off x="2412072" y="1934762"/>
            <a:ext cx="1512000" cy="23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022553"/>
              </p:ext>
            </p:extLst>
          </p:nvPr>
        </p:nvGraphicFramePr>
        <p:xfrm>
          <a:off x="3481388" y="3152775"/>
          <a:ext cx="442912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97" name="Equação" r:id="rId20" imgW="177480" imgH="228600" progId="Equation.3">
                  <p:embed/>
                </p:oleObj>
              </mc:Choice>
              <mc:Fallback>
                <p:oleObj name="Equação" r:id="rId20" imgW="1774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388" y="3152775"/>
                        <a:ext cx="442912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017500"/>
              </p:ext>
            </p:extLst>
          </p:nvPr>
        </p:nvGraphicFramePr>
        <p:xfrm>
          <a:off x="1442464" y="1961657"/>
          <a:ext cx="411162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98" name="Equação" r:id="rId22" imgW="164880" imgH="228600" progId="Equation.3">
                  <p:embed/>
                </p:oleObj>
              </mc:Choice>
              <mc:Fallback>
                <p:oleObj name="Equação" r:id="rId22" imgW="1648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2464" y="1961657"/>
                        <a:ext cx="411162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1" name="Conector de seta reta 80"/>
          <p:cNvCxnSpPr/>
          <p:nvPr/>
        </p:nvCxnSpPr>
        <p:spPr>
          <a:xfrm rot="-60000" flipV="1">
            <a:off x="5312145" y="2358246"/>
            <a:ext cx="1080120" cy="7920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47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3061</TotalTime>
  <Words>31</Words>
  <Application>Microsoft Office PowerPoint</Application>
  <PresentationFormat>Apresentação na tela (4:3)</PresentationFormat>
  <Paragraphs>31</Paragraphs>
  <Slides>7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Tema do Office</vt:lpstr>
      <vt:lpstr>Equação</vt:lpstr>
      <vt:lpstr>Microsoft Equation 3.0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Aspectos teóricos da relação entre o volume e a norma L1 dos resíduos</dc:title>
  <dc:creator>Vanderlei</dc:creator>
  <cp:lastModifiedBy>Vanderlei</cp:lastModifiedBy>
  <cp:revision>149</cp:revision>
  <dcterms:created xsi:type="dcterms:W3CDTF">2012-08-03T14:58:48Z</dcterms:created>
  <dcterms:modified xsi:type="dcterms:W3CDTF">2014-01-10T21:30:27Z</dcterms:modified>
</cp:coreProperties>
</file>