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7" r:id="rId3"/>
    <p:sldId id="308" r:id="rId4"/>
    <p:sldId id="30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0C21-950E-536E-C85B-6AD7C2C4D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6DAFD-DA3E-60E9-A489-05714560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44D6-3925-B4C8-7AC1-9C2DD7C8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ED57-FFB9-FBB2-AB61-A22C530F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9B26-0ED6-5376-D81A-1F52DE4A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73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7539-E69F-5A20-96E8-FA90D154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7BCA-B3C2-20B1-6938-9CABAA86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3419-1631-0A5D-0345-D34AE2CC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EBBA-957E-4D3B-EBA9-1D1293CA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B625-A177-99D3-5BA9-8EA16C3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976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C5B66-AF8C-7A8B-5448-6FF77A962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11EFE-A752-F2A2-79CC-50BE9F84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CB90-C47C-AD8F-4797-58180E2B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0C32-E249-80DF-9131-AEFC945A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F6F5-30B0-D8BA-4AF7-7C4DDBB7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9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3A9F-060B-7776-1FB7-E99C45F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8D67-8AE2-86BC-1654-E6FCDFDA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0714-847D-2ED3-D26A-DA44A8CD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0116-FC3E-A158-BA13-F19B7BB0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AC6C-F284-5252-EFE9-C8D3A547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6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8875-FCAE-22AE-92BF-4FC94EB1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1C2E-0A0F-9F15-C976-047871C6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45C3-ECCD-ED5B-F7B0-007C5EB7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FAE7-8EA7-9FBC-3A69-BFB892A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E16D-E590-1BB7-74BC-3715373E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293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FEF7-1FFE-CC0A-1E65-82E33AE4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4EDF-EE93-4CC5-FABD-14D957E6E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9725-6234-D6AA-4A0B-3D3490F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04F4-C586-926C-CBEC-EFDF38F0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A417-B593-392C-7481-27494B4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7865-FFE4-895A-A5C1-67C0B16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918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0635-9675-87D0-6434-6E20736C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0226-FB1F-8F32-067C-C40385ED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06C2-6B79-AF48-6E57-E82EED6E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D27B0-62C0-4EF5-30EB-E525C368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557D2-D333-4595-88B5-C8B0AE48F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F7B64-34B0-5511-2F4B-488A6617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69E24-14AC-44AA-3BF3-934ECF57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3CD32-DEF2-440A-3F05-D6CE7AE4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462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B667-0C32-23D2-179F-72F6BF1D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C8885-D921-6CEE-6D95-F74036E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CEFD3-BB65-5EBA-3244-00E4A439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73EBE-8EDE-D010-FE99-3E2F079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485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57F6-FE62-E1EB-F2A8-C44588F1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D0FD-8EC8-8E28-F87A-E043D902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4CA6F-30CB-030D-DA53-F108039C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722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EF08-B5D2-6D99-7CE0-A19D31A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D611-691A-17F2-EB20-1A7BEEBF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CCB7-7BCB-0F2E-F5AA-9597D197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028C-4675-25AC-5A2B-4A0A8ED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B837-6D2A-598C-759C-E0F07640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5D08-6206-E934-C2AD-501BC38D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220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BFE-7C47-3936-D55D-558959A7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AFC24-E2EC-C38F-5815-2FB391E7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D1B4E-F049-0B2E-E64C-80C83184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67F2-8294-33A6-EB11-97AB3C60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BDEF-0310-FB77-9082-E652DAE1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DDF6-B1B7-DE5D-8673-670FED74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871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11D02-DF36-67DF-AF7D-A3D47714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5562-4D71-9C6D-7283-38459077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3A3A-3123-C35F-A3C5-8D9A0AC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5C3C-7269-2748-B2F9-DDBDA1F20DA5}" type="datetimeFigureOut">
              <a:rPr lang="en-NO" smtClean="0"/>
              <a:t>20/04/2023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3CCA-A508-913F-15D5-1F7E13F3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D865-CB2D-C337-BD1F-0F15E92C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0484-A736-CA46-8403-E09A68AA453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5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9335-2859-8550-5E48-618B7C4C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Complexity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179B-9A3B-A781-6DF0-555893593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903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3A04E-CAA5-7523-3A5B-8B62E68F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86" y="1781908"/>
            <a:ext cx="6145019" cy="3806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90415-17C5-6DA7-67E2-8C3F8D1D46ED}"/>
              </a:ext>
            </a:extLst>
          </p:cNvPr>
          <p:cNvSpPr txBox="1"/>
          <p:nvPr/>
        </p:nvSpPr>
        <p:spPr>
          <a:xfrm>
            <a:off x="1443301" y="981781"/>
            <a:ext cx="10010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GB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GB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GB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(n−1)+</a:t>
            </a:r>
            <a:r>
              <a:rPr lang="en-GB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GB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(n−2)</a:t>
            </a:r>
            <a:endParaRPr lang="en-NO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04C1-21A1-7F70-DEC7-A575333BA025}"/>
              </a:ext>
            </a:extLst>
          </p:cNvPr>
          <p:cNvSpPr txBox="1"/>
          <p:nvPr/>
        </p:nvSpPr>
        <p:spPr>
          <a:xfrm>
            <a:off x="2379785" y="59054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>
                <a:solidFill>
                  <a:srgbClr val="0070C0"/>
                </a:solidFill>
                <a:latin typeface="+mj-lt"/>
              </a:rPr>
              <a:t>1, 1, 2, 3, 5, 8, 13, 21, 34, 55, 89, 144, 233…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60C33-7939-F2B5-993A-5F6E10AB37E1}"/>
              </a:ext>
            </a:extLst>
          </p:cNvPr>
          <p:cNvSpPr txBox="1"/>
          <p:nvPr/>
        </p:nvSpPr>
        <p:spPr>
          <a:xfrm>
            <a:off x="1535723" y="4542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+mj-lt"/>
                <a:cs typeface="Times New Roman" panose="02020603050405020304" pitchFamily="18" charset="0"/>
              </a:rPr>
              <a:t>Fibonacci’s Number</a:t>
            </a:r>
            <a:endParaRPr lang="en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bonacci_sequence">
            <a:extLst>
              <a:ext uri="{FF2B5EF4-FFF2-40B4-BE49-F238E27FC236}">
                <a16:creationId xmlns:a16="http://schemas.microsoft.com/office/drawing/2014/main" id="{35135566-921C-1311-82F9-1B9EE186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76" y="879231"/>
            <a:ext cx="5468816" cy="54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TASKS FOR TODAY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A0A90-4F15-1EC9-FFAE-11B4466356FE}"/>
              </a:ext>
            </a:extLst>
          </p:cNvPr>
          <p:cNvSpPr txBox="1"/>
          <p:nvPr/>
        </p:nvSpPr>
        <p:spPr>
          <a:xfrm>
            <a:off x="513567" y="1127342"/>
            <a:ext cx="10578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</a:t>
            </a:r>
            <a:r>
              <a:rPr lang="en-GB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logger</a:t>
            </a:r>
            <a:r>
              <a:rPr lang="en-GB" sz="2800" dirty="0">
                <a:latin typeface="+mj-lt"/>
              </a:rPr>
              <a:t> method to the complexity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parameter using </a:t>
            </a:r>
            <a:r>
              <a:rPr lang="en-GB" sz="2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2800" dirty="0">
                <a:latin typeface="+mj-lt"/>
              </a:rPr>
              <a:t> that sets </a:t>
            </a:r>
            <a:r>
              <a:rPr lang="en-GB" sz="2800" b="1" dirty="0" err="1">
                <a:latin typeface="+mj-lt"/>
              </a:rPr>
              <a:t>nmax</a:t>
            </a:r>
            <a:endParaRPr lang="en-GB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For the GC calc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Add a </a:t>
            </a:r>
            <a:r>
              <a:rPr lang="en-GB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logger</a:t>
            </a:r>
            <a:r>
              <a:rPr lang="en-GB" sz="2800" dirty="0">
                <a:latin typeface="+mj-lt"/>
              </a:rPr>
              <a:t> method</a:t>
            </a:r>
            <a:endParaRPr lang="en-GB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Generate logo plots and calculate GC frequency for all miRNAs for mouse, human and 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Generate a Markdown report to summarise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0097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Times New Roman</vt:lpstr>
      <vt:lpstr>Office Theme</vt:lpstr>
      <vt:lpstr>Complexity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Simon Rayner</dc:creator>
  <cp:lastModifiedBy>Simon Rayner</cp:lastModifiedBy>
  <cp:revision>2</cp:revision>
  <dcterms:created xsi:type="dcterms:W3CDTF">2023-04-20T04:40:55Z</dcterms:created>
  <dcterms:modified xsi:type="dcterms:W3CDTF">2023-04-20T04:41:39Z</dcterms:modified>
</cp:coreProperties>
</file>