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82" r:id="rId3"/>
    <p:sldId id="310" r:id="rId4"/>
    <p:sldId id="309" r:id="rId5"/>
    <p:sldId id="293" r:id="rId6"/>
    <p:sldId id="294" r:id="rId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F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D77E2B-8194-4168-8428-EB049C01BBD2}" v="10" dt="2023-03-08T17:11:42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rayner" userId="xmgbuJf48s38Ag+8OWxVLF0vw+i4tU8mbnWsiP/kl+A=" providerId="None" clId="Web-{7AD77E2B-8194-4168-8428-EB049C01BBD2}"/>
    <pc:docChg chg="modSld">
      <pc:chgData name="simon rayner" userId="xmgbuJf48s38Ag+8OWxVLF0vw+i4tU8mbnWsiP/kl+A=" providerId="None" clId="Web-{7AD77E2B-8194-4168-8428-EB049C01BBD2}" dt="2023-03-08T17:11:42.658" v="6" actId="20577"/>
      <pc:docMkLst>
        <pc:docMk/>
      </pc:docMkLst>
      <pc:sldChg chg="modSp">
        <pc:chgData name="simon rayner" userId="xmgbuJf48s38Ag+8OWxVLF0vw+i4tU8mbnWsiP/kl+A=" providerId="None" clId="Web-{7AD77E2B-8194-4168-8428-EB049C01BBD2}" dt="2023-03-08T17:11:42.658" v="6" actId="20577"/>
        <pc:sldMkLst>
          <pc:docMk/>
          <pc:sldMk cId="104072456" sldId="274"/>
        </pc:sldMkLst>
        <pc:spChg chg="mod">
          <ac:chgData name="simon rayner" userId="xmgbuJf48s38Ag+8OWxVLF0vw+i4tU8mbnWsiP/kl+A=" providerId="None" clId="Web-{7AD77E2B-8194-4168-8428-EB049C01BBD2}" dt="2023-03-08T17:11:42.658" v="6" actId="20577"/>
          <ac:spMkLst>
            <pc:docMk/>
            <pc:sldMk cId="104072456" sldId="274"/>
            <ac:spMk id="3" creationId="{A90AB7F1-CB28-6F36-65B4-C133324229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24EAC-581F-EB45-BB62-C10154875143}" type="datetimeFigureOut">
              <a:rPr lang="en-NO" smtClean="0"/>
              <a:t>24/04/2023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68C88-BB54-5D4F-9220-BF017E8F878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5106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2DC2-64D6-C4DF-8DFF-BCFA28C0F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8612E-DA0F-89F1-44D7-369F32E2A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9C7DE-A855-E5B0-E269-5F75D43F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6EB2-8D8F-DC41-B3F1-542BA5C3541C}" type="datetimeFigureOut">
              <a:rPr lang="en-NO" smtClean="0"/>
              <a:t>24/04/2023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C4FBD-6116-F070-5139-82CFBBD3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2D972-8A83-FD88-BA3B-3DF8C8CA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146-C0E1-7A40-B53C-8B982FDA27C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0790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B60D-536D-D98F-5E5A-D2115602E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DAEF1-7B2B-81E6-A9EA-B8F0CC703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E321-CD87-0009-F5A2-DB59D12E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6EB2-8D8F-DC41-B3F1-542BA5C3541C}" type="datetimeFigureOut">
              <a:rPr lang="en-NO" smtClean="0"/>
              <a:t>24/04/2023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60C2B-BDFD-2672-C064-7B8CCBD3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A7FD2-53A7-69D1-0047-C75F88EC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146-C0E1-7A40-B53C-8B982FDA27C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8337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EA9B2-B670-BEF4-0B01-3FD29A31F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0216-401D-2BAE-02A1-A2EDD4F17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AA0C-E049-CE3C-8232-6B3F4C6B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6EB2-8D8F-DC41-B3F1-542BA5C3541C}" type="datetimeFigureOut">
              <a:rPr lang="en-NO" smtClean="0"/>
              <a:t>24/04/2023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3707B-8FA1-F9D7-9451-5BB796D3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C826B-78DD-1771-A3F7-530614C5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146-C0E1-7A40-B53C-8B982FDA27C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451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0F49-A417-4068-8AAF-70F0F1FF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E59D0-8C6A-01F7-E992-0B62C5E45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5DD44-C3A6-8E6F-FE41-1D43725D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6EB2-8D8F-DC41-B3F1-542BA5C3541C}" type="datetimeFigureOut">
              <a:rPr lang="en-NO" smtClean="0"/>
              <a:t>24/04/2023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C897A-1A32-7D10-1D87-5F40C6B7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3B614-685C-8A8C-EA80-5153B0C7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146-C0E1-7A40-B53C-8B982FDA27C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2419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A412-C581-E50D-956D-5C0BE47B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188D4-77DA-546C-42AE-CD6372F52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05904-1F79-3C1E-C544-9367105B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6EB2-8D8F-DC41-B3F1-542BA5C3541C}" type="datetimeFigureOut">
              <a:rPr lang="en-NO" smtClean="0"/>
              <a:t>24/04/2023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633EA-6E4E-6AC8-6819-EBF89B3E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5B09-FA2B-9D39-C5EF-2333EB22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146-C0E1-7A40-B53C-8B982FDA27C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13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D271-8F1B-FE15-FE56-43F52F9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62FB6-32ED-2B23-5973-471805D17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F5731-AA2E-2A1A-4090-63888EAEE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B7F10-49E2-EC88-3336-11A85B96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6EB2-8D8F-DC41-B3F1-542BA5C3541C}" type="datetimeFigureOut">
              <a:rPr lang="en-NO" smtClean="0"/>
              <a:t>24/04/2023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D0566-22D4-75DA-56A0-46766578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01F86-8B36-77E5-B44D-4D30B7B5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146-C0E1-7A40-B53C-8B982FDA27C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4000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A6CD-A9D7-608E-BBCB-FBC4A082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A6D7C-6AF5-1447-B69A-54BD74453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AEE50-1609-8E6D-E2BC-A004CE6CF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3FA11-752F-DBAC-48F4-5F359BD8A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8CB93-CC60-5295-EDDC-1BD2EACA9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EF7790-BF70-E079-0E24-6F36D8B0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6EB2-8D8F-DC41-B3F1-542BA5C3541C}" type="datetimeFigureOut">
              <a:rPr lang="en-NO" smtClean="0"/>
              <a:t>24/04/2023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602A6-65A4-9A51-3592-33CEF5DB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D0D33-3AB4-47D7-7AA1-7E1D9B01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146-C0E1-7A40-B53C-8B982FDA27C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1542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140D-723E-D90B-41F7-DC9E7EB3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FCE49-A6E2-9DDF-1826-9F3D1094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6EB2-8D8F-DC41-B3F1-542BA5C3541C}" type="datetimeFigureOut">
              <a:rPr lang="en-NO" smtClean="0"/>
              <a:t>24/04/2023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C97A3-087C-B33A-9291-4F1122F3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7E7D0-A0D4-3451-DDF1-6AE3209D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146-C0E1-7A40-B53C-8B982FDA27C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5337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97E4C-2049-6AF4-EACE-BBAE8B27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6EB2-8D8F-DC41-B3F1-542BA5C3541C}" type="datetimeFigureOut">
              <a:rPr lang="en-NO" smtClean="0"/>
              <a:t>24/04/2023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1683D-B548-D0DE-0859-58311E9B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40A8D-1536-D13E-09A4-DFA5437B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146-C0E1-7A40-B53C-8B982FDA27C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4824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60C4-B537-749D-7E2F-B7C1B69C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5329-138D-0309-085C-8EBD448E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E6969-F38D-EB57-75A2-9853DEA99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ACDFB-871B-6A67-6753-DBD0828E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6EB2-8D8F-DC41-B3F1-542BA5C3541C}" type="datetimeFigureOut">
              <a:rPr lang="en-NO" smtClean="0"/>
              <a:t>24/04/2023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57B77-E987-DCD7-AE11-DBB0441F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A5AF9-66EC-8F3E-EADF-A3C002FF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146-C0E1-7A40-B53C-8B982FDA27C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61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8E3B-EAC7-4BAB-94E4-CDE7B225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DD5FE-7BDE-AEFF-76D9-D07EF5105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417FA-D8B6-9FB0-D544-A71CA5147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F92F8-0051-4CE6-A264-D0CEE74E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6EB2-8D8F-DC41-B3F1-542BA5C3541C}" type="datetimeFigureOut">
              <a:rPr lang="en-NO" smtClean="0"/>
              <a:t>24/04/2023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4D713-ED7F-820E-A46F-91921084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EC043-C720-05A3-649F-17E3B92B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146-C0E1-7A40-B53C-8B982FDA27C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7040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BB66B-8FBE-0D02-9FAC-12DC21AE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C33BB-8C82-2E8F-8542-9E872DC7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971D7-7075-064F-038E-3811E0A01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26EB2-8D8F-DC41-B3F1-542BA5C3541C}" type="datetimeFigureOut">
              <a:rPr lang="en-NO" smtClean="0"/>
              <a:t>24/04/2023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0AC7D-3AB2-83C3-31AC-DC44A7584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8C797-8F34-56C4-72E7-386834329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E146-C0E1-7A40-B53C-8B982FDA27C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1529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9335-2859-8550-5E48-618B7C4C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Levenshtein Distance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C179B-9A3B-A781-6DF0-555893593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9038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5CA2-2F2E-AA15-6007-43F90DB2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sz="4400" dirty="0"/>
              <a:t>Graphs</a:t>
            </a:r>
            <a:br>
              <a:rPr lang="en-NO" sz="4400" dirty="0"/>
            </a:br>
            <a:r>
              <a:rPr lang="en-NO" sz="4400" dirty="0"/>
              <a:t>Trees</a:t>
            </a:r>
            <a:br>
              <a:rPr lang="en-NO" sz="4400" dirty="0"/>
            </a:br>
            <a:r>
              <a:rPr lang="en-NO" sz="4400" dirty="0"/>
              <a:t>NextFlow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93B18-371E-279A-4C5A-2BC9174E6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0061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F95BE2-21BB-D4B1-4F27-0717788C79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O" sz="4000" dirty="0">
                <a:solidFill>
                  <a:srgbClr val="0070C0"/>
                </a:solidFill>
              </a:rPr>
              <a:t>TASKS FOR TODAY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554698-1A01-A122-E315-D2E8788FF09D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5A0A90-4F15-1EC9-FFAE-11B4466356FE}"/>
              </a:ext>
            </a:extLst>
          </p:cNvPr>
          <p:cNvSpPr txBox="1"/>
          <p:nvPr/>
        </p:nvSpPr>
        <p:spPr>
          <a:xfrm>
            <a:off x="513567" y="1127342"/>
            <a:ext cx="105789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Add a </a:t>
            </a:r>
            <a:r>
              <a:rPr lang="en-GB" sz="2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logger</a:t>
            </a:r>
            <a:r>
              <a:rPr lang="en-GB" sz="2800" dirty="0">
                <a:latin typeface="+mj-lt"/>
              </a:rPr>
              <a:t> method to the complexity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Add a parameter using </a:t>
            </a:r>
            <a:r>
              <a:rPr lang="en-GB" sz="2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parseargs</a:t>
            </a:r>
            <a:r>
              <a:rPr lang="en-GB" sz="2800" dirty="0">
                <a:latin typeface="+mj-lt"/>
              </a:rPr>
              <a:t> that sets </a:t>
            </a:r>
            <a:r>
              <a:rPr lang="en-GB" sz="2800" b="1" dirty="0" err="1">
                <a:latin typeface="+mj-lt"/>
              </a:rPr>
              <a:t>nmax</a:t>
            </a:r>
            <a:endParaRPr lang="en-GB" sz="2800" b="1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latin typeface="+mj-lt"/>
            </a:endParaRPr>
          </a:p>
          <a:p>
            <a:r>
              <a:rPr lang="en-GB" sz="2800" dirty="0">
                <a:latin typeface="+mj-lt"/>
              </a:rPr>
              <a:t>For the GC calc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Add a </a:t>
            </a:r>
            <a:r>
              <a:rPr lang="en-GB" sz="2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logger</a:t>
            </a:r>
            <a:r>
              <a:rPr lang="en-GB" sz="2800" dirty="0">
                <a:latin typeface="+mj-lt"/>
              </a:rPr>
              <a:t> method (remove all print statements)</a:t>
            </a:r>
            <a:endParaRPr lang="en-GB" sz="2800" b="1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Generate logo plots and calculate GC frequency for all miRNAs for mouse, human and rat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Generate a Markdown report to summarise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238604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F95BE2-21BB-D4B1-4F27-0717788C79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O" sz="4000" dirty="0">
                <a:solidFill>
                  <a:srgbClr val="0070C0"/>
                </a:solidFill>
              </a:rPr>
              <a:t>LEVENSHTEIN DISTANCE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554698-1A01-A122-E315-D2E8788FF09D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5A0A90-4F15-1EC9-FFAE-11B4466356FE}"/>
              </a:ext>
            </a:extLst>
          </p:cNvPr>
          <p:cNvSpPr txBox="1"/>
          <p:nvPr/>
        </p:nvSpPr>
        <p:spPr>
          <a:xfrm>
            <a:off x="513567" y="1127342"/>
            <a:ext cx="10578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You (hopefully) got a list of unique seed sequences for human, mouse and rat</a:t>
            </a:r>
          </a:p>
          <a:p>
            <a:endParaRPr lang="en-GB" sz="2800" dirty="0">
              <a:latin typeface="+mj-lt"/>
            </a:endParaRPr>
          </a:p>
          <a:p>
            <a:r>
              <a:rPr lang="en-GB" sz="2800" dirty="0">
                <a:latin typeface="+mj-lt"/>
              </a:rPr>
              <a:t>We also have GC percent and </a:t>
            </a:r>
            <a:r>
              <a:rPr lang="en-GB" sz="2800" dirty="0" err="1">
                <a:latin typeface="+mj-lt"/>
              </a:rPr>
              <a:t>Logoplots</a:t>
            </a:r>
            <a:r>
              <a:rPr lang="en-GB" sz="2800" dirty="0">
                <a:latin typeface="+mj-lt"/>
              </a:rPr>
              <a:t> for these three species</a:t>
            </a:r>
          </a:p>
          <a:p>
            <a:endParaRPr lang="en-GB" sz="2800" dirty="0">
              <a:latin typeface="+mj-lt"/>
            </a:endParaRPr>
          </a:p>
          <a:p>
            <a:r>
              <a:rPr lang="en-GB" sz="2800" dirty="0">
                <a:latin typeface="+mj-lt"/>
              </a:rPr>
              <a:t>These are summaries. How can see the differences in more detail ?</a:t>
            </a:r>
          </a:p>
        </p:txBody>
      </p:sp>
    </p:spTree>
    <p:extLst>
      <p:ext uri="{BB962C8B-B14F-4D97-AF65-F5344CB8AC3E}">
        <p14:creationId xmlns:p14="http://schemas.microsoft.com/office/powerpoint/2010/main" val="200979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5CA2-2F2E-AA15-6007-43F90DB2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sz="4400" dirty="0"/>
              <a:t>Levenshtein Distance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93B18-371E-279A-4C5A-2BC9174E6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7959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F95BE2-21BB-D4B1-4F27-0717788C79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O" sz="4000" dirty="0">
                <a:solidFill>
                  <a:srgbClr val="0070C0"/>
                </a:solidFill>
              </a:rPr>
              <a:t>COLLABORATION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554698-1A01-A122-E315-D2E8788FF09D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C9FF5AB-1E68-6B31-A627-AC8AC9DD5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869" y="1763487"/>
            <a:ext cx="7447912" cy="2318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71B91B-B0A4-7A09-A513-E1F20ABD3374}"/>
              </a:ext>
            </a:extLst>
          </p:cNvPr>
          <p:cNvSpPr txBox="1"/>
          <p:nvPr/>
        </p:nvSpPr>
        <p:spPr>
          <a:xfrm>
            <a:off x="3231417" y="4508476"/>
            <a:ext cx="190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5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NO" sz="5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</a:t>
            </a:r>
            <a:r>
              <a:rPr lang="en-NO" sz="5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</a:t>
            </a:r>
            <a:r>
              <a:rPr lang="en-NO" sz="5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r>
              <a:rPr lang="en-NO" sz="5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</a:t>
            </a:r>
            <a:r>
              <a:rPr lang="en-NO" sz="5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</a:t>
            </a:r>
            <a:r>
              <a:rPr lang="en-NO" sz="5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6A89C-B4F4-683E-A822-229FF6083F00}"/>
              </a:ext>
            </a:extLst>
          </p:cNvPr>
          <p:cNvSpPr txBox="1"/>
          <p:nvPr/>
        </p:nvSpPr>
        <p:spPr>
          <a:xfrm>
            <a:off x="576942" y="4669076"/>
            <a:ext cx="2651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+mj-lt"/>
                <a:ea typeface="Menlo" panose="020B0609030804020204" pitchFamily="49" charset="0"/>
                <a:cs typeface="Menlo" panose="020B0609030804020204" pitchFamily="49" charset="0"/>
              </a:rPr>
              <a:t>Sequence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DF1AC-20AE-5EA6-FE82-9C4E0672FFF5}"/>
              </a:ext>
            </a:extLst>
          </p:cNvPr>
          <p:cNvSpPr txBox="1"/>
          <p:nvPr/>
        </p:nvSpPr>
        <p:spPr>
          <a:xfrm>
            <a:off x="566057" y="5507275"/>
            <a:ext cx="2651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+mj-lt"/>
                <a:ea typeface="Menlo" panose="020B0609030804020204" pitchFamily="49" charset="0"/>
                <a:cs typeface="Menlo" panose="020B0609030804020204" pitchFamily="49" charset="0"/>
              </a:rPr>
              <a:t>Sequence B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EE13345-9AB5-0ADD-CE89-9E6265DADB82}"/>
              </a:ext>
            </a:extLst>
          </p:cNvPr>
          <p:cNvSpPr/>
          <p:nvPr/>
        </p:nvSpPr>
        <p:spPr>
          <a:xfrm>
            <a:off x="3320144" y="4506686"/>
            <a:ext cx="402772" cy="168728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5743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13064</TotalTime>
  <Words>117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Office Theme</vt:lpstr>
      <vt:lpstr>Levenshtein Distance</vt:lpstr>
      <vt:lpstr>Graphs Trees NextFlow</vt:lpstr>
      <vt:lpstr>PowerPoint Presentation</vt:lpstr>
      <vt:lpstr>PowerPoint Presentation</vt:lpstr>
      <vt:lpstr>Levenshtein Distance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Simon Rayner</dc:creator>
  <cp:lastModifiedBy>Simon Rayner</cp:lastModifiedBy>
  <cp:revision>40</cp:revision>
  <dcterms:created xsi:type="dcterms:W3CDTF">2023-02-28T14:43:43Z</dcterms:created>
  <dcterms:modified xsi:type="dcterms:W3CDTF">2023-04-24T06:13:14Z</dcterms:modified>
</cp:coreProperties>
</file>