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75" r:id="rId2"/>
    <p:sldId id="278" r:id="rId3"/>
    <p:sldId id="276" r:id="rId4"/>
    <p:sldId id="27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54A2"/>
    <a:srgbClr val="EAE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0"/>
    <p:restoredTop sz="94713"/>
  </p:normalViewPr>
  <p:slideViewPr>
    <p:cSldViewPr snapToGrid="0">
      <p:cViewPr varScale="1">
        <p:scale>
          <a:sx n="145" d="100"/>
          <a:sy n="145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ED549-0FC6-D64B-978C-ED18C73516F8}" type="datetimeFigureOut">
              <a:rPr lang="en-US" smtClean="0"/>
              <a:t>9/23/25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EC0A6-2850-D147-9A65-4202BC918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2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9D202-3B42-0520-EFE4-6015F8221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9F0B2B-53FD-A809-DD52-F4994AA83E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DE0E93-03F1-E62B-A1D9-A425EB4193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E6EDE-73A3-3AC5-1184-E43587973E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47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FA2E4-3B39-EF36-F6B3-8877F72CE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732F7E-F0FC-A9DC-7363-B82FB96703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DA9964-4C1F-D75A-D162-844E90E5AB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052A0-E728-1F2B-A028-91D6E83EB4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48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A106E-3FBE-2746-55A6-1160AA7E0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DD41D1-B0D6-01BC-5939-BEC4F0C1AD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D82BCA-39C4-B9DF-7749-574525FEF5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9B8E2-C6B3-DF62-D86E-4B095671EB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41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6618E-D79A-CF07-C8D0-DC31DF38B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DA63DF-99EB-86DA-A942-599DE8C42B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60E808-2F99-3782-F62B-3DB34FE3E8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E0B5D-24A5-16F6-28C8-3EFD7C9CB0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1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7AA7-E3F9-0AC9-9C7F-A994D5261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642B9-784C-A596-01DB-04466A197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CF2FC-B66B-2256-44B8-DFF8FBF1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6F7F3-60D0-C0DE-15D9-3D4A2D03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9EED1-B4B4-368F-702B-C3D18DA0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1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92B1-8299-6829-8438-B01D2725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E6B84-BE12-E506-E7C7-707BF6349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3A6B1-5BB0-DAEA-0514-C3B4D92F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5B5E0-BAB7-D498-E94F-7FA02680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7031A-B3B9-BC75-377E-9404A2B7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3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DFA7B-B005-659F-B98C-8092BC748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DD62F-B4B1-1D30-2F93-F379DEDAA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817D3-33FA-2FBD-26A2-21BEE0FE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9F2A8-3C4E-693E-C46F-94901986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9FBB4-3127-48FB-8757-AB4FC30C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DDAB-BF2C-94D0-84FA-67061B5C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8E7C6-25C4-D384-6934-54E06D872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F8441-EE41-DC99-5310-E97807EB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3D4-40B0-3840-540B-29A81257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8AF61-9E29-F00D-9F37-6FCDAB27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1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1EE9-72EA-90A0-94B5-9282EC64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D81E1-D22F-F598-0CC3-69063D098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E018D-3E4C-BD1F-7255-A6A7CC3E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0FCA8-F05E-0E41-5E3A-BFCAD812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0D4D7-E33C-A4F9-B6FF-77A20E39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5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5426-DC54-60A2-EE5E-D5F32C4C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61275-A352-D901-8DD7-939BA683C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71F5E-1620-123E-ABA0-6D18F91B1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ADBA7-CC43-CA4C-288B-B4AF9C12B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0E1CA-EF50-59C2-4C75-D96B79C1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C12B2-77F7-06B1-00B8-20F0DFB1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6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0555-F7D7-C285-55CC-A88753EF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15829-FE90-343F-9CD4-683DE3E6E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813FC-45EE-694B-7998-E225EFEAC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40FB5-3199-66C0-1514-FF2A594F5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2761C-4396-05E5-B18A-BE100852E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691171-CFD4-6EF5-E4D7-8F8EC268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9/23/25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A770D-7BFF-F1D0-4B38-4D121DF7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9B3AF-B276-028F-3EF1-58BB9541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7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601E-8ADB-65A9-502E-A56C11F6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5A4D4-3748-AE9F-FCBA-E77F8CEC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9/23/25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454CB-0FB0-2C5D-8538-107E4695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AA782-12C1-B38A-A91C-9495686CA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4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5798A-10E2-C2CA-32AE-5C559592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9/23/25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4B3472-FE71-F20E-C019-64D9CC4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8E31C-5E2D-D9B7-4ED0-43E63CEE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3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0F1F-BF1D-18C7-8895-158BBB74A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53E03-A598-1620-8A16-709BF2E39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CFFF0-A056-5229-7947-F77412006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D461E-7725-F48B-5663-C8A32BAA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47E33-849F-7F41-D48B-0F250939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DE197-FF69-11AB-9B8B-5110B02E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0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9050-1BCD-99E5-7225-7F050AB38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0A0EE-1892-13B4-E8FA-8D87F074F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B389A-F8D8-5DF7-E5FC-56BCE6AA7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12387-AC72-44F4-EAB3-095D80EA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A1D17-6D5B-41C1-6F1F-7C98C61F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451D5-7F3A-DDEF-791F-4955E06D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5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90321-A99F-6DA3-E9BD-80A764F3A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D4A3B-A157-DB49-1E25-92DB0C9A9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4B270-24ED-950C-C5ED-6667BCC06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7D8EBE-1699-E345-8270-758E129D34E6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AA1BE-6DDB-2E18-A7AD-E757704BD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79081-B5AD-4B57-A393-AB9E2C677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1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328526-D41C-6530-33A1-C8DB170D6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C3136E-AB1F-69A6-017E-D4B2AB8969A7}"/>
              </a:ext>
            </a:extLst>
          </p:cNvPr>
          <p:cNvSpPr txBox="1"/>
          <p:nvPr/>
        </p:nvSpPr>
        <p:spPr>
          <a:xfrm>
            <a:off x="0" y="18570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Fira Sans Condensed Medium" panose="020B0603050000020004" pitchFamily="34" charset="0"/>
              </a:rPr>
              <a:t>R package that renders Quarto files into surveys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5D4AA3F-A2A8-74E6-6001-5FF0F92E8EB9}"/>
              </a:ext>
            </a:extLst>
          </p:cNvPr>
          <p:cNvGrpSpPr/>
          <p:nvPr/>
        </p:nvGrpSpPr>
        <p:grpSpPr>
          <a:xfrm>
            <a:off x="417753" y="1537966"/>
            <a:ext cx="11614792" cy="4513587"/>
            <a:chOff x="417753" y="1537966"/>
            <a:chExt cx="11614792" cy="4513587"/>
          </a:xfrm>
        </p:grpSpPr>
        <p:pic>
          <p:nvPicPr>
            <p:cNvPr id="3" name="Picture 2" descr="A hexagon with a sign and a arrow&#10;&#10;Description automatically generated">
              <a:extLst>
                <a:ext uri="{FF2B5EF4-FFF2-40B4-BE49-F238E27FC236}">
                  <a16:creationId xmlns:a16="http://schemas.microsoft.com/office/drawing/2014/main" id="{48FF060C-23CF-09A1-A547-6484DA79C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0633" y="2423160"/>
              <a:ext cx="2384755" cy="2743200"/>
            </a:xfrm>
            <a:prstGeom prst="rect">
              <a:avLst/>
            </a:prstGeom>
          </p:spPr>
        </p:pic>
        <p:pic>
          <p:nvPicPr>
            <p:cNvPr id="4" name="Picture 4" descr="Hex logo for Quarto - a white circle segmented into quarters next to the text Quarto on a blue background.">
              <a:extLst>
                <a:ext uri="{FF2B5EF4-FFF2-40B4-BE49-F238E27FC236}">
                  <a16:creationId xmlns:a16="http://schemas.microsoft.com/office/drawing/2014/main" id="{5C400ECE-1343-7989-1A9B-8AD11516ED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753" y="2423160"/>
              <a:ext cx="2376780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49242D9-D73D-4BB1-A0E3-95E1DF362804}"/>
                </a:ext>
              </a:extLst>
            </p:cNvPr>
            <p:cNvSpPr txBox="1"/>
            <p:nvPr/>
          </p:nvSpPr>
          <p:spPr>
            <a:xfrm>
              <a:off x="2894953" y="3071485"/>
              <a:ext cx="71526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solidFill>
                    <a:srgbClr val="5654A2"/>
                  </a:solidFill>
                  <a:latin typeface="Fira Sans Condensed Medium" panose="020B0603050000020004" pitchFamily="34" charset="0"/>
                </a:rPr>
                <a:t>+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AFB6F6-C224-8059-14D9-94A7F6B7AC70}"/>
                </a:ext>
              </a:extLst>
            </p:cNvPr>
            <p:cNvSpPr txBox="1"/>
            <p:nvPr/>
          </p:nvSpPr>
          <p:spPr>
            <a:xfrm>
              <a:off x="6195807" y="3071485"/>
              <a:ext cx="70564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solidFill>
                    <a:srgbClr val="5654A2"/>
                  </a:solidFill>
                  <a:latin typeface="Fira Sans Condensed Medium" panose="020B0603050000020004" pitchFamily="34" charset="0"/>
                </a:rPr>
                <a:t>=</a:t>
              </a:r>
            </a:p>
          </p:txBody>
        </p:sp>
        <p:pic>
          <p:nvPicPr>
            <p:cNvPr id="13" name="图片 12" descr="图形用户界面, 文本, 应用程序&#10;&#10;AI 生成的内容可能不正确。">
              <a:extLst>
                <a:ext uri="{FF2B5EF4-FFF2-40B4-BE49-F238E27FC236}">
                  <a16:creationId xmlns:a16="http://schemas.microsoft.com/office/drawing/2014/main" id="{CEBF59FB-2F6D-BB2A-04C3-38DDA3623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01868" y="1537966"/>
              <a:ext cx="5030677" cy="451358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21593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4C025D-830B-0E30-2157-3AEA55088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 hexagon with a sign and a arrow&#10;&#10;Description automatically generated">
            <a:extLst>
              <a:ext uri="{FF2B5EF4-FFF2-40B4-BE49-F238E27FC236}">
                <a16:creationId xmlns:a16="http://schemas.microsoft.com/office/drawing/2014/main" id="{91419FF1-0C80-32EB-6860-D080F6367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633" y="2423160"/>
            <a:ext cx="2384755" cy="2743200"/>
          </a:xfrm>
          <a:prstGeom prst="rect">
            <a:avLst/>
          </a:prstGeom>
        </p:spPr>
      </p:pic>
      <p:pic>
        <p:nvPicPr>
          <p:cNvPr id="9" name="Picture 4" descr="Hex logo for Quarto - a white circle segmented into quarters next to the text Quarto on a blue background.">
            <a:extLst>
              <a:ext uri="{FF2B5EF4-FFF2-40B4-BE49-F238E27FC236}">
                <a16:creationId xmlns:a16="http://schemas.microsoft.com/office/drawing/2014/main" id="{1EE8580B-8C50-C9FF-0AC4-1CFC81181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53" y="2423160"/>
            <a:ext cx="237678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F0F96DBC-622C-D597-3487-49385FCEBDE0}"/>
              </a:ext>
            </a:extLst>
          </p:cNvPr>
          <p:cNvSpPr txBox="1"/>
          <p:nvPr/>
        </p:nvSpPr>
        <p:spPr>
          <a:xfrm>
            <a:off x="2894953" y="3071485"/>
            <a:ext cx="7152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rgbClr val="5654A2"/>
                </a:solidFill>
                <a:latin typeface="Fira Sans Condensed Medium" panose="020B0603050000020004" pitchFamily="34" charset="0"/>
              </a:rPr>
              <a:t>+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D29BB751-C15F-6933-6C66-98172CDDD9B2}"/>
              </a:ext>
            </a:extLst>
          </p:cNvPr>
          <p:cNvSpPr txBox="1"/>
          <p:nvPr/>
        </p:nvSpPr>
        <p:spPr>
          <a:xfrm>
            <a:off x="6195807" y="3071485"/>
            <a:ext cx="7056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rgbClr val="5654A2"/>
                </a:solidFill>
                <a:latin typeface="Fira Sans Condensed Medium" panose="020B0603050000020004" pitchFamily="34" charset="0"/>
              </a:rPr>
              <a:t>=</a:t>
            </a:r>
          </a:p>
        </p:txBody>
      </p:sp>
      <p:pic>
        <p:nvPicPr>
          <p:cNvPr id="12" name="图片 11" descr="图形用户界面, 文本, 应用程序&#10;&#10;AI 生成的内容可能不正确。">
            <a:extLst>
              <a:ext uri="{FF2B5EF4-FFF2-40B4-BE49-F238E27FC236}">
                <a16:creationId xmlns:a16="http://schemas.microsoft.com/office/drawing/2014/main" id="{BF2F1885-0F44-9534-1D0B-2C36726C19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1868" y="1537966"/>
            <a:ext cx="5030677" cy="4513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1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B89D66-015D-AEE8-0A18-BB4BF51BD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36931B5F-1A61-FE33-A60F-5F33E9373601}"/>
              </a:ext>
            </a:extLst>
          </p:cNvPr>
          <p:cNvGrpSpPr/>
          <p:nvPr/>
        </p:nvGrpSpPr>
        <p:grpSpPr>
          <a:xfrm>
            <a:off x="304799" y="450929"/>
            <a:ext cx="11727746" cy="5956142"/>
            <a:chOff x="304799" y="450929"/>
            <a:chExt cx="11727746" cy="5956142"/>
          </a:xfrm>
        </p:grpSpPr>
        <p:pic>
          <p:nvPicPr>
            <p:cNvPr id="3" name="Picture 2" descr="A hexagon with a sign and a arrow&#10;&#10;Description automatically generated">
              <a:extLst>
                <a:ext uri="{FF2B5EF4-FFF2-40B4-BE49-F238E27FC236}">
                  <a16:creationId xmlns:a16="http://schemas.microsoft.com/office/drawing/2014/main" id="{C80F439F-25F2-3A57-140A-7BEF01623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0161" y="1364786"/>
              <a:ext cx="1681019" cy="1933687"/>
            </a:xfrm>
            <a:prstGeom prst="rect">
              <a:avLst/>
            </a:prstGeom>
          </p:spPr>
        </p:pic>
        <p:pic>
          <p:nvPicPr>
            <p:cNvPr id="4" name="Picture 4" descr="Hex logo for Quarto - a white circle segmented into quarters next to the text Quarto on a blue background.">
              <a:extLst>
                <a:ext uri="{FF2B5EF4-FFF2-40B4-BE49-F238E27FC236}">
                  <a16:creationId xmlns:a16="http://schemas.microsoft.com/office/drawing/2014/main" id="{26E4E4F3-8EEB-F543-A27D-284DFF32C9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997" y="1364786"/>
              <a:ext cx="1675397" cy="1933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1D2F7D-827A-1E49-B2D6-4933B17646C1}"/>
                </a:ext>
              </a:extLst>
            </p:cNvPr>
            <p:cNvSpPr txBox="1"/>
            <p:nvPr/>
          </p:nvSpPr>
          <p:spPr>
            <a:xfrm>
              <a:off x="2840343" y="1618306"/>
              <a:ext cx="50418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>
                  <a:solidFill>
                    <a:srgbClr val="5654A2"/>
                  </a:solidFill>
                  <a:latin typeface="Fira Sans Condensed Medium" panose="020B0603050000020004" pitchFamily="34" charset="0"/>
                </a:rPr>
                <a:t>+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3227CA-1995-FE2B-16B7-5EEA844B91E9}"/>
                </a:ext>
              </a:extLst>
            </p:cNvPr>
            <p:cNvSpPr txBox="1"/>
            <p:nvPr/>
          </p:nvSpPr>
          <p:spPr>
            <a:xfrm>
              <a:off x="6195807" y="2705725"/>
              <a:ext cx="70564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solidFill>
                    <a:srgbClr val="5654A2"/>
                  </a:solidFill>
                  <a:latin typeface="Fira Sans Condensed Medium" panose="020B0603050000020004" pitchFamily="34" charset="0"/>
                </a:rPr>
                <a:t>=</a:t>
              </a:r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65565892-9E67-BA90-749D-6307707074AB}"/>
                </a:ext>
              </a:extLst>
            </p:cNvPr>
            <p:cNvSpPr/>
            <p:nvPr/>
          </p:nvSpPr>
          <p:spPr>
            <a:xfrm>
              <a:off x="304799" y="450929"/>
              <a:ext cx="5791201" cy="5956142"/>
            </a:xfrm>
            <a:prstGeom prst="roundRect">
              <a:avLst>
                <a:gd name="adj" fmla="val 7170"/>
              </a:avLst>
            </a:prstGeom>
            <a:noFill/>
            <a:ln w="38100">
              <a:solidFill>
                <a:srgbClr val="5654A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00" b="1" dirty="0">
                  <a:solidFill>
                    <a:srgbClr val="5654A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Shiny App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4E4B383E-F81A-2551-C1E9-1E085801FBBC}"/>
                </a:ext>
              </a:extLst>
            </p:cNvPr>
            <p:cNvSpPr/>
            <p:nvPr/>
          </p:nvSpPr>
          <p:spPr>
            <a:xfrm>
              <a:off x="623988" y="1198581"/>
              <a:ext cx="5152822" cy="2286000"/>
            </a:xfrm>
            <a:prstGeom prst="roundRect">
              <a:avLst>
                <a:gd name="adj" fmla="val 7170"/>
              </a:avLst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UI</a:t>
              </a:r>
            </a:p>
          </p:txBody>
        </p:sp>
        <p:pic>
          <p:nvPicPr>
            <p:cNvPr id="7" name="图片 6" descr="图形用户界面, 文本, 应用程序&#10;&#10;AI 生成的内容可能不正确。">
              <a:extLst>
                <a:ext uri="{FF2B5EF4-FFF2-40B4-BE49-F238E27FC236}">
                  <a16:creationId xmlns:a16="http://schemas.microsoft.com/office/drawing/2014/main" id="{5803A19C-424A-0CC7-4D3F-33FE4FF81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01868" y="1172206"/>
              <a:ext cx="5030677" cy="451358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03262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BB4CA3-F301-769F-ACBA-2ED3CF9A7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61D3A129-2D82-4486-35C1-6F3B0F9F2CA4}"/>
              </a:ext>
            </a:extLst>
          </p:cNvPr>
          <p:cNvGrpSpPr/>
          <p:nvPr/>
        </p:nvGrpSpPr>
        <p:grpSpPr>
          <a:xfrm>
            <a:off x="304799" y="450929"/>
            <a:ext cx="11727746" cy="5956142"/>
            <a:chOff x="304799" y="450929"/>
            <a:chExt cx="11727746" cy="5956142"/>
          </a:xfrm>
        </p:grpSpPr>
        <p:pic>
          <p:nvPicPr>
            <p:cNvPr id="3" name="Picture 2" descr="A hexagon with a sign and a arrow&#10;&#10;Description automatically generated">
              <a:extLst>
                <a:ext uri="{FF2B5EF4-FFF2-40B4-BE49-F238E27FC236}">
                  <a16:creationId xmlns:a16="http://schemas.microsoft.com/office/drawing/2014/main" id="{E5E5EEB2-93B7-7383-C260-00D433172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0161" y="1364786"/>
              <a:ext cx="1681019" cy="1933687"/>
            </a:xfrm>
            <a:prstGeom prst="rect">
              <a:avLst/>
            </a:prstGeom>
          </p:spPr>
        </p:pic>
        <p:pic>
          <p:nvPicPr>
            <p:cNvPr id="4" name="Picture 4" descr="Hex logo for Quarto - a white circle segmented into quarters next to the text Quarto on a blue background.">
              <a:extLst>
                <a:ext uri="{FF2B5EF4-FFF2-40B4-BE49-F238E27FC236}">
                  <a16:creationId xmlns:a16="http://schemas.microsoft.com/office/drawing/2014/main" id="{F48376A8-14A7-4AB1-8772-A72E51D292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997" y="1364786"/>
              <a:ext cx="1675397" cy="1933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5D958CD-E7CF-8476-5D46-DD1E1B732EC2}"/>
                </a:ext>
              </a:extLst>
            </p:cNvPr>
            <p:cNvSpPr txBox="1"/>
            <p:nvPr/>
          </p:nvSpPr>
          <p:spPr>
            <a:xfrm>
              <a:off x="2840343" y="1618306"/>
              <a:ext cx="50418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>
                  <a:solidFill>
                    <a:srgbClr val="5654A2"/>
                  </a:solidFill>
                  <a:latin typeface="Fira Sans Condensed Medium" panose="020B0603050000020004" pitchFamily="34" charset="0"/>
                </a:rPr>
                <a:t>+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727F68-CC7C-2272-1902-BF775310FC66}"/>
                </a:ext>
              </a:extLst>
            </p:cNvPr>
            <p:cNvSpPr txBox="1"/>
            <p:nvPr/>
          </p:nvSpPr>
          <p:spPr>
            <a:xfrm>
              <a:off x="6195807" y="2705725"/>
              <a:ext cx="70564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solidFill>
                    <a:srgbClr val="5654A2"/>
                  </a:solidFill>
                  <a:latin typeface="Fira Sans Condensed Medium" panose="020B0603050000020004" pitchFamily="34" charset="0"/>
                </a:rPr>
                <a:t>=</a:t>
              </a:r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FB521354-026B-F292-B356-C0B62F998E76}"/>
                </a:ext>
              </a:extLst>
            </p:cNvPr>
            <p:cNvSpPr/>
            <p:nvPr/>
          </p:nvSpPr>
          <p:spPr>
            <a:xfrm>
              <a:off x="304799" y="450929"/>
              <a:ext cx="5791201" cy="5956142"/>
            </a:xfrm>
            <a:prstGeom prst="roundRect">
              <a:avLst>
                <a:gd name="adj" fmla="val 7170"/>
              </a:avLst>
            </a:prstGeom>
            <a:noFill/>
            <a:ln w="38100">
              <a:solidFill>
                <a:srgbClr val="5654A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00" b="1" dirty="0">
                  <a:solidFill>
                    <a:srgbClr val="5654A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Shiny App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D82461BA-1D89-58B3-F299-47D567AC9AFC}"/>
                </a:ext>
              </a:extLst>
            </p:cNvPr>
            <p:cNvSpPr/>
            <p:nvPr/>
          </p:nvSpPr>
          <p:spPr>
            <a:xfrm>
              <a:off x="623988" y="1198581"/>
              <a:ext cx="5152822" cy="2286000"/>
            </a:xfrm>
            <a:prstGeom prst="roundRect">
              <a:avLst>
                <a:gd name="adj" fmla="val 7170"/>
              </a:avLst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UI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0052733-5A8A-847F-7A2A-78BB70004BC4}"/>
                </a:ext>
              </a:extLst>
            </p:cNvPr>
            <p:cNvSpPr/>
            <p:nvPr/>
          </p:nvSpPr>
          <p:spPr>
            <a:xfrm>
              <a:off x="623988" y="3804210"/>
              <a:ext cx="5152822" cy="2286000"/>
            </a:xfrm>
            <a:prstGeom prst="roundRect">
              <a:avLst>
                <a:gd name="adj" fmla="val 7170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2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Server</a:t>
              </a:r>
            </a:p>
          </p:txBody>
        </p:sp>
        <p:pic>
          <p:nvPicPr>
            <p:cNvPr id="12" name="Picture 11" descr="A hexagon with a sign and a arrow&#10;&#10;Description automatically generated">
              <a:extLst>
                <a:ext uri="{FF2B5EF4-FFF2-40B4-BE49-F238E27FC236}">
                  <a16:creationId xmlns:a16="http://schemas.microsoft.com/office/drawing/2014/main" id="{4C066B4D-4BB2-1C00-0093-0C0166E92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0160" y="3980366"/>
              <a:ext cx="1681019" cy="1933687"/>
            </a:xfrm>
            <a:prstGeom prst="rect">
              <a:avLst/>
            </a:prstGeom>
          </p:spPr>
        </p:pic>
        <p:pic>
          <p:nvPicPr>
            <p:cNvPr id="14" name="Picture 13" descr="A blue hexagon with white text&#10;&#10;Description automatically generated">
              <a:extLst>
                <a:ext uri="{FF2B5EF4-FFF2-40B4-BE49-F238E27FC236}">
                  <a16:creationId xmlns:a16="http://schemas.microsoft.com/office/drawing/2014/main" id="{657DD70C-2907-E108-7380-F0A15E2AC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9073" y="3980366"/>
              <a:ext cx="1672321" cy="193852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95A0D9-2302-7304-3D0B-CCDB95C10242}"/>
                </a:ext>
              </a:extLst>
            </p:cNvPr>
            <p:cNvSpPr txBox="1"/>
            <p:nvPr/>
          </p:nvSpPr>
          <p:spPr>
            <a:xfrm>
              <a:off x="2812612" y="4232233"/>
              <a:ext cx="50418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>
                  <a:solidFill>
                    <a:srgbClr val="5654A2"/>
                  </a:solidFill>
                  <a:latin typeface="Fira Sans Condensed Medium" panose="020B0603050000020004" pitchFamily="34" charset="0"/>
                </a:rPr>
                <a:t>+</a:t>
              </a:r>
            </a:p>
          </p:txBody>
        </p:sp>
        <p:pic>
          <p:nvPicPr>
            <p:cNvPr id="7" name="图片 6" descr="图形用户界面, 文本, 应用程序&#10;&#10;AI 生成的内容可能不正确。">
              <a:extLst>
                <a:ext uri="{FF2B5EF4-FFF2-40B4-BE49-F238E27FC236}">
                  <a16:creationId xmlns:a16="http://schemas.microsoft.com/office/drawing/2014/main" id="{42DB512E-A627-626A-755A-FF32505D9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01868" y="1172206"/>
              <a:ext cx="5030677" cy="451358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57978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28</Words>
  <Application>Microsoft Macintosh PowerPoint</Application>
  <PresentationFormat>宽屏</PresentationFormat>
  <Paragraphs>19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Fira Sans Condensed Medium</vt:lpstr>
      <vt:lpstr>Verdana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Helveston</dc:creator>
  <cp:lastModifiedBy>Pingfan Hu</cp:lastModifiedBy>
  <cp:revision>102</cp:revision>
  <dcterms:created xsi:type="dcterms:W3CDTF">2025-07-20T11:28:46Z</dcterms:created>
  <dcterms:modified xsi:type="dcterms:W3CDTF">2025-09-24T00:17:32Z</dcterms:modified>
</cp:coreProperties>
</file>