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70" r:id="rId6"/>
    <p:sldId id="259" r:id="rId7"/>
    <p:sldId id="261" r:id="rId8"/>
    <p:sldId id="260" r:id="rId9"/>
    <p:sldId id="267" r:id="rId10"/>
    <p:sldId id="268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6" name="日付プレースホルダー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7" name="コンテンツ プレースホルダー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9" name="日付プレースホルダー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24" name="フッター プレースホルダー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29" name="フッター プレースホルダー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ja/firefox/addon/greasemonkey/" TargetMode="External"/><Relationship Id="rId2" Type="http://schemas.openxmlformats.org/officeDocument/2006/relationships/hyperlink" Target="http://www.mozilla.org/ja/firefox/n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ngineer.net/apps/aiit_video_helper/aiit_video_helper.user.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aiit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video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helper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3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media player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ver12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再生速度の変更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6146" name="Picture 2" descr="C:\Users\user\Desktop\aiit_video\6-b2.再生速度の設定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703513"/>
            <a:ext cx="4276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vlc</a:t>
            </a:r>
            <a:r>
              <a:rPr lang="ja-JP" altLang="en-US" dirty="0" err="1"/>
              <a:t>で</a:t>
            </a:r>
            <a:r>
              <a:rPr lang="ja-JP" altLang="en-US" dirty="0" err="1" smtClean="0"/>
              <a:t>の</a:t>
            </a:r>
            <a:r>
              <a:rPr lang="ja-JP" altLang="en-US" dirty="0" smtClean="0"/>
              <a:t>再生速度の変更</a:t>
            </a:r>
            <a:endParaRPr kumimoji="1" lang="ja-JP" altLang="en-US" dirty="0"/>
          </a:p>
        </p:txBody>
      </p:sp>
      <p:pic>
        <p:nvPicPr>
          <p:cNvPr id="2050" name="Picture 2" descr="E:\aiit_video\07.vlc再生速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73" y="1340768"/>
            <a:ext cx="6209655" cy="52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35335" y="5435932"/>
            <a:ext cx="1968513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再生</a:t>
            </a:r>
            <a:r>
              <a:rPr lang="en-US" altLang="ja-JP" dirty="0" smtClean="0"/>
              <a:t>(L)-&gt;</a:t>
            </a:r>
            <a:r>
              <a:rPr lang="ja-JP" altLang="en-US" dirty="0" smtClean="0"/>
              <a:t>速度</a:t>
            </a:r>
            <a:r>
              <a:rPr lang="en-US" altLang="ja-JP" dirty="0" smtClean="0"/>
              <a:t>(E)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2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Vlc</a:t>
            </a:r>
            <a:r>
              <a:rPr lang="ja-JP" altLang="en-US" sz="3200" dirty="0" smtClean="0"/>
              <a:t>で動画を保存</a:t>
            </a:r>
            <a:r>
              <a:rPr lang="ja-JP" altLang="en-US" sz="3200" dirty="0" smtClean="0"/>
              <a:t>する</a:t>
            </a:r>
            <a:r>
              <a:rPr kumimoji="1" lang="en-US" altLang="ja-JP" sz="3200" dirty="0" smtClean="0"/>
              <a:t> (windows</a:t>
            </a:r>
            <a:r>
              <a:rPr kumimoji="1" lang="ja-JP" altLang="en-US" sz="3200" dirty="0" smtClean="0"/>
              <a:t>の場合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60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ネットワークストリームを開く</a:t>
            </a:r>
            <a:r>
              <a:rPr kumimoji="1" lang="en-US" altLang="ja-JP" dirty="0" smtClean="0"/>
              <a:t>(n)…</a:t>
            </a:r>
            <a:endParaRPr kumimoji="1" lang="ja-JP" altLang="en-US" dirty="0"/>
          </a:p>
        </p:txBody>
      </p:sp>
      <p:pic>
        <p:nvPicPr>
          <p:cNvPr id="3074" name="Picture 2" descr="E:\aiit_video\08.ネットワークプレイヤを開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4" y="1268760"/>
            <a:ext cx="747871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aiit_video\09.ネットワークプロトコ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0" y="1412776"/>
            <a:ext cx="6571061" cy="50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wmv</a:t>
            </a:r>
            <a:r>
              <a:rPr lang="ja-JP" altLang="en-US" dirty="0" smtClean="0"/>
              <a:t>のアドレスを入力して変換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4394626" y="2852936"/>
            <a:ext cx="504056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932040" y="3028310"/>
            <a:ext cx="2880320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1.wmv</a:t>
            </a:r>
            <a:r>
              <a:rPr kumimoji="1" lang="ja-JP" altLang="en-US" dirty="0" smtClean="0"/>
              <a:t>のアドレスを入力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0457" y="4211796"/>
            <a:ext cx="1944216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変換</a:t>
            </a:r>
            <a:r>
              <a:rPr lang="en-US" altLang="ja-JP" dirty="0" smtClean="0"/>
              <a:t>(C)</a:t>
            </a:r>
            <a:r>
              <a:rPr lang="ja-JP" altLang="en-US" dirty="0" smtClean="0"/>
              <a:t>を押下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220072" y="4653136"/>
            <a:ext cx="360040" cy="6480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条件を決めて保存</a:t>
            </a:r>
            <a:endParaRPr kumimoji="1" lang="ja-JP" altLang="en-US" dirty="0"/>
          </a:p>
        </p:txBody>
      </p:sp>
      <p:pic>
        <p:nvPicPr>
          <p:cNvPr id="4" name="図 3" descr="10.変換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268760"/>
            <a:ext cx="6413500" cy="4445000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4499992" y="2636912"/>
            <a:ext cx="504056" cy="43204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076056" y="2492896"/>
            <a:ext cx="3168352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保存先とファイル名を指定</a:t>
            </a:r>
            <a:endParaRPr kumimoji="1" lang="en-US" altLang="ja-JP" dirty="0" smtClean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971600" y="3645024"/>
            <a:ext cx="792088" cy="13681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23528" y="5085184"/>
            <a:ext cx="2880320" cy="92333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lang="ja-JP" altLang="en-US" dirty="0" smtClean="0"/>
              <a:t>動画を表示させながら保存を実行したい場合はチェック</a:t>
            </a:r>
            <a:endParaRPr kumimoji="1" lang="en-US" altLang="ja-JP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788024" y="3645024"/>
            <a:ext cx="288032" cy="6480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148064" y="3501008"/>
            <a:ext cx="2304256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圧縮形式等を選択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75856" y="5746030"/>
            <a:ext cx="3240360" cy="92333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圧縮せずに</a:t>
            </a:r>
            <a:r>
              <a:rPr kumimoji="1" lang="en-US" altLang="ja-JP" dirty="0" err="1" smtClean="0"/>
              <a:t>wmv</a:t>
            </a:r>
            <a:r>
              <a:rPr lang="ja-JP" altLang="en-US" dirty="0" smtClean="0"/>
              <a:t>のまま保存したい場合はチェック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だいたい</a:t>
            </a:r>
            <a:r>
              <a:rPr lang="en-US" altLang="ja-JP" dirty="0" smtClean="0"/>
              <a:t>1</a:t>
            </a:r>
            <a:r>
              <a:rPr lang="ja-JP" altLang="en-US" dirty="0" smtClean="0"/>
              <a:t>授業</a:t>
            </a:r>
            <a:r>
              <a:rPr lang="en-US" altLang="ja-JP" dirty="0" smtClean="0"/>
              <a:t>1GB</a:t>
            </a:r>
            <a:r>
              <a:rPr lang="ja-JP" altLang="en-US" dirty="0" smtClean="0"/>
              <a:t>くらい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635896" y="5013176"/>
            <a:ext cx="1008112" cy="6480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660232" y="5951021"/>
            <a:ext cx="1944216" cy="646331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「開始</a:t>
            </a:r>
            <a:r>
              <a:rPr lang="en-US" altLang="ja-JP" dirty="0" smtClean="0"/>
              <a:t>(S)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r>
              <a:rPr lang="ja-JP" altLang="en-US" dirty="0" smtClean="0"/>
              <a:t>保存を開始</a:t>
            </a:r>
            <a:endParaRPr lang="en-US" altLang="ja-JP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6516216" y="5517232"/>
            <a:ext cx="504056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kumimoji="1" lang="en-US" altLang="ja-JP" dirty="0" smtClean="0"/>
              <a:t>Firefox</a:t>
            </a:r>
            <a:r>
              <a:rPr kumimoji="1" lang="ja-JP" altLang="en-US" dirty="0" smtClean="0"/>
              <a:t>をインストール</a:t>
            </a:r>
            <a:endParaRPr kumimoji="1" lang="en-US" altLang="ja-JP" dirty="0" smtClean="0"/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://www.mozilla.org/ja/firefox/new/</a:t>
            </a:r>
            <a:endParaRPr lang="en-US" altLang="ja-JP" dirty="0"/>
          </a:p>
          <a:p>
            <a:pPr marL="514350" indent="-514350">
              <a:buClrTx/>
              <a:buFont typeface="+mj-lt"/>
              <a:buAutoNum type="arabicPeriod"/>
            </a:pPr>
            <a:r>
              <a:rPr lang="en-US" altLang="ja-JP" dirty="0" err="1" smtClean="0"/>
              <a:t>Greasemonkey</a:t>
            </a:r>
            <a:r>
              <a:rPr lang="ja-JP" altLang="en-US" dirty="0"/>
              <a:t>を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US" altLang="ja-JP" dirty="0">
                <a:hlinkClick r:id="rId3"/>
              </a:rPr>
              <a:t>https://addons.mozilla.org/ja/firefox/addon/greasemonkey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US" altLang="ja-JP" dirty="0" smtClean="0"/>
              <a:t>Firefox</a:t>
            </a:r>
            <a:r>
              <a:rPr lang="ja-JP" altLang="en-US" dirty="0" smtClean="0"/>
              <a:t>を再起動</a:t>
            </a:r>
            <a:endParaRPr lang="ja-JP" altLang="en-US" dirty="0"/>
          </a:p>
          <a:p>
            <a:pPr marL="514350" indent="-514350">
              <a:buClrTx/>
              <a:buFont typeface="+mj-lt"/>
              <a:buAutoNum type="arabicPeriod"/>
            </a:pPr>
            <a:r>
              <a:rPr kumimoji="1" lang="en-US" altLang="ja-JP" dirty="0" err="1" smtClean="0"/>
              <a:t>aiit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video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helper</a:t>
            </a:r>
            <a:r>
              <a:rPr kumimoji="1" lang="ja-JP" altLang="en-US" dirty="0" smtClean="0"/>
              <a:t>をインストール</a:t>
            </a:r>
            <a:endParaRPr kumimoji="1" lang="en-US" altLang="ja-JP" dirty="0" smtClean="0"/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pingineer.net/apps/aiit_video_helper/aiit_video_helper.user.js</a:t>
            </a:r>
            <a:endParaRPr lang="en-US" altLang="ja-JP" dirty="0" smtClean="0"/>
          </a:p>
          <a:p>
            <a:pPr marL="914400" lvl="1" indent="-514350">
              <a:buClrTx/>
              <a:buFont typeface="+mj-lt"/>
              <a:buAutoNum type="arabicPeriod"/>
            </a:pPr>
            <a:r>
              <a:rPr kumimoji="1" lang="en-US" altLang="ja-JP" dirty="0" smtClean="0"/>
              <a:t>Firefox</a:t>
            </a:r>
            <a:r>
              <a:rPr kumimoji="1" lang="ja-JP" altLang="en-US" dirty="0" smtClean="0"/>
              <a:t>を再起動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903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通常の状態</a:t>
            </a:r>
            <a:endParaRPr kumimoji="1" lang="ja-JP" altLang="en-US" dirty="0"/>
          </a:p>
        </p:txBody>
      </p:sp>
      <p:pic>
        <p:nvPicPr>
          <p:cNvPr id="1027" name="Picture 3" descr="C:\Users\user\Desktop\aiit_video\01.再生を始めるペー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209675"/>
            <a:ext cx="72485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スクリプトが動画ソースへのリンクを追加</a:t>
            </a:r>
            <a:endParaRPr kumimoji="1" lang="ja-JP" altLang="en-US" dirty="0"/>
          </a:p>
        </p:txBody>
      </p:sp>
      <p:pic>
        <p:nvPicPr>
          <p:cNvPr id="2050" name="Picture 2" descr="C:\Users\user\Desktop\aiit_video\02.wmv追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206202"/>
            <a:ext cx="72104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 flipV="1">
            <a:off x="4788024" y="4293096"/>
            <a:ext cx="0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851920" y="4737918"/>
            <a:ext cx="3816424" cy="646331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</a:t>
            </a:r>
            <a:r>
              <a:rPr kumimoji="1" lang="ja-JP" altLang="en-US" dirty="0" smtClean="0"/>
              <a:t>されたリンクをクリック</a:t>
            </a:r>
            <a:endParaRPr kumimoji="1"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表示されないことがあるみたい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2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mage\4-a.wmvを開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381869"/>
            <a:ext cx="32385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WMV</a:t>
            </a:r>
            <a:r>
              <a:rPr lang="ja-JP" altLang="en-US" dirty="0" smtClean="0"/>
              <a:t>に対応したプレイヤーを選択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2153" y="5014694"/>
            <a:ext cx="4739694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再生</a:t>
            </a:r>
            <a:r>
              <a:rPr lang="ja-JP" altLang="en-US" dirty="0" smtClean="0"/>
              <a:t>する</a:t>
            </a:r>
            <a:r>
              <a:rPr lang="ja-JP" altLang="en-US" dirty="0"/>
              <a:t>プレイヤ</a:t>
            </a:r>
            <a:r>
              <a:rPr lang="ja-JP" altLang="en-US" dirty="0" smtClean="0"/>
              <a:t>を</a:t>
            </a:r>
            <a:r>
              <a:rPr lang="ja-JP" altLang="en-US" dirty="0"/>
              <a:t>選択</a:t>
            </a:r>
            <a:r>
              <a:rPr lang="ja-JP" altLang="en-US" dirty="0" smtClean="0"/>
              <a:t>して「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」を押下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44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動画再生ページ</a:t>
            </a:r>
            <a:r>
              <a:rPr lang="ja-JP" altLang="en-US" dirty="0"/>
              <a:t>に</a:t>
            </a:r>
            <a:r>
              <a:rPr lang="ja-JP" altLang="en-US" dirty="0" smtClean="0"/>
              <a:t>も追加</a:t>
            </a:r>
            <a:endParaRPr kumimoji="1" lang="ja-JP" altLang="en-US" dirty="0"/>
          </a:p>
        </p:txBody>
      </p:sp>
      <p:pic>
        <p:nvPicPr>
          <p:cNvPr id="3074" name="Picture 2" descr="C:\Users\user\Desktop\aiit_video\03.as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844824"/>
            <a:ext cx="46228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 flipH="1">
            <a:off x="2915816" y="2094384"/>
            <a:ext cx="72008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779912" y="1909718"/>
            <a:ext cx="1699633" cy="36933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追加される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4078813"/>
            <a:ext cx="6480720" cy="92333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このページの</a:t>
            </a:r>
            <a:r>
              <a:rPr lang="en-US" altLang="ja-JP" dirty="0" err="1" smtClean="0"/>
              <a:t>asx</a:t>
            </a:r>
            <a:r>
              <a:rPr lang="ja-JP" altLang="en-US" dirty="0" smtClean="0"/>
              <a:t>ファイルへのリンクはおまけで作りました</a:t>
            </a:r>
            <a:endParaRPr lang="en-US" altLang="ja-JP" dirty="0" smtClean="0"/>
          </a:p>
          <a:p>
            <a:r>
              <a:rPr kumimoji="1" lang="ja-JP" altLang="en-US" dirty="0" smtClean="0"/>
              <a:t>この</a:t>
            </a:r>
            <a:r>
              <a:rPr kumimoji="1" lang="en-US" altLang="ja-JP" dirty="0" err="1" smtClean="0"/>
              <a:t>asx</a:t>
            </a:r>
            <a:r>
              <a:rPr kumimoji="1" lang="ja-JP" altLang="en-US" dirty="0" smtClean="0"/>
              <a:t>の中に記述されている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が動画ソースの実体となり、前ページに追加された</a:t>
            </a:r>
            <a:r>
              <a:rPr kumimoji="1" lang="en-US" altLang="ja-JP" dirty="0" err="1" smtClean="0"/>
              <a:t>wmv</a:t>
            </a:r>
            <a:r>
              <a:rPr kumimoji="1" lang="ja-JP" altLang="en-US" dirty="0" smtClean="0"/>
              <a:t>への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と同じものになります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5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の使い方</a:t>
            </a:r>
            <a:r>
              <a:rPr kumimoji="1" lang="en-US" altLang="ja-JP" dirty="0" smtClean="0"/>
              <a:t>(windows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8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media player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再生速度の変更</a:t>
            </a:r>
            <a:endParaRPr kumimoji="1" lang="ja-JP" altLang="en-US" dirty="0"/>
          </a:p>
        </p:txBody>
      </p:sp>
      <p:pic>
        <p:nvPicPr>
          <p:cNvPr id="4099" name="Picture 3" descr="C:\Users\user\Desktop\aiit_video\06.メディアプレイヤ再生速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03" y="1412776"/>
            <a:ext cx="5703194" cy="49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99592" y="5233900"/>
            <a:ext cx="2736304" cy="36933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再生</a:t>
            </a:r>
            <a:r>
              <a:rPr lang="en-US" altLang="ja-JP" dirty="0" smtClean="0"/>
              <a:t>(P)-&gt;</a:t>
            </a:r>
            <a:r>
              <a:rPr lang="ja-JP" altLang="en-US" dirty="0" smtClean="0"/>
              <a:t>再生速度</a:t>
            </a:r>
            <a:r>
              <a:rPr lang="en-US" altLang="ja-JP" dirty="0" smtClean="0"/>
              <a:t>(Y)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5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media player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ver12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再生速度の変更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5122" name="Picture 2" descr="C:\Users\user\Desktop\aiit_video\6-b1.拡張設定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89" y="1439837"/>
            <a:ext cx="5997023" cy="46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5295" y="5013176"/>
            <a:ext cx="3600400" cy="646331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右クリック</a:t>
            </a:r>
            <a:r>
              <a:rPr lang="en-US" altLang="ja-JP" dirty="0" smtClean="0"/>
              <a:t>-&gt;</a:t>
            </a:r>
          </a:p>
          <a:p>
            <a:r>
              <a:rPr lang="ja-JP" altLang="en-US" dirty="0" smtClean="0"/>
              <a:t>拡張設定</a:t>
            </a:r>
            <a:r>
              <a:rPr lang="en-US" altLang="ja-JP" dirty="0" smtClean="0"/>
              <a:t>(E)-&gt;</a:t>
            </a:r>
            <a:r>
              <a:rPr lang="ja-JP" altLang="en-US" dirty="0" smtClean="0"/>
              <a:t>再生速度の設定</a:t>
            </a:r>
            <a:r>
              <a:rPr lang="en-US" altLang="ja-JP" dirty="0" smtClean="0"/>
              <a:t>(L)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3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85</TotalTime>
  <Words>297</Words>
  <Application>Microsoft Office PowerPoint</Application>
  <PresentationFormat>画面に合わせる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トラベル</vt:lpstr>
      <vt:lpstr>aiit video helper</vt:lpstr>
      <vt:lpstr>インストール</vt:lpstr>
      <vt:lpstr>通常の状態</vt:lpstr>
      <vt:lpstr>スクリプトが動画ソースへのリンクを追加</vt:lpstr>
      <vt:lpstr>WMVに対応したプレイヤーを選択</vt:lpstr>
      <vt:lpstr>動画再生ページにも追加</vt:lpstr>
      <vt:lpstr>Playerの使い方(windowsの場合)</vt:lpstr>
      <vt:lpstr>media playerでの再生速度の変更</vt:lpstr>
      <vt:lpstr>media player ver12での再生速度の変更1</vt:lpstr>
      <vt:lpstr>media player ver12での再生速度の変更2</vt:lpstr>
      <vt:lpstr>vlcでの再生速度の変更</vt:lpstr>
      <vt:lpstr>Vlcで動画を保存する (windowsの場合)</vt:lpstr>
      <vt:lpstr>ネットワークストリームを開く(n)…</vt:lpstr>
      <vt:lpstr>wmvのアドレスを入力して変換</vt:lpstr>
      <vt:lpstr>条件を決めて保存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aiit video helper</dc:title>
  <dc:creator>犬田犬尾</dc:creator>
  <cp:lastModifiedBy>user</cp:lastModifiedBy>
  <cp:revision>13</cp:revision>
  <dcterms:created xsi:type="dcterms:W3CDTF">2014-05-15T08:01:56Z</dcterms:created>
  <dcterms:modified xsi:type="dcterms:W3CDTF">2014-05-16T02:43:29Z</dcterms:modified>
</cp:coreProperties>
</file>