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84" r:id="rId4"/>
    <p:sldId id="278" r:id="rId5"/>
    <p:sldId id="295" r:id="rId6"/>
    <p:sldId id="313" r:id="rId7"/>
    <p:sldId id="314" r:id="rId8"/>
    <p:sldId id="315" r:id="rId9"/>
    <p:sldId id="304" r:id="rId10"/>
    <p:sldId id="318" r:id="rId11"/>
    <p:sldId id="316" r:id="rId12"/>
    <p:sldId id="299" r:id="rId13"/>
    <p:sldId id="301" r:id="rId14"/>
    <p:sldId id="303" r:id="rId15"/>
    <p:sldId id="302" r:id="rId16"/>
    <p:sldId id="300" r:id="rId17"/>
    <p:sldId id="293" r:id="rId18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097" autoAdjust="0"/>
    <p:restoredTop sz="94660"/>
  </p:normalViewPr>
  <p:slideViewPr>
    <p:cSldViewPr snapToGrid="0">
      <p:cViewPr varScale="1">
        <p:scale>
          <a:sx n="67" d="100"/>
          <a:sy n="67" d="100"/>
        </p:scale>
        <p:origin x="176" y="768"/>
      </p:cViewPr>
      <p:guideLst>
        <p:guide orient="horz" pos="2160"/>
        <p:guide pos="381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gs" Target="tags/tag29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7" Type="http://schemas.microsoft.com/office/2007/relationships/hdphoto" Target="../media/image4.wdp"/><Relationship Id="rId6" Type="http://schemas.openxmlformats.org/officeDocument/2006/relationships/image" Target="../media/image3.png"/><Relationship Id="rId5" Type="http://schemas.openxmlformats.org/officeDocument/2006/relationships/tags" Target="../tags/tag2.xml"/><Relationship Id="rId4" Type="http://schemas.microsoft.com/office/2007/relationships/hdphoto" Target="../media/image2.wdp"/><Relationship Id="rId3" Type="http://schemas.openxmlformats.org/officeDocument/2006/relationships/image" Target="../media/image1.png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 cstate="email">
            <a:duotone>
              <a:srgbClr val="4BACC6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LightScreen gridSize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9706927" y="2300036"/>
            <a:ext cx="2485073" cy="455796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6" cstate="email">
            <a:duotone>
              <a:srgbClr val="4BACC6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LightScreen gridSize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0" y="0"/>
            <a:ext cx="2197488" cy="459105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  <p:custDataLst>
              <p:tags r:id="rId2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lvl="0" eaLnBrk="1" hangingPunct="1"/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  <p:custDataLst>
              <p:tags r:id="rId3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9A0DB2DC-4C9A-4742-B13C-FB6460FD350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9" Type="http://schemas.microsoft.com/office/2007/relationships/hdphoto" Target="../media/image4.wdp"/><Relationship Id="rId8" Type="http://schemas.openxmlformats.org/officeDocument/2006/relationships/image" Target="../media/image3.png"/><Relationship Id="rId7" Type="http://schemas.openxmlformats.org/officeDocument/2006/relationships/tags" Target="../tags/tag6.xml"/><Relationship Id="rId6" Type="http://schemas.microsoft.com/office/2007/relationships/hdphoto" Target="../media/image2.wdp"/><Relationship Id="rId5" Type="http://schemas.openxmlformats.org/officeDocument/2006/relationships/image" Target="../media/image1.png"/><Relationship Id="rId4" Type="http://schemas.openxmlformats.org/officeDocument/2006/relationships/tags" Target="../tags/tag5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email">
            <a:duotone>
              <a:srgbClr val="4BACC6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LightScreen gridSize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9706927" y="2300036"/>
            <a:ext cx="2485073" cy="455796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8" cstate="email">
            <a:duotone>
              <a:srgbClr val="4BACC6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LightScreen gridSize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0" y="0"/>
            <a:ext cx="2197488" cy="45910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3.png"/><Relationship Id="rId1" Type="http://schemas.openxmlformats.org/officeDocument/2006/relationships/tags" Target="../tags/tag2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4.png"/><Relationship Id="rId1" Type="http://schemas.openxmlformats.org/officeDocument/2006/relationships/tags" Target="../tags/tag2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5.png"/><Relationship Id="rId1" Type="http://schemas.openxmlformats.org/officeDocument/2006/relationships/tags" Target="../tags/tag2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6.png"/><Relationship Id="rId1" Type="http://schemas.openxmlformats.org/officeDocument/2006/relationships/tags" Target="../tags/tag24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tags" Target="../tags/tag2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9.png"/><Relationship Id="rId1" Type="http://schemas.openxmlformats.org/officeDocument/2006/relationships/tags" Target="../tags/tag26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0.png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4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8.png"/><Relationship Id="rId1" Type="http://schemas.openxmlformats.org/officeDocument/2006/relationships/tags" Target="../tags/tag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9.png"/><Relationship Id="rId1" Type="http://schemas.openxmlformats.org/officeDocument/2006/relationships/tags" Target="../tags/tag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0.png"/><Relationship Id="rId1" Type="http://schemas.openxmlformats.org/officeDocument/2006/relationships/tags" Target="../tags/tag19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tags" Target="../tags/tag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>
            <p:custDataLst>
              <p:tags r:id="rId1"/>
            </p:custDataLst>
          </p:nvPr>
        </p:nvSpPr>
        <p:spPr>
          <a:xfrm>
            <a:off x="0" y="1454557"/>
            <a:ext cx="12192000" cy="1471612"/>
          </a:xfrm>
          <a:prstGeom prst="rect">
            <a:avLst/>
          </a:prstGeom>
        </p:spPr>
        <p:txBody>
          <a:bodyPr lIns="121917" tIns="60958" rIns="121917" bIns="60958"/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4400" kern="1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cs typeface="+mj-cs"/>
              </a:defRPr>
            </a:lvl1pPr>
          </a:lstStyle>
          <a:p>
            <a:pPr eaLnBrk="1" hangingPunct="1">
              <a:defRPr/>
            </a:pPr>
            <a:r>
              <a:rPr lang="en-US" altLang="zh-CN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</a:t>
            </a:r>
            <a:r>
              <a:rPr lang="zh-CN" altLang="en-US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 sz="4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en-US" altLang="zh-CN" sz="6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Getting</a:t>
            </a:r>
            <a:r>
              <a:rPr lang="zh-CN" altLang="en-US" sz="6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6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Started</a:t>
            </a:r>
            <a:endParaRPr lang="en-US" altLang="zh-CN" sz="6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0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0" y="0"/>
            <a:ext cx="7288306" cy="65913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</a:ln>
        </p:spPr>
        <p:txBody>
          <a:bodyPr anchor="ctr"/>
          <a:lstStyle/>
          <a:p>
            <a:pPr algn="ctr" eaLnBrk="0" hangingPunct="0"/>
            <a:r>
              <a:rPr lang="en-US" altLang="zh-C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Linux</a:t>
            </a:r>
            <a:endParaRPr lang="en-US" altLang="zh-C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5255" y="793750"/>
            <a:ext cx="7230745" cy="577596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0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0" y="0"/>
            <a:ext cx="7288306" cy="65913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</a:ln>
        </p:spPr>
        <p:txBody>
          <a:bodyPr anchor="ctr"/>
          <a:lstStyle/>
          <a:p>
            <a:pPr algn="ctr" eaLnBrk="0" hangingPunct="0"/>
            <a:r>
              <a:rPr lang="en-US" altLang="zh-C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</a:t>
            </a:r>
            <a:endParaRPr lang="en-US" altLang="zh-C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048070"/>
            <a:ext cx="8083061" cy="5676579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0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0" y="0"/>
            <a:ext cx="7288306" cy="65913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</a:ln>
        </p:spPr>
        <p:txBody>
          <a:bodyPr anchor="ctr"/>
          <a:lstStyle/>
          <a:p>
            <a:pPr algn="ctr" eaLnBrk="0" hangingPunct="0"/>
            <a:r>
              <a:rPr lang="en-US" altLang="zh-C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Mac</a:t>
            </a:r>
            <a:endParaRPr lang="en-US" altLang="zh-C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865072"/>
            <a:ext cx="10105011" cy="5821477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0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0" y="0"/>
            <a:ext cx="7288306" cy="65913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</a:ln>
        </p:spPr>
        <p:txBody>
          <a:bodyPr anchor="ctr"/>
          <a:lstStyle/>
          <a:p>
            <a:pPr algn="ctr" eaLnBrk="0" hangingPunct="0"/>
            <a:r>
              <a:rPr lang="en-US" altLang="zh-C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Mac</a:t>
            </a:r>
            <a:endParaRPr lang="en-US" altLang="zh-C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544" y="946416"/>
            <a:ext cx="7288306" cy="5365483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0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0" y="0"/>
            <a:ext cx="7288306" cy="65913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</a:ln>
        </p:spPr>
        <p:txBody>
          <a:bodyPr anchor="ctr"/>
          <a:lstStyle/>
          <a:p>
            <a:pPr algn="ctr" eaLnBrk="0" hangingPunct="0"/>
            <a:r>
              <a:rPr lang="en-US" altLang="zh-C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Mac</a:t>
            </a:r>
            <a:endParaRPr lang="en-US" altLang="zh-C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894" y="993469"/>
            <a:ext cx="5454446" cy="442569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993469"/>
            <a:ext cx="5266255" cy="4425696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0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0" y="0"/>
            <a:ext cx="7288306" cy="65913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</a:ln>
        </p:spPr>
        <p:txBody>
          <a:bodyPr anchor="ctr"/>
          <a:lstStyle/>
          <a:p>
            <a:pPr algn="ctr" eaLnBrk="0" hangingPunct="0"/>
            <a:r>
              <a:rPr lang="en-US" altLang="zh-C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Mac</a:t>
            </a:r>
            <a:endParaRPr lang="en-US" altLang="zh-C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8" y="920498"/>
            <a:ext cx="8477329" cy="5754621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2332355" y="2287270"/>
            <a:ext cx="8134350" cy="1310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b="1"/>
              <a:t>Goodbye</a:t>
            </a:r>
            <a:endParaRPr lang="en-US" altLang="zh-CN" sz="8000" b="1"/>
          </a:p>
        </p:txBody>
      </p:sp>
      <p:pic>
        <p:nvPicPr>
          <p:cNvPr id="5" name="New picture"/>
          <p:cNvPicPr/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0769600" y="11874500"/>
            <a:ext cx="330200" cy="241300"/>
          </a:xfrm>
          <a:prstGeom prst="cube">
            <a:avLst/>
          </a:prstGeom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  <p:custDataLst>
              <p:tags r:id="rId1"/>
            </p:custDataLst>
          </p:nvPr>
        </p:nvSpPr>
        <p:spPr>
          <a:xfrm>
            <a:off x="1381294" y="2535968"/>
            <a:ext cx="9772662" cy="2014244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Learn about the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Set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computers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Learn to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组合 3"/>
          <p:cNvGrpSpPr/>
          <p:nvPr>
            <p:custDataLst>
              <p:tags r:id="rId2"/>
            </p:custDataLst>
          </p:nvPr>
        </p:nvGrpSpPr>
        <p:grpSpPr>
          <a:xfrm>
            <a:off x="2816423" y="1230571"/>
            <a:ext cx="1410520" cy="1077218"/>
            <a:chOff x="696543" y="504762"/>
            <a:chExt cx="1154080" cy="1077218"/>
          </a:xfrm>
        </p:grpSpPr>
        <p:sp>
          <p:nvSpPr>
            <p:cNvPr id="5" name="TextBox 6"/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764773" y="504762"/>
              <a:ext cx="1085850" cy="57912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>
                <a:buFont typeface="Arial" panose="020B0604020202020204" pitchFamily="34" charset="0"/>
                <a:buNone/>
                <a:defRPr/>
              </a:pPr>
              <a:r>
                <a:rPr lang="en-US" altLang="zh-CN" sz="3200" b="1">
                  <a:solidFill>
                    <a:schemeClr val="accent5">
                      <a:lumMod val="50000"/>
                    </a:schemeClr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Goals</a:t>
              </a:r>
              <a:endParaRPr lang="en-US" altLang="zh-CN" sz="3200" b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" name="任意多边形 17"/>
            <p:cNvSpPr/>
            <p:nvPr>
              <p:custDataLst>
                <p:tags r:id="rId4"/>
              </p:custDataLst>
            </p:nvPr>
          </p:nvSpPr>
          <p:spPr>
            <a:xfrm>
              <a:off x="696543" y="985542"/>
              <a:ext cx="1132257" cy="107317"/>
            </a:xfrm>
            <a:custGeom>
              <a:avLst/>
              <a:gdLst>
                <a:gd name="connsiteX0" fmla="*/ 0 w 1604865"/>
                <a:gd name="connsiteY0" fmla="*/ 233265 h 233265"/>
                <a:gd name="connsiteX1" fmla="*/ 363894 w 1604865"/>
                <a:gd name="connsiteY1" fmla="*/ 37323 h 233265"/>
                <a:gd name="connsiteX2" fmla="*/ 951722 w 1604865"/>
                <a:gd name="connsiteY2" fmla="*/ 223935 h 233265"/>
                <a:gd name="connsiteX3" fmla="*/ 1604865 w 1604865"/>
                <a:gd name="connsiteY3" fmla="*/ 0 h 23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4865" h="233265">
                  <a:moveTo>
                    <a:pt x="0" y="233265"/>
                  </a:moveTo>
                  <a:cubicBezTo>
                    <a:pt x="102637" y="136071"/>
                    <a:pt x="205274" y="38878"/>
                    <a:pt x="363894" y="37323"/>
                  </a:cubicBezTo>
                  <a:cubicBezTo>
                    <a:pt x="522514" y="35768"/>
                    <a:pt x="744894" y="230155"/>
                    <a:pt x="951722" y="223935"/>
                  </a:cubicBezTo>
                  <a:cubicBezTo>
                    <a:pt x="1158550" y="217715"/>
                    <a:pt x="1381707" y="108857"/>
                    <a:pt x="1604865" y="0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>
                <a:ea typeface="楷体" panose="02010609060101010101" pitchFamily="49" charset="-122"/>
              </a:endParaRPr>
            </a:p>
          </p:txBody>
        </p:sp>
      </p:grpSp>
      <p:pic>
        <p:nvPicPr>
          <p:cNvPr id="7" name="图片 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 cstate="email"/>
          <a:srcRect/>
          <a:stretch>
            <a:fillRect/>
          </a:stretch>
        </p:blipFill>
        <p:spPr>
          <a:xfrm>
            <a:off x="1760299" y="786495"/>
            <a:ext cx="1121499" cy="1039357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0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0" y="0"/>
            <a:ext cx="4948555" cy="65913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</a:ln>
        </p:spPr>
        <p:txBody>
          <a:bodyPr anchor="ctr"/>
          <a:lstStyle/>
          <a:p>
            <a:pPr algn="ctr" eaLnBrk="0" hangingPunct="0"/>
            <a:r>
              <a:rPr lang="en-US" altLang="zh-C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</a:t>
            </a:r>
            <a:r>
              <a:rPr lang="zh-CN" alt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Python?</a:t>
            </a:r>
            <a:endParaRPr lang="en-US" altLang="zh-C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532965" y="1438835"/>
            <a:ext cx="9036423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en-US" altLang="zh-CN" sz="3600" dirty="0"/>
              <a:t>Easy</a:t>
            </a:r>
            <a:r>
              <a:rPr kumimoji="1" lang="zh-CN" altLang="en-US" sz="3600" dirty="0"/>
              <a:t> </a:t>
            </a:r>
            <a:r>
              <a:rPr kumimoji="1" lang="en-US" altLang="zh-CN" sz="3600" dirty="0"/>
              <a:t>to</a:t>
            </a:r>
            <a:r>
              <a:rPr kumimoji="1" lang="zh-CN" altLang="en-US" sz="3600" dirty="0"/>
              <a:t> </a:t>
            </a:r>
            <a:r>
              <a:rPr kumimoji="1" lang="en-US" altLang="zh-CN" sz="3600" dirty="0"/>
              <a:t>write,</a:t>
            </a:r>
            <a:r>
              <a:rPr kumimoji="1" lang="zh-CN" altLang="en-US" sz="3600" dirty="0"/>
              <a:t> </a:t>
            </a:r>
            <a:r>
              <a:rPr kumimoji="1" lang="en-US" altLang="zh-CN" sz="3600" dirty="0"/>
              <a:t>easy</a:t>
            </a:r>
            <a:r>
              <a:rPr kumimoji="1" lang="zh-CN" altLang="en-US" sz="3600" dirty="0"/>
              <a:t> </a:t>
            </a:r>
            <a:r>
              <a:rPr kumimoji="1" lang="en-US" altLang="zh-CN" sz="3600" dirty="0"/>
              <a:t>to</a:t>
            </a:r>
            <a:r>
              <a:rPr kumimoji="1" lang="zh-CN" altLang="en-US" sz="3600" dirty="0"/>
              <a:t> </a:t>
            </a:r>
            <a:r>
              <a:rPr kumimoji="1" lang="en-US" altLang="zh-CN" sz="3600" dirty="0">
                <a:sym typeface="+mn-ea"/>
              </a:rPr>
              <a:t>read</a:t>
            </a:r>
            <a:r>
              <a:rPr kumimoji="1" lang="en-US" altLang="zh-CN" sz="3600" dirty="0"/>
              <a:t>,</a:t>
            </a:r>
            <a:r>
              <a:rPr kumimoji="1" lang="zh-CN" altLang="en-US" sz="3600" dirty="0"/>
              <a:t> </a:t>
            </a:r>
            <a:r>
              <a:rPr kumimoji="1" lang="en-US" altLang="zh-CN" sz="3600" dirty="0"/>
              <a:t>and</a:t>
            </a:r>
            <a:r>
              <a:rPr kumimoji="1" lang="zh-CN" altLang="en-US" sz="3600" dirty="0"/>
              <a:t> </a:t>
            </a:r>
            <a:r>
              <a:rPr kumimoji="1" lang="en-US" altLang="zh-CN" sz="3600" dirty="0"/>
              <a:t>easy</a:t>
            </a:r>
            <a:r>
              <a:rPr kumimoji="1" lang="zh-CN" altLang="en-US" sz="3600" dirty="0"/>
              <a:t> </a:t>
            </a:r>
            <a:r>
              <a:rPr kumimoji="1" lang="en-US" altLang="zh-CN" sz="3600" dirty="0"/>
              <a:t>to</a:t>
            </a:r>
            <a:r>
              <a:rPr kumimoji="1" lang="zh-CN" altLang="en-US" sz="3600" dirty="0"/>
              <a:t> </a:t>
            </a:r>
            <a:r>
              <a:rPr kumimoji="1" lang="en-US" altLang="zh-CN" sz="3600" dirty="0"/>
              <a:t>extend</a:t>
            </a:r>
            <a:r>
              <a:rPr kumimoji="1" lang="zh-CN" altLang="en-US" sz="3600" dirty="0"/>
              <a:t> </a:t>
            </a:r>
            <a:r>
              <a:rPr kumimoji="1" lang="en-US" altLang="zh-CN" sz="3600" dirty="0"/>
              <a:t>and</a:t>
            </a:r>
            <a:r>
              <a:rPr kumimoji="1" lang="zh-CN" altLang="en-US" sz="3600" dirty="0"/>
              <a:t> </a:t>
            </a:r>
            <a:r>
              <a:rPr kumimoji="1" lang="en-US" altLang="zh-CN" sz="3600" dirty="0"/>
              <a:t>build</a:t>
            </a:r>
            <a:r>
              <a:rPr kumimoji="1" lang="zh-CN" altLang="en-US" sz="3600" dirty="0"/>
              <a:t> </a:t>
            </a:r>
            <a:r>
              <a:rPr kumimoji="1" lang="en-US" altLang="zh-CN" sz="3600" dirty="0"/>
              <a:t>upon.</a:t>
            </a:r>
            <a:endParaRPr kumimoji="1" lang="en-US" altLang="zh-CN" sz="36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en-US" altLang="zh-CN" sz="3600" dirty="0"/>
              <a:t>Versatile</a:t>
            </a:r>
            <a:r>
              <a:rPr kumimoji="1" lang="zh-CN" altLang="en-US" sz="3600" dirty="0"/>
              <a:t> </a:t>
            </a:r>
            <a:r>
              <a:rPr kumimoji="1" lang="en-US" altLang="zh-CN" sz="3600" dirty="0"/>
              <a:t>for</a:t>
            </a:r>
            <a:r>
              <a:rPr kumimoji="1" lang="zh-CN" altLang="en-US" sz="3600" dirty="0"/>
              <a:t> </a:t>
            </a:r>
            <a:r>
              <a:rPr kumimoji="1" lang="en-US" altLang="zh-CN" sz="3600" dirty="0"/>
              <a:t>many</a:t>
            </a:r>
            <a:r>
              <a:rPr kumimoji="1" lang="zh-CN" altLang="en-US" sz="3600" dirty="0"/>
              <a:t> </a:t>
            </a:r>
            <a:r>
              <a:rPr kumimoji="1" lang="en-US" altLang="zh-CN" sz="3600" dirty="0"/>
              <a:t>fields:</a:t>
            </a:r>
            <a:r>
              <a:rPr kumimoji="1" lang="zh-CN" altLang="en-US" sz="3600" dirty="0"/>
              <a:t> </a:t>
            </a:r>
            <a:r>
              <a:rPr kumimoji="1" lang="en-US" altLang="zh-CN" sz="3600" dirty="0"/>
              <a:t>science,</a:t>
            </a:r>
            <a:r>
              <a:rPr kumimoji="1" lang="zh-CN" altLang="en-US" sz="3600" dirty="0"/>
              <a:t> </a:t>
            </a:r>
            <a:r>
              <a:rPr kumimoji="1" lang="en-US" altLang="zh-CN" sz="3600" dirty="0"/>
              <a:t>business,</a:t>
            </a:r>
            <a:r>
              <a:rPr kumimoji="1" lang="zh-CN" altLang="en-US" sz="3600" dirty="0"/>
              <a:t> </a:t>
            </a:r>
            <a:r>
              <a:rPr kumimoji="1" lang="en-US" altLang="zh-CN" sz="3600" dirty="0"/>
              <a:t>web and</a:t>
            </a:r>
            <a:r>
              <a:rPr kumimoji="1" lang="zh-CN" altLang="en-US" sz="3600" dirty="0"/>
              <a:t> </a:t>
            </a:r>
            <a:r>
              <a:rPr kumimoji="1" lang="en-US" altLang="zh-CN" sz="3600" dirty="0"/>
              <a:t>etc..</a:t>
            </a:r>
            <a:endParaRPr kumimoji="1" lang="en-US" altLang="zh-CN" sz="36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en-US" altLang="zh-CN" sz="3600" dirty="0"/>
              <a:t>Open</a:t>
            </a:r>
            <a:r>
              <a:rPr kumimoji="1" lang="zh-CN" altLang="en-US" sz="3600" dirty="0"/>
              <a:t> </a:t>
            </a:r>
            <a:r>
              <a:rPr kumimoji="1" lang="en-US" altLang="zh-CN" sz="3600" dirty="0"/>
              <a:t>sources:</a:t>
            </a:r>
            <a:r>
              <a:rPr kumimoji="1" lang="zh-CN" altLang="en-US" sz="3600" dirty="0"/>
              <a:t> </a:t>
            </a:r>
            <a:r>
              <a:rPr kumimoji="1" lang="en-US" altLang="zh-CN" sz="3600" dirty="0"/>
              <a:t>well-connected</a:t>
            </a:r>
            <a:r>
              <a:rPr kumimoji="1" lang="zh-CN" altLang="en-US" sz="3600" dirty="0"/>
              <a:t> </a:t>
            </a:r>
            <a:r>
              <a:rPr kumimoji="1" lang="en-US" altLang="zh-CN" sz="3600" dirty="0"/>
              <a:t>and</a:t>
            </a:r>
            <a:r>
              <a:rPr kumimoji="1" lang="zh-CN" altLang="en-US" sz="3600" dirty="0"/>
              <a:t> </a:t>
            </a:r>
            <a:r>
              <a:rPr kumimoji="1" lang="en-US" altLang="zh-CN" sz="3600" dirty="0"/>
              <a:t>supportive</a:t>
            </a:r>
            <a:r>
              <a:rPr kumimoji="1" lang="zh-CN" altLang="en-US" sz="3600" dirty="0"/>
              <a:t> </a:t>
            </a:r>
            <a:r>
              <a:rPr kumimoji="1" lang="en-US" altLang="zh-CN" sz="3600" dirty="0"/>
              <a:t>community.</a:t>
            </a:r>
            <a:endParaRPr kumimoji="1" lang="zh-CN" altLang="en-US" sz="3600" dirty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0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0" y="0"/>
            <a:ext cx="7288306" cy="65913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</a:ln>
        </p:spPr>
        <p:txBody>
          <a:bodyPr anchor="ctr"/>
          <a:lstStyle/>
          <a:p>
            <a:pPr algn="ctr" eaLnBrk="0" hangingPunct="0"/>
            <a:r>
              <a:rPr lang="en-US" altLang="zh-C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Setting</a:t>
            </a:r>
            <a:r>
              <a:rPr lang="zh-CN" alt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</a:t>
            </a:r>
            <a:r>
              <a:rPr lang="zh-CN" alt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programming</a:t>
            </a:r>
            <a:r>
              <a:rPr lang="zh-CN" alt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environment</a:t>
            </a:r>
            <a:endParaRPr lang="en-US" altLang="zh-C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532965" y="1438835"/>
            <a:ext cx="9036423" cy="2953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en-US" altLang="zh-CN" sz="3600" dirty="0">
                <a:sym typeface="+mn-ea"/>
              </a:rPr>
              <a:t>Windows</a:t>
            </a:r>
            <a:endParaRPr kumimoji="1" lang="en-US" altLang="zh-CN" sz="3600" dirty="0">
              <a:sym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en-US" altLang="zh-CN" sz="3600" dirty="0"/>
              <a:t>Linux</a:t>
            </a:r>
            <a:r>
              <a:rPr kumimoji="1" lang="zh-CN" altLang="en-US" sz="3600" dirty="0"/>
              <a:t>（</a:t>
            </a:r>
            <a:r>
              <a:rPr kumimoji="1" lang="en-US" altLang="zh-CN" sz="3600" dirty="0"/>
              <a:t>Ubuntu</a:t>
            </a:r>
            <a:r>
              <a:rPr kumimoji="1" lang="zh-CN" altLang="en-US" sz="3600" dirty="0"/>
              <a:t>）</a:t>
            </a:r>
            <a:endParaRPr kumimoji="1" lang="en-US" altLang="zh-CN" sz="36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en-US" altLang="zh-CN" sz="3600" dirty="0">
                <a:sym typeface="+mn-ea"/>
              </a:rPr>
              <a:t>Mac</a:t>
            </a:r>
            <a:r>
              <a:rPr kumimoji="1" lang="zh-CN" altLang="en-US" sz="3600" dirty="0">
                <a:sym typeface="+mn-ea"/>
              </a:rPr>
              <a:t> </a:t>
            </a:r>
            <a:r>
              <a:rPr kumimoji="1" lang="en-US" altLang="zh-CN" sz="3600" dirty="0">
                <a:sym typeface="+mn-ea"/>
              </a:rPr>
              <a:t>OS</a:t>
            </a:r>
            <a:endParaRPr kumimoji="1" lang="en-US" altLang="zh-CN" sz="3600" dirty="0"/>
          </a:p>
          <a:p>
            <a:pPr>
              <a:lnSpc>
                <a:spcPct val="150000"/>
              </a:lnSpc>
            </a:pPr>
            <a:endParaRPr kumimoji="1" lang="en-US" altLang="zh-CN" sz="1600" dirty="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0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0" y="0"/>
            <a:ext cx="7288306" cy="65913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</a:ln>
        </p:spPr>
        <p:txBody>
          <a:bodyPr anchor="ctr"/>
          <a:lstStyle/>
          <a:p>
            <a:pPr algn="ctr" eaLnBrk="0" hangingPunct="0"/>
            <a:r>
              <a:rPr lang="en-US" altLang="zh-C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Windows</a:t>
            </a:r>
            <a:endParaRPr lang="en-US" altLang="zh-C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1387475"/>
            <a:ext cx="6049645" cy="372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9645" y="1387475"/>
            <a:ext cx="6049645" cy="37249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0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0" y="0"/>
            <a:ext cx="7288306" cy="65913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</a:ln>
        </p:spPr>
        <p:txBody>
          <a:bodyPr anchor="ctr"/>
          <a:lstStyle/>
          <a:p>
            <a:pPr algn="ctr" eaLnBrk="0" hangingPunct="0"/>
            <a:r>
              <a:rPr lang="en-US" altLang="zh-C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Windows</a:t>
            </a:r>
            <a:endParaRPr lang="en-US" altLang="zh-C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760" y="1143635"/>
            <a:ext cx="6117590" cy="49663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0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0" y="0"/>
            <a:ext cx="7288306" cy="65913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</a:ln>
        </p:spPr>
        <p:txBody>
          <a:bodyPr anchor="ctr"/>
          <a:lstStyle/>
          <a:p>
            <a:pPr algn="ctr" eaLnBrk="0" hangingPunct="0"/>
            <a:r>
              <a:rPr lang="en-US" altLang="zh-C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Windows</a:t>
            </a:r>
            <a:endParaRPr lang="en-US" altLang="zh-C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540" y="729615"/>
            <a:ext cx="8310245" cy="595376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0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0" y="0"/>
            <a:ext cx="7288306" cy="65913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</a:ln>
        </p:spPr>
        <p:txBody>
          <a:bodyPr anchor="ctr"/>
          <a:lstStyle/>
          <a:p>
            <a:pPr algn="ctr" eaLnBrk="0" hangingPunct="0"/>
            <a:r>
              <a:rPr lang="en-US" altLang="zh-C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Windows</a:t>
            </a:r>
            <a:endParaRPr lang="en-US" altLang="zh-C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385" y="751840"/>
            <a:ext cx="8846820" cy="565086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0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0" y="0"/>
            <a:ext cx="7288306" cy="65913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</a:ln>
        </p:spPr>
        <p:txBody>
          <a:bodyPr anchor="ctr"/>
          <a:lstStyle/>
          <a:p>
            <a:pPr algn="ctr" eaLnBrk="0" hangingPunct="0"/>
            <a:r>
              <a:rPr lang="en-US" altLang="zh-C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Linux</a:t>
            </a:r>
            <a:endParaRPr lang="en-US" altLang="zh-C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840" y="788035"/>
            <a:ext cx="7200265" cy="575183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rcRect l="10782" t="84646" r="24617" b="4286"/>
          <a:stretch>
            <a:fillRect/>
          </a:stretch>
        </p:blipFill>
        <p:spPr>
          <a:xfrm>
            <a:off x="3044190" y="5495925"/>
            <a:ext cx="5322570" cy="695325"/>
          </a:xfrm>
          <a:prstGeom prst="rect">
            <a:avLst/>
          </a:prstGeom>
        </p:spPr>
      </p:pic>
    </p:spTree>
  </p:cSld>
  <p:clrMapOvr>
    <a:masterClrMapping/>
  </p:clrMapOvr>
  <p:transition/>
</p:sld>
</file>

<file path=ppt/tags/tag1.xml><?xml version="1.0" encoding="utf-8"?>
<p:tagLst xmlns:p="http://schemas.openxmlformats.org/presentationml/2006/main">
  <p:tag name="AS_UNIQUEID" val="46"/>
</p:tagLst>
</file>

<file path=ppt/tags/tag10.xml><?xml version="1.0" encoding="utf-8"?>
<p:tagLst xmlns:p="http://schemas.openxmlformats.org/presentationml/2006/main">
  <p:tag name="AS_UNIQUEID" val="60"/>
</p:tagLst>
</file>

<file path=ppt/tags/tag11.xml><?xml version="1.0" encoding="utf-8"?>
<p:tagLst xmlns:p="http://schemas.openxmlformats.org/presentationml/2006/main">
  <p:tag name="AS_UNIQUEID" val="61"/>
</p:tagLst>
</file>

<file path=ppt/tags/tag12.xml><?xml version="1.0" encoding="utf-8"?>
<p:tagLst xmlns:p="http://schemas.openxmlformats.org/presentationml/2006/main">
  <p:tag name="AS_UNIQUEID" val="62"/>
</p:tagLst>
</file>

<file path=ppt/tags/tag13.xml><?xml version="1.0" encoding="utf-8"?>
<p:tagLst xmlns:p="http://schemas.openxmlformats.org/presentationml/2006/main">
  <p:tag name="AS_UNIQUEID" val="8"/>
</p:tagLst>
</file>

<file path=ppt/tags/tag14.xml><?xml version="1.0" encoding="utf-8"?>
<p:tagLst xmlns:p="http://schemas.openxmlformats.org/presentationml/2006/main">
  <p:tag name="AS_UNIQUEID" val="8"/>
</p:tagLst>
</file>

<file path=ppt/tags/tag15.xml><?xml version="1.0" encoding="utf-8"?>
<p:tagLst xmlns:p="http://schemas.openxmlformats.org/presentationml/2006/main">
  <p:tag name="AS_UNIQUEID" val="8"/>
</p:tagLst>
</file>

<file path=ppt/tags/tag16.xml><?xml version="1.0" encoding="utf-8"?>
<p:tagLst xmlns:p="http://schemas.openxmlformats.org/presentationml/2006/main">
  <p:tag name="KSO_WM_UNIT_PLACING_PICTURE_USER_VIEWPORT" val="{&quot;height&quot;:4072,&quot;width&quot;:6615}"/>
</p:tagLst>
</file>

<file path=ppt/tags/tag17.xml><?xml version="1.0" encoding="utf-8"?>
<p:tagLst xmlns:p="http://schemas.openxmlformats.org/presentationml/2006/main">
  <p:tag name="AS_UNIQUEID" val="8"/>
</p:tagLst>
</file>

<file path=ppt/tags/tag18.xml><?xml version="1.0" encoding="utf-8"?>
<p:tagLst xmlns:p="http://schemas.openxmlformats.org/presentationml/2006/main">
  <p:tag name="AS_UNIQUEID" val="8"/>
</p:tagLst>
</file>

<file path=ppt/tags/tag19.xml><?xml version="1.0" encoding="utf-8"?>
<p:tagLst xmlns:p="http://schemas.openxmlformats.org/presentationml/2006/main">
  <p:tag name="AS_UNIQUEID" val="8"/>
</p:tagLst>
</file>

<file path=ppt/tags/tag2.xml><?xml version="1.0" encoding="utf-8"?>
<p:tagLst xmlns:p="http://schemas.openxmlformats.org/presentationml/2006/main">
  <p:tag name="AS_UNIQUEID" val="47"/>
</p:tagLst>
</file>

<file path=ppt/tags/tag20.xml><?xml version="1.0" encoding="utf-8"?>
<p:tagLst xmlns:p="http://schemas.openxmlformats.org/presentationml/2006/main">
  <p:tag name="AS_UNIQUEID" val="8"/>
</p:tagLst>
</file>

<file path=ppt/tags/tag21.xml><?xml version="1.0" encoding="utf-8"?>
<p:tagLst xmlns:p="http://schemas.openxmlformats.org/presentationml/2006/main">
  <p:tag name="AS_UNIQUEID" val="8"/>
</p:tagLst>
</file>

<file path=ppt/tags/tag22.xml><?xml version="1.0" encoding="utf-8"?>
<p:tagLst xmlns:p="http://schemas.openxmlformats.org/presentationml/2006/main">
  <p:tag name="AS_UNIQUEID" val="8"/>
</p:tagLst>
</file>

<file path=ppt/tags/tag23.xml><?xml version="1.0" encoding="utf-8"?>
<p:tagLst xmlns:p="http://schemas.openxmlformats.org/presentationml/2006/main">
  <p:tag name="AS_UNIQUEID" val="8"/>
</p:tagLst>
</file>

<file path=ppt/tags/tag24.xml><?xml version="1.0" encoding="utf-8"?>
<p:tagLst xmlns:p="http://schemas.openxmlformats.org/presentationml/2006/main">
  <p:tag name="AS_UNIQUEID" val="8"/>
</p:tagLst>
</file>

<file path=ppt/tags/tag25.xml><?xml version="1.0" encoding="utf-8"?>
<p:tagLst xmlns:p="http://schemas.openxmlformats.org/presentationml/2006/main">
  <p:tag name="AS_UNIQUEID" val="8"/>
</p:tagLst>
</file>

<file path=ppt/tags/tag26.xml><?xml version="1.0" encoding="utf-8"?>
<p:tagLst xmlns:p="http://schemas.openxmlformats.org/presentationml/2006/main">
  <p:tag name="AS_UNIQUEID" val="8"/>
</p:tagLst>
</file>

<file path=ppt/tags/tag27.xml><?xml version="1.0" encoding="utf-8"?>
<p:tagLst xmlns:p="http://schemas.openxmlformats.org/presentationml/2006/main">
  <p:tag name="AS_UNIQUEID" val="108"/>
</p:tagLst>
</file>

<file path=ppt/tags/tag28.xml><?xml version="1.0" encoding="utf-8"?>
<p:tagLst xmlns:p="http://schemas.openxmlformats.org/presentationml/2006/main">
  <p:tag name="AS_UNIQUEID" val="109"/>
</p:tagLst>
</file>

<file path=ppt/tags/tag29.xml><?xml version="1.0" encoding="utf-8"?>
<p:tagLst xmlns:p="http://schemas.openxmlformats.org/presentationml/2006/main">
  <p:tag name="AS_OS" val="Unix 3.10 unknown"/>
  <p:tag name="AS_RELEASE_DATE" val="2020.11.30"/>
  <p:tag name="AS_TITLE" val="Aspose.Slides for Java"/>
  <p:tag name="AS_VERSION" val="20.11"/>
  <p:tag name="COMMONDATA" val="eyJoZGlkIjoiZTZlYWRlNTQ5YzM4ZGEyZTliZGZiYWMyNTA5N2UwNjMifQ=="/>
</p:tagLst>
</file>

<file path=ppt/tags/tag3.xml><?xml version="1.0" encoding="utf-8"?>
<p:tagLst xmlns:p="http://schemas.openxmlformats.org/presentationml/2006/main">
  <p:tag name="AS_UNIQUEID" val="49"/>
</p:tagLst>
</file>

<file path=ppt/tags/tag4.xml><?xml version="1.0" encoding="utf-8"?>
<p:tagLst xmlns:p="http://schemas.openxmlformats.org/presentationml/2006/main">
  <p:tag name="AS_UNIQUEID" val="50"/>
</p:tagLst>
</file>

<file path=ppt/tags/tag5.xml><?xml version="1.0" encoding="utf-8"?>
<p:tagLst xmlns:p="http://schemas.openxmlformats.org/presentationml/2006/main">
  <p:tag name="AS_UNIQUEID" val="52"/>
</p:tagLst>
</file>

<file path=ppt/tags/tag6.xml><?xml version="1.0" encoding="utf-8"?>
<p:tagLst xmlns:p="http://schemas.openxmlformats.org/presentationml/2006/main">
  <p:tag name="AS_UNIQUEID" val="53"/>
</p:tagLst>
</file>

<file path=ppt/tags/tag7.xml><?xml version="1.0" encoding="utf-8"?>
<p:tagLst xmlns:p="http://schemas.openxmlformats.org/presentationml/2006/main">
  <p:tag name="AS_UNIQUEID" val="65"/>
</p:tagLst>
</file>

<file path=ppt/tags/tag8.xml><?xml version="1.0" encoding="utf-8"?>
<p:tagLst xmlns:p="http://schemas.openxmlformats.org/presentationml/2006/main">
  <p:tag name="AS_UNIQUEID" val="58"/>
</p:tagLst>
</file>

<file path=ppt/tags/tag9.xml><?xml version="1.0" encoding="utf-8"?>
<p:tagLst xmlns:p="http://schemas.openxmlformats.org/presentationml/2006/main">
  <p:tag name="AS_UNIQUEID" val="59"/>
</p:tagLst>
</file>

<file path=ppt/theme/theme1.xml><?xml version="1.0" encoding="utf-8"?>
<a:theme xmlns:a="http://schemas.openxmlformats.org/drawingml/2006/main" name="第一PPT模板网-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481</Words>
  <Application>WPS 演示</Application>
  <PresentationFormat>宽屏</PresentationFormat>
  <Paragraphs>46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Arial</vt:lpstr>
      <vt:lpstr>宋体</vt:lpstr>
      <vt:lpstr>Wingdings</vt:lpstr>
      <vt:lpstr>Times New Roman</vt:lpstr>
      <vt:lpstr>楷体</vt:lpstr>
      <vt:lpstr>微软雅黑</vt:lpstr>
      <vt:lpstr>Arial Unicode MS</vt:lpstr>
      <vt:lpstr>Calibri</vt:lpstr>
      <vt:lpstr>第一PPT模板网-WWW.1PPT.COM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第一PPT模板网-WWW.1PPT.COM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第一PPT模板网-WWW.1PPT.COM</dc:title>
  <dc:creator>第一PPT模板网-WWW.1PPT.COM</dc:creator>
  <cp:lastModifiedBy>楠</cp:lastModifiedBy>
  <cp:revision>16</cp:revision>
  <cp:lastPrinted>2021-09-20T15:49:00Z</cp:lastPrinted>
  <dcterms:created xsi:type="dcterms:W3CDTF">2021-09-20T15:49:00Z</dcterms:created>
  <dcterms:modified xsi:type="dcterms:W3CDTF">2022-08-29T08:11:34Z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bum">
    <vt:lpwstr>rbm.xkw.com</vt:lpwstr>
  </property>
  <property fmtid="{D5CDD505-2E9C-101B-9397-08002B2CF9AE}" pid="3" name="author">
    <vt:lpwstr>rbm.xkw.com</vt:lpwstr>
  </property>
  <property fmtid="{D5CDD505-2E9C-101B-9397-08002B2CF9AE}" pid="4" name="company">
    <vt:lpwstr>学科网</vt:lpwstr>
  </property>
  <property fmtid="{D5CDD505-2E9C-101B-9397-08002B2CF9AE}" pid="5" name="copyright">
    <vt:lpwstr>学科网版权所有</vt:lpwstr>
  </property>
  <property fmtid="{D5CDD505-2E9C-101B-9397-08002B2CF9AE}" pid="6" name="ICV">
    <vt:lpwstr>8F59202967164B328EE4265A892416CF</vt:lpwstr>
  </property>
  <property fmtid="{D5CDD505-2E9C-101B-9397-08002B2CF9AE}" pid="7" name="KSOProductBuildVer">
    <vt:lpwstr>2052-11.1.0.12313</vt:lpwstr>
  </property>
</Properties>
</file>