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536DE6"/>
    <a:srgbClr val="F9C851"/>
    <a:srgbClr val="10C4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E75A-6FE9-43A1-8434-5CE1260F5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6A8DF-3FBD-4FDA-8CD9-1B6D504CB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6D18-62C1-4911-B493-F5D24035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2C1-931B-4329-9DF8-713072E13755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3D0F3-BE5A-4110-8144-B79211C8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5E8E-8BD0-4FBE-A080-6D67E42F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8EA1-B7A4-4759-810F-C1C2797DA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1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7D9-3248-4D7D-BC6E-E8817297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834F5-BFFF-4525-B9B6-85CB0CEA9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655DD-EED7-421A-B02C-9D085DC1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2C1-931B-4329-9DF8-713072E13755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7E45-C7AD-4E11-8455-5637503F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C6D91-F179-410C-9D3E-6D67C2B1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8EA1-B7A4-4759-810F-C1C2797DA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7E74A-C88B-4ABE-A1C6-3E478C92F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AC7D-09DE-4C34-ADF1-B40E76E56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7297-E1A2-4C72-95F1-98ECE241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2C1-931B-4329-9DF8-713072E13755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979B-4DFC-4631-A6B1-A019CCAB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F34D7-F70C-4981-8316-4C4CBC46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8EA1-B7A4-4759-810F-C1C2797DA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7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D748-1D9D-40A0-9F47-A6DAAE67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E9C6-6211-4BB7-B7EF-C2A1E193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ACC7C-41A8-45DD-9310-ECA82D52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2C1-931B-4329-9DF8-713072E13755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4048F-D2B1-4C32-B7F4-FBFB5ECF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3F4C-B9B9-4DD3-9C11-2A0F2097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8EA1-B7A4-4759-810F-C1C2797DA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19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8D97-6AC8-4CF3-845A-8EBBDCAA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8D7CC-B977-498A-A341-06419DBC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A765-B124-4270-8400-4056254C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2C1-931B-4329-9DF8-713072E13755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8FD2-4BBE-407C-A10E-43AE832F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75C4F-6209-4D18-96A4-7F804119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8EA1-B7A4-4759-810F-C1C2797DA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49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4292-13FA-4FB7-8E09-BA45876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3670-9928-4724-9144-81FC39F9B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A6726-E4FB-4E89-8FE6-53A94990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F5D1E-11CF-4B4D-B64F-05B5B78D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2C1-931B-4329-9DF8-713072E13755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515A4-7BC2-41D8-9080-BD4978EE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5B61F-C15B-4E3C-B854-0FDD0237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8EA1-B7A4-4759-810F-C1C2797DA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07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BF6D-5D29-4775-9C69-9956901D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685FD-1E54-4B96-AFEB-72869EAB6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2AB45-45A4-4B2A-9C1A-6290D96A7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08F5D-615B-4FD2-9E94-772AAD834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6D1F5-CBD2-4CEA-BCE3-10B5EA7FE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13016-E1DD-447A-AC3E-C9778898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2C1-931B-4329-9DF8-713072E13755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B2F0A-BAF0-4073-82A0-90A8AF82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31315-9E8D-48F4-95BF-90A17E33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8EA1-B7A4-4759-810F-C1C2797DA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82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C597-68EA-4B5B-B2C3-0938BD4B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5F33A-A8D8-4B7F-B33A-632A6FDC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2C1-931B-4329-9DF8-713072E13755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F1B68-014F-4268-AA33-65511FB9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77AC6-BE94-434C-A041-454825A2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8EA1-B7A4-4759-810F-C1C2797DA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01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5BCDC-5979-4130-A11B-001394AA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2C1-931B-4329-9DF8-713072E13755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23FA0-EFC7-4971-AFB8-6F259718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61EB8-4ECD-440B-9180-F9726D3C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8EA1-B7A4-4759-810F-C1C2797DA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60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AEC8-EAB5-4AB7-BECC-ECE0AD0C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656C-0605-4E5A-BA3C-7510D0CC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F46CB-F4FE-4F2A-8D4F-38BBC2883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3FB35-598D-4EC3-8CF1-B5CFE994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2C1-931B-4329-9DF8-713072E13755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CEB09-A54A-4864-8862-07D8CF65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BB75E-92CE-4075-8C93-9D39FE9A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8EA1-B7A4-4759-810F-C1C2797DA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96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106C-DE8A-4E18-8FBD-4D74AF15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CE3B9-9B50-44B3-AF4C-7D627DD6A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4F13A-4972-4EC9-9786-0D3CDEBA0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653EB-C2BC-4C65-8FB2-BD96789C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2C1-931B-4329-9DF8-713072E13755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AE4E4-159D-4C10-8D30-690F46C2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18F03-524C-4CE4-A358-935483A7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8EA1-B7A4-4759-810F-C1C2797DA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2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762EB-D52F-4EED-AC3D-4E7BF404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0C3F-B358-4C32-938C-07A861AB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4EE4-06AB-40CB-B1B8-CF9D0919C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C2C1-931B-4329-9DF8-713072E13755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329C2-46E8-4D58-B700-8E3261837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B64-D241-4B54-8D18-E3A1328D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8EA1-B7A4-4759-810F-C1C2797DA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2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46F0-0C33-4910-B9D1-B32CC9DCA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Eras Bold ITC" panose="020B0907030504020204" pitchFamily="34" charset="0"/>
              </a:rPr>
              <a:t>CMS</a:t>
            </a:r>
            <a:endParaRPr lang="en-GB" sz="8800" dirty="0">
              <a:latin typeface="Eras Bold ITC" panose="020B0907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8C188-6188-4745-91E5-DE4105E8D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Eras Bold ITC" panose="020B0907030504020204" pitchFamily="34" charset="0"/>
              </a:rPr>
              <a:t>C.C.S. Maintenance Service</a:t>
            </a:r>
            <a:endParaRPr lang="en-GB" sz="40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2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88C188-6188-4745-91E5-DE4105E8D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224" y="117446"/>
            <a:ext cx="12057776" cy="31878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Eras Bold ITC" panose="020B0907030504020204" pitchFamily="34" charset="0"/>
              </a:rPr>
              <a:t>Request Flow</a:t>
            </a:r>
            <a:endParaRPr lang="en-GB" sz="1600" dirty="0">
              <a:latin typeface="Eras Bold ITC" panose="020B0907030504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0C5EFD6-07C4-44EA-B4A3-E1277DDF3000}"/>
              </a:ext>
            </a:extLst>
          </p:cNvPr>
          <p:cNvGrpSpPr/>
          <p:nvPr/>
        </p:nvGrpSpPr>
        <p:grpSpPr>
          <a:xfrm>
            <a:off x="1620472" y="1439486"/>
            <a:ext cx="8951055" cy="3789871"/>
            <a:chOff x="1518406" y="1498209"/>
            <a:chExt cx="8951055" cy="378987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E04F4B3-334F-4ED9-831D-CE6ED288A75A}"/>
                </a:ext>
              </a:extLst>
            </p:cNvPr>
            <p:cNvSpPr/>
            <p:nvPr/>
          </p:nvSpPr>
          <p:spPr>
            <a:xfrm>
              <a:off x="4622334" y="2293842"/>
              <a:ext cx="1551964" cy="373311"/>
            </a:xfrm>
            <a:prstGeom prst="rect">
              <a:avLst/>
            </a:prstGeom>
            <a:solidFill>
              <a:srgbClr val="F9C85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Pending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ECDA1EB-953F-4B26-9433-0F136D549138}"/>
                </a:ext>
              </a:extLst>
            </p:cNvPr>
            <p:cNvCxnSpPr>
              <a:cxnSpLocks/>
              <a:stCxn id="104" idx="6"/>
              <a:endCxn id="100" idx="1"/>
            </p:cNvCxnSpPr>
            <p:nvPr/>
          </p:nvCxnSpPr>
          <p:spPr>
            <a:xfrm>
              <a:off x="3103927" y="2480497"/>
              <a:ext cx="1518407" cy="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A32A9EC-E1FD-4AEF-AFAC-A6CBB5089126}"/>
                </a:ext>
              </a:extLst>
            </p:cNvPr>
            <p:cNvSpPr/>
            <p:nvPr/>
          </p:nvSpPr>
          <p:spPr>
            <a:xfrm>
              <a:off x="2919369" y="2388218"/>
              <a:ext cx="184558" cy="1845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932BA00-2403-4754-81BF-F9380750DCBB}"/>
                </a:ext>
              </a:extLst>
            </p:cNvPr>
            <p:cNvSpPr txBox="1"/>
            <p:nvPr/>
          </p:nvSpPr>
          <p:spPr>
            <a:xfrm>
              <a:off x="3390084" y="2218888"/>
              <a:ext cx="9460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New Request</a:t>
              </a:r>
              <a:endParaRPr lang="en-GB" sz="11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69F1D1C-C915-483C-9127-40E2F59B9E1C}"/>
                </a:ext>
              </a:extLst>
            </p:cNvPr>
            <p:cNvSpPr/>
            <p:nvPr/>
          </p:nvSpPr>
          <p:spPr>
            <a:xfrm>
              <a:off x="7736048" y="2293842"/>
              <a:ext cx="1551964" cy="373311"/>
            </a:xfrm>
            <a:prstGeom prst="rect">
              <a:avLst/>
            </a:prstGeom>
            <a:solidFill>
              <a:srgbClr val="FF5B5B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Rejected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B2D0A3D-4E0E-40AF-8C4D-0671D1594327}"/>
                </a:ext>
              </a:extLst>
            </p:cNvPr>
            <p:cNvCxnSpPr>
              <a:cxnSpLocks/>
              <a:stCxn id="100" idx="3"/>
              <a:endCxn id="112" idx="1"/>
            </p:cNvCxnSpPr>
            <p:nvPr/>
          </p:nvCxnSpPr>
          <p:spPr>
            <a:xfrm>
              <a:off x="6174298" y="2480498"/>
              <a:ext cx="156175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9AD7D73-FCF6-4590-A86D-F3E14DC0A15C}"/>
                </a:ext>
              </a:extLst>
            </p:cNvPr>
            <p:cNvSpPr txBox="1"/>
            <p:nvPr/>
          </p:nvSpPr>
          <p:spPr>
            <a:xfrm>
              <a:off x="5918606" y="1621773"/>
              <a:ext cx="15537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Reject</a:t>
              </a:r>
            </a:p>
            <a:p>
              <a:pPr algn="ctr"/>
              <a:r>
                <a:rPr lang="en-US" sz="1100" dirty="0"/>
                <a:t>(Other Section)</a:t>
              </a:r>
              <a:endParaRPr lang="en-GB" sz="1100" dirty="0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C699B08-8C83-4FE4-AEE2-9EA69D463E14}"/>
                </a:ext>
              </a:extLst>
            </p:cNvPr>
            <p:cNvCxnSpPr>
              <a:cxnSpLocks/>
              <a:stCxn id="100" idx="3"/>
              <a:endCxn id="122" idx="1"/>
            </p:cNvCxnSpPr>
            <p:nvPr/>
          </p:nvCxnSpPr>
          <p:spPr>
            <a:xfrm flipV="1">
              <a:off x="6174298" y="1684865"/>
              <a:ext cx="1553713" cy="79563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BA8AACB-97E7-496E-B271-9568D4BD28B8}"/>
                </a:ext>
              </a:extLst>
            </p:cNvPr>
            <p:cNvSpPr txBox="1"/>
            <p:nvPr/>
          </p:nvSpPr>
          <p:spPr>
            <a:xfrm>
              <a:off x="6736712" y="2441971"/>
              <a:ext cx="542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Reject</a:t>
              </a:r>
              <a:endParaRPr lang="en-GB" sz="11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1B02BE6-F3F0-4863-865B-035B91645DB1}"/>
                </a:ext>
              </a:extLst>
            </p:cNvPr>
            <p:cNvSpPr/>
            <p:nvPr/>
          </p:nvSpPr>
          <p:spPr>
            <a:xfrm>
              <a:off x="7728011" y="1498209"/>
              <a:ext cx="1551964" cy="373311"/>
            </a:xfrm>
            <a:prstGeom prst="rect">
              <a:avLst/>
            </a:prstGeom>
            <a:solidFill>
              <a:srgbClr val="F9C85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Pending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7EA0A4AB-ADB9-4081-803A-053BFBB50C23}"/>
                </a:ext>
              </a:extLst>
            </p:cNvPr>
            <p:cNvCxnSpPr>
              <a:cxnSpLocks/>
              <a:stCxn id="122" idx="3"/>
            </p:cNvCxnSpPr>
            <p:nvPr/>
          </p:nvCxnSpPr>
          <p:spPr>
            <a:xfrm>
              <a:off x="9279975" y="1684865"/>
              <a:ext cx="1189486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D9BF636-DB45-4AB2-877B-043C7B362B22}"/>
                </a:ext>
              </a:extLst>
            </p:cNvPr>
            <p:cNvSpPr/>
            <p:nvPr/>
          </p:nvSpPr>
          <p:spPr>
            <a:xfrm>
              <a:off x="4622334" y="3604306"/>
              <a:ext cx="1551964" cy="373311"/>
            </a:xfrm>
            <a:prstGeom prst="rect">
              <a:avLst/>
            </a:prstGeom>
            <a:solidFill>
              <a:srgbClr val="536D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On Progress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0D7B94F-AA34-41AF-84B0-4C457F62D2B7}"/>
                </a:ext>
              </a:extLst>
            </p:cNvPr>
            <p:cNvCxnSpPr>
              <a:cxnSpLocks/>
              <a:stCxn id="100" idx="2"/>
              <a:endCxn id="128" idx="0"/>
            </p:cNvCxnSpPr>
            <p:nvPr/>
          </p:nvCxnSpPr>
          <p:spPr>
            <a:xfrm>
              <a:off x="5398316" y="2667153"/>
              <a:ext cx="0" cy="93715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B4F2853-5A2D-42BD-B5E6-512348B8422A}"/>
                </a:ext>
              </a:extLst>
            </p:cNvPr>
            <p:cNvSpPr txBox="1"/>
            <p:nvPr/>
          </p:nvSpPr>
          <p:spPr>
            <a:xfrm>
              <a:off x="4856180" y="3004924"/>
              <a:ext cx="5757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Accept</a:t>
              </a:r>
              <a:endParaRPr lang="en-GB" sz="11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1C95D09-3085-4A9F-9EA7-C6DC7986505B}"/>
                </a:ext>
              </a:extLst>
            </p:cNvPr>
            <p:cNvSpPr/>
            <p:nvPr/>
          </p:nvSpPr>
          <p:spPr>
            <a:xfrm>
              <a:off x="7736048" y="3604306"/>
              <a:ext cx="1551964" cy="37331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On Hold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BEA83FE-5B45-4355-BD54-75CA9D9AE78A}"/>
                </a:ext>
              </a:extLst>
            </p:cNvPr>
            <p:cNvCxnSpPr>
              <a:cxnSpLocks/>
              <a:stCxn id="128" idx="3"/>
              <a:endCxn id="133" idx="1"/>
            </p:cNvCxnSpPr>
            <p:nvPr/>
          </p:nvCxnSpPr>
          <p:spPr>
            <a:xfrm>
              <a:off x="6174298" y="3790962"/>
              <a:ext cx="156175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793E353-032F-46E0-ACBB-280F51DACFA5}"/>
                </a:ext>
              </a:extLst>
            </p:cNvPr>
            <p:cNvSpPr txBox="1"/>
            <p:nvPr/>
          </p:nvSpPr>
          <p:spPr>
            <a:xfrm>
              <a:off x="6178600" y="3499214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Hold</a:t>
              </a:r>
              <a:endParaRPr lang="en-GB" sz="11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5915E44-7913-426B-A197-E810054BC3BE}"/>
                </a:ext>
              </a:extLst>
            </p:cNvPr>
            <p:cNvSpPr txBox="1"/>
            <p:nvPr/>
          </p:nvSpPr>
          <p:spPr>
            <a:xfrm>
              <a:off x="6951154" y="3821101"/>
              <a:ext cx="803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Start Work</a:t>
              </a:r>
              <a:endParaRPr lang="en-GB" sz="1100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0A1F75-91C6-4D93-A50E-FD097D3E97F1}"/>
                </a:ext>
              </a:extLst>
            </p:cNvPr>
            <p:cNvSpPr/>
            <p:nvPr/>
          </p:nvSpPr>
          <p:spPr>
            <a:xfrm>
              <a:off x="4622334" y="4914769"/>
              <a:ext cx="1551964" cy="373311"/>
            </a:xfrm>
            <a:prstGeom prst="rect">
              <a:avLst/>
            </a:prstGeom>
            <a:solidFill>
              <a:srgbClr val="FF5B5B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Canceled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930160F-9450-4007-AB51-6E7120CEF7B4}"/>
                </a:ext>
              </a:extLst>
            </p:cNvPr>
            <p:cNvCxnSpPr>
              <a:cxnSpLocks/>
              <a:stCxn id="128" idx="2"/>
              <a:endCxn id="139" idx="0"/>
            </p:cNvCxnSpPr>
            <p:nvPr/>
          </p:nvCxnSpPr>
          <p:spPr>
            <a:xfrm>
              <a:off x="5398316" y="3977617"/>
              <a:ext cx="0" cy="93715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BC187793-56E1-4AB4-A621-93D989D181E5}"/>
                </a:ext>
              </a:extLst>
            </p:cNvPr>
            <p:cNvCxnSpPr>
              <a:cxnSpLocks/>
              <a:stCxn id="133" idx="2"/>
              <a:endCxn id="139" idx="3"/>
            </p:cNvCxnSpPr>
            <p:nvPr/>
          </p:nvCxnSpPr>
          <p:spPr>
            <a:xfrm flipH="1">
              <a:off x="6174298" y="3977617"/>
              <a:ext cx="2337732" cy="112380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7AB8EF0-2FEA-4339-85B6-AE28BEF49DC5}"/>
                </a:ext>
              </a:extLst>
            </p:cNvPr>
            <p:cNvSpPr txBox="1"/>
            <p:nvPr/>
          </p:nvSpPr>
          <p:spPr>
            <a:xfrm>
              <a:off x="7404950" y="4498264"/>
              <a:ext cx="5629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Cancel</a:t>
              </a:r>
              <a:endParaRPr lang="en-GB" sz="11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BE1EC26-7A90-4A39-92C5-70D3F7CDAC37}"/>
                </a:ext>
              </a:extLst>
            </p:cNvPr>
            <p:cNvSpPr txBox="1"/>
            <p:nvPr/>
          </p:nvSpPr>
          <p:spPr>
            <a:xfrm>
              <a:off x="3118884" y="3525073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Rework</a:t>
              </a:r>
              <a:endParaRPr lang="en-GB" sz="11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B2DC6D1-9D9C-471C-8096-CD1C96527E57}"/>
                </a:ext>
              </a:extLst>
            </p:cNvPr>
            <p:cNvSpPr/>
            <p:nvPr/>
          </p:nvSpPr>
          <p:spPr>
            <a:xfrm>
              <a:off x="1518406" y="3600028"/>
              <a:ext cx="1551964" cy="373311"/>
            </a:xfrm>
            <a:prstGeom prst="rect">
              <a:avLst/>
            </a:prstGeom>
            <a:solidFill>
              <a:srgbClr val="10C46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Complete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ECE64B0-7C3C-4A14-9F03-BE15DEF3E1DF}"/>
                </a:ext>
              </a:extLst>
            </p:cNvPr>
            <p:cNvCxnSpPr>
              <a:cxnSpLocks/>
              <a:stCxn id="148" idx="3"/>
              <a:endCxn id="128" idx="1"/>
            </p:cNvCxnSpPr>
            <p:nvPr/>
          </p:nvCxnSpPr>
          <p:spPr>
            <a:xfrm>
              <a:off x="3070370" y="3786684"/>
              <a:ext cx="1551964" cy="427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6543501-F4A7-4B0B-889C-1108A5E6484E}"/>
                </a:ext>
              </a:extLst>
            </p:cNvPr>
            <p:cNvSpPr txBox="1"/>
            <p:nvPr/>
          </p:nvSpPr>
          <p:spPr>
            <a:xfrm>
              <a:off x="3851071" y="3789470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Complete</a:t>
              </a:r>
              <a:endParaRPr lang="en-GB" sz="11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3A1D6F6-DF25-4AEE-AE84-B49F786C9D69}"/>
                </a:ext>
              </a:extLst>
            </p:cNvPr>
            <p:cNvSpPr txBox="1"/>
            <p:nvPr/>
          </p:nvSpPr>
          <p:spPr>
            <a:xfrm>
              <a:off x="5412531" y="4653159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Rework</a:t>
              </a:r>
              <a:endParaRPr lang="en-GB" sz="1100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AADE227-0456-4F78-927E-3AC51CEB24EF}"/>
                </a:ext>
              </a:extLst>
            </p:cNvPr>
            <p:cNvSpPr txBox="1"/>
            <p:nvPr/>
          </p:nvSpPr>
          <p:spPr>
            <a:xfrm>
              <a:off x="4821127" y="3972160"/>
              <a:ext cx="5629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Cancel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327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88C188-6188-4745-91E5-DE4105E8D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224" y="117446"/>
            <a:ext cx="12057776" cy="31878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Eras Bold ITC" panose="020B0907030504020204" pitchFamily="34" charset="0"/>
              </a:rPr>
              <a:t>Request Type</a:t>
            </a:r>
            <a:endParaRPr lang="en-GB" sz="1600" dirty="0">
              <a:latin typeface="Eras Bold ITC" panose="020B0907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64697-301E-4B45-A93E-624CCBC2C5DC}"/>
              </a:ext>
            </a:extLst>
          </p:cNvPr>
          <p:cNvSpPr txBox="1"/>
          <p:nvPr/>
        </p:nvSpPr>
        <p:spPr>
          <a:xfrm>
            <a:off x="2480667" y="1166069"/>
            <a:ext cx="148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36DE6"/>
                </a:solidFill>
              </a:rPr>
              <a:t>User Request</a:t>
            </a:r>
            <a:endParaRPr lang="en-GB" b="1" dirty="0">
              <a:solidFill>
                <a:srgbClr val="536DE6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BBC787-6D18-42C9-ABC1-51A2B34CEBBD}"/>
              </a:ext>
            </a:extLst>
          </p:cNvPr>
          <p:cNvCxnSpPr>
            <a:cxnSpLocks/>
          </p:cNvCxnSpPr>
          <p:nvPr/>
        </p:nvCxnSpPr>
        <p:spPr>
          <a:xfrm>
            <a:off x="5953387" y="780176"/>
            <a:ext cx="0" cy="5947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6089FC-CE13-45FC-BE7C-ADF4266667D7}"/>
              </a:ext>
            </a:extLst>
          </p:cNvPr>
          <p:cNvSpPr txBox="1"/>
          <p:nvPr/>
        </p:nvSpPr>
        <p:spPr>
          <a:xfrm>
            <a:off x="8666285" y="1166069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36DE6"/>
                </a:solidFill>
              </a:rPr>
              <a:t>Preventive</a:t>
            </a:r>
            <a:endParaRPr lang="en-GB" b="1" dirty="0">
              <a:solidFill>
                <a:srgbClr val="536DE6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B997F9-C763-4DF7-9741-467DBAF78D42}"/>
              </a:ext>
            </a:extLst>
          </p:cNvPr>
          <p:cNvSpPr/>
          <p:nvPr/>
        </p:nvSpPr>
        <p:spPr>
          <a:xfrm>
            <a:off x="2447596" y="2937302"/>
            <a:ext cx="1551964" cy="373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None Type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3DEA8C-55BA-4CE3-820A-CE1060ACE9BA}"/>
              </a:ext>
            </a:extLst>
          </p:cNvPr>
          <p:cNvSpPr/>
          <p:nvPr/>
        </p:nvSpPr>
        <p:spPr>
          <a:xfrm>
            <a:off x="1179724" y="4213583"/>
            <a:ext cx="1551964" cy="373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None Type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282481-5982-4A26-9FD9-9F3C8602F29D}"/>
              </a:ext>
            </a:extLst>
          </p:cNvPr>
          <p:cNvSpPr/>
          <p:nvPr/>
        </p:nvSpPr>
        <p:spPr>
          <a:xfrm>
            <a:off x="3670017" y="4213582"/>
            <a:ext cx="1551964" cy="373311"/>
          </a:xfrm>
          <a:prstGeom prst="rect">
            <a:avLst/>
          </a:prstGeom>
          <a:solidFill>
            <a:srgbClr val="FF5B5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Machine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E64CFC-52EF-4657-9019-B114BFBABF07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1955706" y="3310613"/>
            <a:ext cx="1267872" cy="902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B2EA7-899C-431D-B550-1B90DC38DFEF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3223578" y="3310613"/>
            <a:ext cx="1222421" cy="90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B1F944-46BA-4127-9E51-91CDCF9ED863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2731688" y="4400238"/>
            <a:ext cx="938329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3FB2398-25BA-464A-8875-D831D2E82E48}"/>
              </a:ext>
            </a:extLst>
          </p:cNvPr>
          <p:cNvSpPr txBox="1"/>
          <p:nvPr/>
        </p:nvSpPr>
        <p:spPr>
          <a:xfrm>
            <a:off x="2897352" y="4456086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Editable</a:t>
            </a:r>
            <a:endParaRPr lang="en-GB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3F6282-8C3B-47FE-B40B-6CDC4ADFA35F}"/>
              </a:ext>
            </a:extLst>
          </p:cNvPr>
          <p:cNvSpPr txBox="1"/>
          <p:nvPr/>
        </p:nvSpPr>
        <p:spPr>
          <a:xfrm>
            <a:off x="2971090" y="3473259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Accept</a:t>
            </a:r>
            <a:endParaRPr lang="en-GB" sz="11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A0D124-05E8-4FFA-AFD8-1BF6FAAE20BD}"/>
              </a:ext>
            </a:extLst>
          </p:cNvPr>
          <p:cNvCxnSpPr>
            <a:cxnSpLocks/>
            <a:stCxn id="64" idx="4"/>
            <a:endCxn id="39" idx="0"/>
          </p:cNvCxnSpPr>
          <p:nvPr/>
        </p:nvCxnSpPr>
        <p:spPr>
          <a:xfrm>
            <a:off x="3223578" y="2280610"/>
            <a:ext cx="0" cy="6566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78769F18-3B5C-4848-8CAC-8229B8F5F0C3}"/>
              </a:ext>
            </a:extLst>
          </p:cNvPr>
          <p:cNvSpPr/>
          <p:nvPr/>
        </p:nvSpPr>
        <p:spPr>
          <a:xfrm>
            <a:off x="3131299" y="2096052"/>
            <a:ext cx="184558" cy="18455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7C63F6-C6D6-4B10-994E-89339C34BC37}"/>
              </a:ext>
            </a:extLst>
          </p:cNvPr>
          <p:cNvSpPr txBox="1"/>
          <p:nvPr/>
        </p:nvSpPr>
        <p:spPr>
          <a:xfrm>
            <a:off x="3320345" y="2057526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New Request</a:t>
            </a:r>
            <a:endParaRPr lang="en-GB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FC1279-21F3-4DC4-8F1D-025318F85DE1}"/>
              </a:ext>
            </a:extLst>
          </p:cNvPr>
          <p:cNvSpPr/>
          <p:nvPr/>
        </p:nvSpPr>
        <p:spPr>
          <a:xfrm>
            <a:off x="8495575" y="4213581"/>
            <a:ext cx="1551964" cy="373311"/>
          </a:xfrm>
          <a:prstGeom prst="rect">
            <a:avLst/>
          </a:prstGeom>
          <a:solidFill>
            <a:srgbClr val="FF5B5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Machine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EFE154C-05F5-41DC-AB50-F554009C6032}"/>
              </a:ext>
            </a:extLst>
          </p:cNvPr>
          <p:cNvCxnSpPr>
            <a:cxnSpLocks/>
            <a:stCxn id="80" idx="4"/>
            <a:endCxn id="71" idx="0"/>
          </p:cNvCxnSpPr>
          <p:nvPr/>
        </p:nvCxnSpPr>
        <p:spPr>
          <a:xfrm>
            <a:off x="9268149" y="2280610"/>
            <a:ext cx="3408" cy="193297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2D8D3706-E1AA-45C4-8D21-C0FC5FA48DB0}"/>
              </a:ext>
            </a:extLst>
          </p:cNvPr>
          <p:cNvSpPr/>
          <p:nvPr/>
        </p:nvSpPr>
        <p:spPr>
          <a:xfrm>
            <a:off x="9175870" y="2096052"/>
            <a:ext cx="184558" cy="18455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EA41F4-DC2A-489E-895B-22244A91FE87}"/>
              </a:ext>
            </a:extLst>
          </p:cNvPr>
          <p:cNvSpPr txBox="1"/>
          <p:nvPr/>
        </p:nvSpPr>
        <p:spPr>
          <a:xfrm>
            <a:off x="9365312" y="2057526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New Request</a:t>
            </a:r>
            <a:endParaRPr lang="en-GB" sz="11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1E4811-7F00-4E01-8908-D790EA146FCA}"/>
              </a:ext>
            </a:extLst>
          </p:cNvPr>
          <p:cNvSpPr/>
          <p:nvPr/>
        </p:nvSpPr>
        <p:spPr>
          <a:xfrm>
            <a:off x="6783632" y="4213581"/>
            <a:ext cx="1551964" cy="373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None Type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3EA3BC-83E6-4288-88B6-849473392DD1}"/>
              </a:ext>
            </a:extLst>
          </p:cNvPr>
          <p:cNvSpPr/>
          <p:nvPr/>
        </p:nvSpPr>
        <p:spPr>
          <a:xfrm>
            <a:off x="10209633" y="4213580"/>
            <a:ext cx="1551964" cy="373311"/>
          </a:xfrm>
          <a:prstGeom prst="rect">
            <a:avLst/>
          </a:prstGeom>
          <a:solidFill>
            <a:srgbClr val="F9C85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Task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933EDD8-815B-4AD3-8807-8CD4D37CB358}"/>
              </a:ext>
            </a:extLst>
          </p:cNvPr>
          <p:cNvCxnSpPr>
            <a:cxnSpLocks/>
            <a:stCxn id="80" idx="4"/>
            <a:endCxn id="84" idx="0"/>
          </p:cNvCxnSpPr>
          <p:nvPr/>
        </p:nvCxnSpPr>
        <p:spPr>
          <a:xfrm flipH="1">
            <a:off x="7559614" y="2280610"/>
            <a:ext cx="1708535" cy="193297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AFBB379-0F88-4712-92B0-4F8A87A321DB}"/>
              </a:ext>
            </a:extLst>
          </p:cNvPr>
          <p:cNvCxnSpPr>
            <a:cxnSpLocks/>
            <a:stCxn id="80" idx="4"/>
            <a:endCxn id="85" idx="0"/>
          </p:cNvCxnSpPr>
          <p:nvPr/>
        </p:nvCxnSpPr>
        <p:spPr>
          <a:xfrm>
            <a:off x="9268149" y="2280610"/>
            <a:ext cx="1717466" cy="19329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DCAB665-B0AB-4FA9-B2E9-DD72870DABE0}"/>
              </a:ext>
            </a:extLst>
          </p:cNvPr>
          <p:cNvSpPr txBox="1"/>
          <p:nvPr/>
        </p:nvSpPr>
        <p:spPr>
          <a:xfrm>
            <a:off x="8573252" y="5561126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5B5B"/>
                </a:solidFill>
              </a:rPr>
              <a:t>* Request Date Editable</a:t>
            </a:r>
          </a:p>
        </p:txBody>
      </p:sp>
    </p:spTree>
    <p:extLst>
      <p:ext uri="{BB962C8B-B14F-4D97-AF65-F5344CB8AC3E}">
        <p14:creationId xmlns:p14="http://schemas.microsoft.com/office/powerpoint/2010/main" val="114554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Eras Bold ITC</vt:lpstr>
      <vt:lpstr>Office Theme</vt:lpstr>
      <vt:lpstr>CMS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</dc:title>
  <dc:creator>Yashawantatul Mangalmurti</dc:creator>
  <cp:lastModifiedBy>Yashawantatul Mangalmurti</cp:lastModifiedBy>
  <cp:revision>9</cp:revision>
  <dcterms:created xsi:type="dcterms:W3CDTF">2022-03-03T03:31:54Z</dcterms:created>
  <dcterms:modified xsi:type="dcterms:W3CDTF">2022-03-12T06:57:05Z</dcterms:modified>
</cp:coreProperties>
</file>