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8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4" y="20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0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72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000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893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929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255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8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41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39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256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72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5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6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8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0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297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0F798B1-6221-41CD-B5C0-8B60CA9BB8D4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1216EEC-B591-49FC-A4F6-51795D0416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857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639" y="524939"/>
            <a:ext cx="5657213" cy="56794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289702" y="2785508"/>
            <a:ext cx="2839239" cy="92333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셀 선택 범위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(8x8,16x16,32x32,64x64)</a:t>
            </a:r>
          </a:p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스크롤휠로도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49325" y="2134568"/>
            <a:ext cx="1569660" cy="36933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브러시사이즈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36453" y="5461117"/>
            <a:ext cx="3070071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페이지 번호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시트를 세로로 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등분 하여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0,1,2,4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페이지로 나눔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눌러서 해당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페이지로 이동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0609" y="4290283"/>
            <a:ext cx="2492990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셀의 용도를 표기하는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8bit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커스텀플래그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4600" y="590654"/>
            <a:ext cx="2146742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편집탭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/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크게보기탭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63131" y="2351186"/>
            <a:ext cx="1685077" cy="92333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각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셀의 번호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클릭하면 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16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진수로 표기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9518" y="1511268"/>
            <a:ext cx="2506364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연필툴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그리기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우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클릭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으로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스포이드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9517" y="2258853"/>
            <a:ext cx="2506364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스탬프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복사된 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내용을 삽입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9517" y="3018571"/>
            <a:ext cx="2506364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선택후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CTRL+C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 복사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69517" y="4522319"/>
            <a:ext cx="2506364" cy="369332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페인트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같은색칠하기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79127" y="3774734"/>
            <a:ext cx="2506364" cy="646331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손바닥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둘러보기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/>
            </a:r>
            <a:b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</a:b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SPACE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로도 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접근가능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79127" y="4993284"/>
            <a:ext cx="2506364" cy="92333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도형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: </a:t>
            </a:r>
            <a:r>
              <a:rPr lang="ko-KR" altLang="en-US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클릭할때마다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원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사각형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선 그림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Ctrl</a:t>
            </a:r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눌러서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채우기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9133" y="3364721"/>
            <a:ext cx="110799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미리보기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15428" y="4630685"/>
            <a:ext cx="3070071" cy="120032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스프라이트시트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총 </a:t>
            </a:r>
            <a:r>
              <a:rPr lang="en-US" altLang="ko-KR" dirty="0">
                <a:latin typeface="Neo둥근모" panose="02010509060201040203" pitchFamily="1" charset="-127"/>
                <a:ea typeface="Neo둥근모" panose="02010509060201040203" pitchFamily="1" charset="-127"/>
              </a:rPr>
              <a:t>128x128 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픽셀이며</a:t>
            </a:r>
            <a:endParaRPr lang="en-US" altLang="ko-KR" dirty="0" smtClean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8x8</a:t>
            </a:r>
            <a:r>
              <a:rPr lang="ko-KR" altLang="en-US" dirty="0" err="1" smtClean="0">
                <a:latin typeface="Neo둥근모" panose="02010509060201040203" pitchFamily="1" charset="-127"/>
                <a:ea typeface="Neo둥근모" panose="02010509060201040203" pitchFamily="1" charset="-127"/>
              </a:rPr>
              <a:t>픽셀마다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1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칸으로 센다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en-US" altLang="ko-KR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즉 총 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16x16</a:t>
            </a:r>
            <a:r>
              <a:rPr lang="ko-KR" altLang="en-US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칸이 있다</a:t>
            </a:r>
            <a:r>
              <a:rPr lang="en-US" altLang="ko-KR" dirty="0" smtClean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endParaRPr lang="ko-KR" altLang="en-US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cxnSp>
        <p:nvCxnSpPr>
          <p:cNvPr id="3" name="직선 화살표 연결선 2"/>
          <p:cNvCxnSpPr>
            <a:stCxn id="11" idx="3"/>
          </p:cNvCxnSpPr>
          <p:nvPr/>
        </p:nvCxnSpPr>
        <p:spPr>
          <a:xfrm flipV="1">
            <a:off x="3251342" y="723331"/>
            <a:ext cx="583679" cy="5198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22" idx="1"/>
          </p:cNvCxnSpPr>
          <p:nvPr/>
        </p:nvCxnSpPr>
        <p:spPr>
          <a:xfrm flipH="1" flipV="1">
            <a:off x="4171007" y="5099713"/>
            <a:ext cx="444421" cy="131137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0"/>
          </p:cNvCxnSpPr>
          <p:nvPr/>
        </p:nvCxnSpPr>
        <p:spPr>
          <a:xfrm flipH="1" flipV="1">
            <a:off x="8055665" y="4323522"/>
            <a:ext cx="1815824" cy="1137595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8" idx="1"/>
          </p:cNvCxnSpPr>
          <p:nvPr/>
        </p:nvCxnSpPr>
        <p:spPr>
          <a:xfrm flipH="1">
            <a:off x="7782339" y="2319234"/>
            <a:ext cx="1466986" cy="64633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10" idx="0"/>
          </p:cNvCxnSpPr>
          <p:nvPr/>
        </p:nvCxnSpPr>
        <p:spPr>
          <a:xfrm flipH="1" flipV="1">
            <a:off x="8963577" y="3774734"/>
            <a:ext cx="1603527" cy="515549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7" idx="1"/>
          </p:cNvCxnSpPr>
          <p:nvPr/>
        </p:nvCxnSpPr>
        <p:spPr>
          <a:xfrm flipH="1">
            <a:off x="7876761" y="3247173"/>
            <a:ext cx="1412941" cy="17858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8966234" y="1253229"/>
            <a:ext cx="1466986" cy="646331"/>
          </a:xfrm>
          <a:prstGeom prst="straightConnector1">
            <a:avLst/>
          </a:prstGeom>
          <a:ln w="762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30</TotalTime>
  <Words>77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Neo둥근모</vt:lpstr>
      <vt:lpstr>돋움</vt:lpstr>
      <vt:lpstr>Calisto MT</vt:lpstr>
      <vt:lpstr>Trebuchet MS</vt:lpstr>
      <vt:lpstr>Wingdings 2</vt:lpstr>
      <vt:lpstr>슬레이트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GV301</dc:creator>
  <cp:lastModifiedBy>GV301</cp:lastModifiedBy>
  <cp:revision>5</cp:revision>
  <dcterms:created xsi:type="dcterms:W3CDTF">2025-05-17T09:18:55Z</dcterms:created>
  <dcterms:modified xsi:type="dcterms:W3CDTF">2025-05-17T09:49:56Z</dcterms:modified>
</cp:coreProperties>
</file>