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>
        <p:scale>
          <a:sx n="100" d="100"/>
          <a:sy n="100" d="100"/>
        </p:scale>
        <p:origin x="1152" y="2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0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0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93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2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5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0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5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90" y="590654"/>
            <a:ext cx="5753358" cy="5766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9702" y="2785508"/>
            <a:ext cx="2839239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 선택 범위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(8x8,16x16,32x32,64x64)</a:t>
            </a: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스크롤휠로도 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접근가능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9325" y="2134568"/>
            <a:ext cx="15696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브러시사이즈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6453" y="5461117"/>
            <a:ext cx="307007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 번호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시트를 세로로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등분 하여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0,1,2,4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페이지로 나눔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눌러서 해당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페이지로 이동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0609" y="4290283"/>
            <a:ext cx="249299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용도를 표기하는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8bit 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커스텀플래그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600" y="590654"/>
            <a:ext cx="214674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편집탭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/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크게보기탭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1416" y="2241550"/>
            <a:ext cx="168507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각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번호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클릭하면 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16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진수로 표기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2637" y="1511268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연필툴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그리기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우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클릭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으로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스포이드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2636" y="2258853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스탬프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복사된 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내용을 삽입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636" y="3018571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선택후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CTRL+C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 복사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636" y="4522319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페인트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같은색칠하기</a:t>
            </a:r>
            <a:endParaRPr lang="en-US" altLang="ko-KR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2246" y="3774734"/>
            <a:ext cx="3143245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손바닥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둘러보기</a:t>
            </a: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latin typeface="Neo둥근모" panose="02010509060201040203" pitchFamily="1" charset="-127"/>
                <a:ea typeface="Neo둥근모" panose="02010509060201040203" pitchFamily="1" charset="-127"/>
              </a:rPr>
              <a:t>SPACE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로도 </a:t>
            </a:r>
            <a:r>
              <a:rPr lang="ko-KR" altLang="en-US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접근가능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46" y="5269904"/>
            <a:ext cx="3143245" cy="9233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도형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>
                <a:latin typeface="Neo둥근모" panose="02010509060201040203" pitchFamily="1" charset="-127"/>
                <a:ea typeface="Neo둥근모" panose="02010509060201040203" pitchFamily="1" charset="-127"/>
              </a:rPr>
              <a:t>클릭할때마다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사각형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선 그림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Ctrl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눌러서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채우기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21704" y="3405402"/>
            <a:ext cx="1107996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미리보기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5428" y="4630685"/>
            <a:ext cx="3070071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스프라이트시트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 </a:t>
            </a:r>
            <a:r>
              <a:rPr lang="en-US" altLang="ko-KR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128x128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8x8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픽셀마다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칸으로 센다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en-US" altLang="ko-KR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즉 총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16x16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번호는 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부터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255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까지 있다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3" name="직선 화살표 연결선 2"/>
          <p:cNvCxnSpPr>
            <a:stCxn id="11" idx="3"/>
          </p:cNvCxnSpPr>
          <p:nvPr/>
        </p:nvCxnSpPr>
        <p:spPr>
          <a:xfrm flipV="1">
            <a:off x="3251342" y="723331"/>
            <a:ext cx="583679" cy="51989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2" idx="1"/>
          </p:cNvCxnSpPr>
          <p:nvPr/>
        </p:nvCxnSpPr>
        <p:spPr>
          <a:xfrm flipH="1" flipV="1">
            <a:off x="4210118" y="5230851"/>
            <a:ext cx="405310" cy="276997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8055665" y="4323522"/>
            <a:ext cx="1815824" cy="1137595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1"/>
          </p:cNvCxnSpPr>
          <p:nvPr/>
        </p:nvCxnSpPr>
        <p:spPr>
          <a:xfrm flipH="1">
            <a:off x="7782339" y="2319234"/>
            <a:ext cx="1466986" cy="646331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0"/>
          </p:cNvCxnSpPr>
          <p:nvPr/>
        </p:nvCxnSpPr>
        <p:spPr>
          <a:xfrm flipH="1" flipV="1">
            <a:off x="8963577" y="3774734"/>
            <a:ext cx="1603527" cy="515549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1"/>
          </p:cNvCxnSpPr>
          <p:nvPr/>
        </p:nvCxnSpPr>
        <p:spPr>
          <a:xfrm flipH="1">
            <a:off x="7876761" y="3247173"/>
            <a:ext cx="1412941" cy="17858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6586494" y="3164880"/>
            <a:ext cx="554771" cy="928681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229700" y="3774734"/>
            <a:ext cx="504205" cy="318827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3" y="1531810"/>
            <a:ext cx="514422" cy="57158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73" y="2315281"/>
            <a:ext cx="590632" cy="53347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20" y="3056594"/>
            <a:ext cx="628738" cy="533474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25" y="3800859"/>
            <a:ext cx="571580" cy="57158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67" y="4610058"/>
            <a:ext cx="485843" cy="46679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18" y="5380890"/>
            <a:ext cx="716604" cy="7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36453" y="5461117"/>
            <a:ext cx="307007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 번호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시트를 세로로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4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등분 하여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0,1,2,4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페이지로 나눔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눌러서 해당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페이지로 이동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246" y="5269904"/>
            <a:ext cx="3143245" cy="9233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도형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err="1">
                <a:latin typeface="Neo둥근모" panose="02010509060201040203" pitchFamily="1" charset="-127"/>
                <a:ea typeface="Neo둥근모" panose="02010509060201040203" pitchFamily="1" charset="-127"/>
              </a:rPr>
              <a:t>클릭할때마다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사각형</a:t>
            </a:r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선 그림</a:t>
            </a:r>
            <a:endParaRPr lang="en-US" altLang="ko-KR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r>
              <a:rPr lang="en-US" altLang="ko-KR">
                <a:latin typeface="Neo둥근모" panose="02010509060201040203" pitchFamily="1" charset="-127"/>
                <a:ea typeface="Neo둥근모" panose="02010509060201040203" pitchFamily="1" charset="-127"/>
              </a:rPr>
              <a:t>Ctrl</a:t>
            </a:r>
            <a:r>
              <a:rPr lang="ko-KR" altLang="en-US">
                <a:latin typeface="Neo둥근모" panose="02010509060201040203" pitchFamily="1" charset="-127"/>
                <a:ea typeface="Neo둥근모" panose="02010509060201040203" pitchFamily="1" charset="-127"/>
              </a:rPr>
              <a:t>눌러서 </a:t>
            </a:r>
            <a:r>
              <a:rPr lang="ko-KR" altLang="en-US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채우기</a:t>
            </a:r>
            <a:endParaRPr lang="ko-KR" altLang="en-US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5428" y="4630685"/>
            <a:ext cx="3070071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스프라이트시트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총 </a:t>
            </a:r>
            <a:r>
              <a:rPr lang="en-US" altLang="ko-KR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128x128 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8x8</a:t>
            </a:r>
            <a:r>
              <a:rPr lang="ko-KR" altLang="en-US" err="1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픽셀마다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칸으로 센다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en-US" altLang="ko-KR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즉 총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16x16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칸이며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셀의 번호는 </a:t>
            </a:r>
            <a:endParaRPr lang="en-US" altLang="ko-KR" smtClean="0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0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부터 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255</a:t>
            </a:r>
            <a:r>
              <a:rPr lang="ko-KR" altLang="en-US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까지 있다</a:t>
            </a:r>
            <a:r>
              <a:rPr lang="en-US" altLang="ko-KR" smtClean="0">
                <a:solidFill>
                  <a:schemeClr val="bg1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ko-KR" altLang="en-US">
              <a:solidFill>
                <a:schemeClr val="bg1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23" name="직선 화살표 연결선 22"/>
          <p:cNvCxnSpPr>
            <a:stCxn id="22" idx="1"/>
          </p:cNvCxnSpPr>
          <p:nvPr/>
        </p:nvCxnSpPr>
        <p:spPr>
          <a:xfrm flipH="1" flipV="1">
            <a:off x="4210118" y="5230851"/>
            <a:ext cx="405310" cy="276997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8055665" y="4323522"/>
            <a:ext cx="1815824" cy="1137595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8" y="5380890"/>
            <a:ext cx="716604" cy="7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68</TotalTime>
  <Words>126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Neo둥근모</vt:lpstr>
      <vt:lpstr>돋움</vt:lpstr>
      <vt:lpstr>Calisto MT</vt:lpstr>
      <vt:lpstr>Trebuchet MS</vt:lpstr>
      <vt:lpstr>Wingdings 2</vt:lpstr>
      <vt:lpstr>슬레이트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GV301</dc:creator>
  <cp:lastModifiedBy>GV301</cp:lastModifiedBy>
  <cp:revision>8</cp:revision>
  <dcterms:created xsi:type="dcterms:W3CDTF">2025-05-17T09:18:55Z</dcterms:created>
  <dcterms:modified xsi:type="dcterms:W3CDTF">2025-05-17T10:28:06Z</dcterms:modified>
</cp:coreProperties>
</file>