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0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0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0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93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2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5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1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5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2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5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0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9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F798B1-6221-41CD-B5C0-8B60CA9BB8D4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57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90" y="590654"/>
            <a:ext cx="5753358" cy="5766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9702" y="2785508"/>
            <a:ext cx="2839239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 선택 범위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(8x8,16x16,32x32,64x64)</a:t>
            </a: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스크롤휠로도 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접근가능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9325" y="2134568"/>
            <a:ext cx="156966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브러시사이즈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6453" y="5461117"/>
            <a:ext cx="307007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페이지 번호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시트를 세로로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등분 하여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0,1,2,4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페이지로 나눔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눌러서 해당 페이지로 이동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0609" y="4290283"/>
            <a:ext cx="249299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셀의 용도를 표기하는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8bit 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커스텀플래그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4600" y="590654"/>
            <a:ext cx="214674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편집탭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/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크게보기탭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1416" y="2241550"/>
            <a:ext cx="168507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각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셀의 번호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클릭하면 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16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진수로 표기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637" y="1511268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연필툴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그리기</a:t>
            </a:r>
            <a:endParaRPr lang="en-US" altLang="ko-KR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우클릭으로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스포이드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636" y="2258853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스탬프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복사된 </a:t>
            </a:r>
            <a:endParaRPr lang="en-US" altLang="ko-KR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내용을 삽입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636" y="3018571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선택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선택후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CTRL+C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로 복사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636" y="4522319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페인트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같은색칠하기</a:t>
            </a:r>
            <a:endParaRPr lang="en-US" altLang="ko-KR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246" y="3774734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손바닥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둘러보기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SPACE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로도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접근가능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246" y="5269904"/>
            <a:ext cx="3143245" cy="9233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도형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err="1">
                <a:latin typeface="Neo둥근모" panose="02010509060201040203" pitchFamily="1" charset="-127"/>
                <a:ea typeface="Neo둥근모" panose="02010509060201040203" pitchFamily="1" charset="-127"/>
              </a:rPr>
              <a:t>클릭할때마다</a:t>
            </a:r>
            <a:endParaRPr lang="en-US" altLang="ko-KR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사각형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선 그림</a:t>
            </a:r>
            <a:endParaRPr lang="en-US" altLang="ko-KR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Ctrl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눌러서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채우기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1704" y="3405402"/>
            <a:ext cx="110799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미리보기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5428" y="4630685"/>
            <a:ext cx="3070071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스프라이트시트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총 </a:t>
            </a:r>
            <a:r>
              <a:rPr lang="en-US" altLang="ko-KR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128x128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픽셀이며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8x8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픽셀마다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칸으로 센다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en-US" altLang="ko-KR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즉 총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16x16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칸이며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셀의 번호는 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0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부터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255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까지 있다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cxnSp>
        <p:nvCxnSpPr>
          <p:cNvPr id="3" name="직선 화살표 연결선 2"/>
          <p:cNvCxnSpPr>
            <a:stCxn id="11" idx="3"/>
          </p:cNvCxnSpPr>
          <p:nvPr/>
        </p:nvCxnSpPr>
        <p:spPr>
          <a:xfrm flipV="1">
            <a:off x="3251342" y="723331"/>
            <a:ext cx="583679" cy="51989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2" idx="1"/>
          </p:cNvCxnSpPr>
          <p:nvPr/>
        </p:nvCxnSpPr>
        <p:spPr>
          <a:xfrm flipH="1" flipV="1">
            <a:off x="4210118" y="5230851"/>
            <a:ext cx="405310" cy="276997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0"/>
          </p:cNvCxnSpPr>
          <p:nvPr/>
        </p:nvCxnSpPr>
        <p:spPr>
          <a:xfrm flipH="1" flipV="1">
            <a:off x="8055665" y="4323522"/>
            <a:ext cx="1815824" cy="1137595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1"/>
          </p:cNvCxnSpPr>
          <p:nvPr/>
        </p:nvCxnSpPr>
        <p:spPr>
          <a:xfrm flipH="1">
            <a:off x="7782339" y="2319234"/>
            <a:ext cx="1466986" cy="646331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0"/>
          </p:cNvCxnSpPr>
          <p:nvPr/>
        </p:nvCxnSpPr>
        <p:spPr>
          <a:xfrm flipH="1" flipV="1">
            <a:off x="8963577" y="3774734"/>
            <a:ext cx="1603527" cy="515549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1"/>
          </p:cNvCxnSpPr>
          <p:nvPr/>
        </p:nvCxnSpPr>
        <p:spPr>
          <a:xfrm flipH="1">
            <a:off x="7876761" y="3247173"/>
            <a:ext cx="1412941" cy="17858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586494" y="3164880"/>
            <a:ext cx="554771" cy="928681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229700" y="3774734"/>
            <a:ext cx="504205" cy="318827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3" y="1531810"/>
            <a:ext cx="514422" cy="57158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73" y="2315281"/>
            <a:ext cx="590632" cy="53347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20" y="3056594"/>
            <a:ext cx="628738" cy="53347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25" y="3800859"/>
            <a:ext cx="571580" cy="57158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67" y="4610058"/>
            <a:ext cx="485843" cy="46679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18" y="5380890"/>
            <a:ext cx="716604" cy="7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75" y="590654"/>
            <a:ext cx="5798224" cy="57900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36453" y="5461117"/>
            <a:ext cx="307007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페이지 번호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시트를 세로로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등분 하여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0,1,2,4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페이지로 나눔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눌러서 해당 페이지로 이동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4600" y="590654"/>
            <a:ext cx="214674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편집탭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/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크게보기탭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1416" y="2241550"/>
            <a:ext cx="168507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각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셀의 번호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클릭하면 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16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진수로 표기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637" y="1511268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연필툴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그리기</a:t>
            </a:r>
            <a:endParaRPr lang="en-US" altLang="ko-KR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우클릭으로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스포이드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636" y="2258853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스탬프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복사된 </a:t>
            </a:r>
            <a:endParaRPr lang="en-US" altLang="ko-KR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내용을 삽입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636" y="3018571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선택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선택후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CTRL+C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로 복사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636" y="4522319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페인트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같은색칠하기</a:t>
            </a:r>
            <a:endParaRPr lang="en-US" altLang="ko-KR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246" y="3774734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손바닥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둘러보기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SPACE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로도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접근가능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246" y="5269904"/>
            <a:ext cx="3143245" cy="9233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도형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err="1">
                <a:latin typeface="Neo둥근모" panose="02010509060201040203" pitchFamily="1" charset="-127"/>
                <a:ea typeface="Neo둥근모" panose="02010509060201040203" pitchFamily="1" charset="-127"/>
              </a:rPr>
              <a:t>클릭할때마다</a:t>
            </a:r>
            <a:endParaRPr lang="en-US" altLang="ko-KR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사각형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선 그림</a:t>
            </a:r>
            <a:endParaRPr lang="en-US" altLang="ko-KR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Ctrl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눌러서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채우기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1704" y="3405402"/>
            <a:ext cx="110799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미리보기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5428" y="4630685"/>
            <a:ext cx="3070071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스프라이트시트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총 </a:t>
            </a:r>
            <a:r>
              <a:rPr lang="en-US" altLang="ko-KR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128x128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픽셀이며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8x8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픽셀마다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칸으로 센다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en-US" altLang="ko-KR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즉 총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16x16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칸이며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셀의 번호는 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0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부터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255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까지 있다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cxnSp>
        <p:nvCxnSpPr>
          <p:cNvPr id="3" name="직선 화살표 연결선 2"/>
          <p:cNvCxnSpPr>
            <a:stCxn id="11" idx="3"/>
          </p:cNvCxnSpPr>
          <p:nvPr/>
        </p:nvCxnSpPr>
        <p:spPr>
          <a:xfrm flipV="1">
            <a:off x="3251342" y="723331"/>
            <a:ext cx="583679" cy="51989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2" idx="1"/>
          </p:cNvCxnSpPr>
          <p:nvPr/>
        </p:nvCxnSpPr>
        <p:spPr>
          <a:xfrm flipH="1" flipV="1">
            <a:off x="4210118" y="5230851"/>
            <a:ext cx="405310" cy="276997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0"/>
          </p:cNvCxnSpPr>
          <p:nvPr/>
        </p:nvCxnSpPr>
        <p:spPr>
          <a:xfrm flipH="1" flipV="1">
            <a:off x="8055665" y="4323522"/>
            <a:ext cx="1815824" cy="1137595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586494" y="3164880"/>
            <a:ext cx="554771" cy="928681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229700" y="3774734"/>
            <a:ext cx="504205" cy="318827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3" y="1531810"/>
            <a:ext cx="514422" cy="57158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73" y="2315281"/>
            <a:ext cx="590632" cy="53347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20" y="3056594"/>
            <a:ext cx="628738" cy="53347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25" y="3800859"/>
            <a:ext cx="571580" cy="57158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67" y="4610058"/>
            <a:ext cx="485843" cy="46679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18" y="5380890"/>
            <a:ext cx="716604" cy="7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1103" y="6235402"/>
            <a:ext cx="6463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ㄴㄴ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246" y="5269904"/>
            <a:ext cx="3143245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ㄴㄴ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cxnSp>
        <p:nvCxnSpPr>
          <p:cNvPr id="24" name="직선 화살표 연결선 23"/>
          <p:cNvCxnSpPr>
            <a:stCxn id="9" idx="0"/>
          </p:cNvCxnSpPr>
          <p:nvPr/>
        </p:nvCxnSpPr>
        <p:spPr>
          <a:xfrm flipH="1" flipV="1">
            <a:off x="10970316" y="5097808"/>
            <a:ext cx="603953" cy="1137594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934" y="572356"/>
            <a:ext cx="5750972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1103" y="6235402"/>
            <a:ext cx="6463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ㄴㄴ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246" y="5269904"/>
            <a:ext cx="3143245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ㄴㄴ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cxnSp>
        <p:nvCxnSpPr>
          <p:cNvPr id="24" name="직선 화살표 연결선 23"/>
          <p:cNvCxnSpPr>
            <a:stCxn id="9" idx="0"/>
          </p:cNvCxnSpPr>
          <p:nvPr/>
        </p:nvCxnSpPr>
        <p:spPr>
          <a:xfrm flipH="1" flipV="1">
            <a:off x="10970316" y="5097808"/>
            <a:ext cx="603953" cy="1137594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179" y="584520"/>
            <a:ext cx="5782661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1103" y="6235402"/>
            <a:ext cx="6463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ㄴㄴ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246" y="5269904"/>
            <a:ext cx="3143245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ㄴㄴ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cxnSp>
        <p:nvCxnSpPr>
          <p:cNvPr id="24" name="직선 화살표 연결선 23"/>
          <p:cNvCxnSpPr>
            <a:stCxn id="9" idx="0"/>
          </p:cNvCxnSpPr>
          <p:nvPr/>
        </p:nvCxnSpPr>
        <p:spPr>
          <a:xfrm flipH="1" flipV="1">
            <a:off x="10970316" y="5097808"/>
            <a:ext cx="603953" cy="1137594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26" y="996102"/>
            <a:ext cx="2875486" cy="288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03" y="996102"/>
            <a:ext cx="2880000" cy="28687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462" y="996102"/>
            <a:ext cx="287097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317</TotalTime>
  <Words>158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Neo둥근모</vt:lpstr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GV301</dc:creator>
  <cp:lastModifiedBy>GV301</cp:lastModifiedBy>
  <cp:revision>12</cp:revision>
  <dcterms:created xsi:type="dcterms:W3CDTF">2025-05-17T09:18:55Z</dcterms:created>
  <dcterms:modified xsi:type="dcterms:W3CDTF">2025-05-17T18:41:32Z</dcterms:modified>
</cp:coreProperties>
</file>