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95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90" d="100"/>
          <a:sy n="90" d="100"/>
        </p:scale>
        <p:origin x="-140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10/25/14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70434-CA57-406E-9363-C30741DFE138}" type="datetimeFigureOut">
              <a:rPr lang="en-US" smtClean="0"/>
              <a:pPr/>
              <a:t>10/25/14</a:t>
            </a:fld>
            <a:endParaRPr lang="en-PH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4F55F-C481-481A-ADE7-F69BF4A79D2E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8709268"/>
      </p:ext>
    </p:extLst>
  </p:cSld>
  <p:clrMapOvr>
    <a:masterClrMapping/>
  </p:clrMapOvr>
  <p:transition xmlns:p14="http://schemas.microsoft.com/office/powerpoint/2010/main"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  <p:sldLayoutId id="21474837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Frameworks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 and </a:t>
            </a:r>
            <a:r>
              <a:rPr lang="en-US" sz="4400" kern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r>
              <a:rPr lang="en-US" sz="4400" kern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hub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-25827" y="1205810"/>
            <a:ext cx="6834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thiet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ke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-website-bang-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codeigniter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Commands Overview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98600"/>
            <a:ext cx="8153400" cy="4368800"/>
          </a:xfrm>
        </p:spPr>
        <p:txBody>
          <a:bodyPr>
            <a:normAutofit lnSpcReduction="10000"/>
          </a:bodyPr>
          <a:lstStyle/>
          <a:p>
            <a:r>
              <a:rPr lang="en-PH" sz="1800" dirty="0" smtClean="0"/>
              <a:t>git init</a:t>
            </a:r>
          </a:p>
          <a:p>
            <a:pPr lvl="1"/>
            <a:r>
              <a:rPr lang="en-PH" sz="1800" dirty="0" smtClean="0"/>
              <a:t>Initializes a git repository.</a:t>
            </a:r>
          </a:p>
          <a:p>
            <a:r>
              <a:rPr lang="en-PH" sz="1800" dirty="0" smtClean="0"/>
              <a:t>git status</a:t>
            </a:r>
          </a:p>
          <a:p>
            <a:pPr lvl="1"/>
            <a:r>
              <a:rPr lang="en-PH" sz="1800" dirty="0" smtClean="0"/>
              <a:t>Check your changes made (untracked files, modified files, staged files)</a:t>
            </a:r>
          </a:p>
          <a:p>
            <a:r>
              <a:rPr lang="en-PH" sz="1800" dirty="0" smtClean="0"/>
              <a:t>git commit</a:t>
            </a:r>
          </a:p>
          <a:p>
            <a:pPr lvl="1"/>
            <a:r>
              <a:rPr lang="en-PH" sz="1800" dirty="0" smtClean="0"/>
              <a:t>Save your changes into one commit history.</a:t>
            </a:r>
          </a:p>
          <a:p>
            <a:r>
              <a:rPr lang="en-PH" sz="1800" dirty="0" smtClean="0"/>
              <a:t>git push</a:t>
            </a:r>
          </a:p>
          <a:p>
            <a:pPr lvl="1"/>
            <a:r>
              <a:rPr lang="en-PH" sz="1800" dirty="0" smtClean="0"/>
              <a:t>Push your changes in the remote repository.</a:t>
            </a:r>
          </a:p>
          <a:p>
            <a:r>
              <a:rPr lang="en-PH" sz="1800" dirty="0" smtClean="0"/>
              <a:t>git pull</a:t>
            </a:r>
          </a:p>
          <a:p>
            <a:pPr lvl="1"/>
            <a:r>
              <a:rPr lang="en-PH" sz="1800" dirty="0" smtClean="0"/>
              <a:t>Pull changes from remote repository and apply it to your local repository.</a:t>
            </a:r>
          </a:p>
          <a:p>
            <a:r>
              <a:rPr lang="en-PH" sz="1800" dirty="0" smtClean="0"/>
              <a:t>git fetch</a:t>
            </a:r>
          </a:p>
          <a:p>
            <a:pPr lvl="1"/>
            <a:r>
              <a:rPr lang="en-PH" sz="1800" dirty="0" smtClean="0"/>
              <a:t>Fetch changes from remote repository but changes will not apply to your local repository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1148305500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PH" dirty="0" smtClean="0"/>
              <a:t>Git and </a:t>
            </a:r>
            <a:r>
              <a:rPr lang="en-PH" dirty="0" err="1" smtClean="0"/>
              <a:t>github</a:t>
            </a:r>
            <a:r>
              <a:rPr lang="en-PH" dirty="0" smtClean="0"/>
              <a:t> can be effectively used in project collaborations.</a:t>
            </a:r>
          </a:p>
          <a:p>
            <a:r>
              <a:rPr lang="en-PH" dirty="0" smtClean="0"/>
              <a:t>Can improve a developer’s coding.</a:t>
            </a:r>
          </a:p>
          <a:p>
            <a:r>
              <a:rPr lang="en-PH" dirty="0" smtClean="0"/>
              <a:t>Can avoid overriding or duplicating codes</a:t>
            </a:r>
          </a:p>
          <a:p>
            <a:r>
              <a:rPr lang="en-PH" dirty="0" smtClean="0"/>
              <a:t>Not just a developer tool</a:t>
            </a:r>
            <a:endParaRPr lang="en-PH" dirty="0"/>
          </a:p>
        </p:txBody>
      </p:sp>
      <p:pic>
        <p:nvPicPr>
          <p:cNvPr id="4" name="Content Placeholder 3" descr="g13246226155878299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004" y="4005064"/>
            <a:ext cx="1919871" cy="23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16783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8153400" cy="4368800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 </a:t>
            </a:r>
            <a:r>
              <a:rPr lang="en-PH" i="1" dirty="0" smtClean="0"/>
              <a:t>“Whenever you are asked if you can do a job, </a:t>
            </a:r>
            <a:r>
              <a:rPr lang="en-PH" i="1" dirty="0" err="1" smtClean="0"/>
              <a:t>tell'em</a:t>
            </a:r>
            <a:r>
              <a:rPr lang="en-PH" i="1" dirty="0" smtClean="0"/>
              <a:t>, Certainly, I can! Then get busy and find out how to do it.”</a:t>
            </a:r>
          </a:p>
          <a:p>
            <a:pPr>
              <a:buNone/>
            </a:pPr>
            <a:r>
              <a:rPr lang="en-PH" dirty="0" smtClean="0"/>
              <a:t>				</a:t>
            </a:r>
          </a:p>
          <a:p>
            <a:pPr>
              <a:buNone/>
            </a:pPr>
            <a:r>
              <a:rPr lang="en-PH" dirty="0" smtClean="0"/>
              <a:t>						 - Theodore Roosevelt</a:t>
            </a:r>
            <a:endParaRPr lang="en-PH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6600"/>
            <a:ext cx="4254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7952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PHP </a:t>
            </a:r>
            <a:r>
              <a:rPr dirty="0" smtClean="0"/>
              <a:t>Basics - Statements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Git </a:t>
            </a:r>
            <a:r>
              <a:rPr lang="en-PH" dirty="0" err="1" smtClean="0">
                <a:solidFill>
                  <a:schemeClr val="tx1"/>
                </a:solidFill>
              </a:rPr>
              <a:t>whhaaat</a:t>
            </a:r>
            <a:r>
              <a:rPr lang="en-PH" dirty="0" smtClean="0">
                <a:solidFill>
                  <a:schemeClr val="tx1"/>
                </a:solidFill>
              </a:rPr>
              <a:t>???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803400"/>
            <a:ext cx="8153400" cy="4368800"/>
          </a:xfrm>
        </p:spPr>
        <p:txBody>
          <a:bodyPr/>
          <a:lstStyle/>
          <a:p>
            <a:r>
              <a:rPr lang="en-PH" dirty="0" smtClean="0"/>
              <a:t>Is a source/version control management software.</a:t>
            </a:r>
          </a:p>
          <a:p>
            <a:r>
              <a:rPr lang="en-PH" dirty="0" smtClean="0"/>
              <a:t>Is a software that allows you to track the changes that you make to individual files.</a:t>
            </a:r>
          </a:p>
        </p:txBody>
      </p:sp>
      <p:pic>
        <p:nvPicPr>
          <p:cNvPr id="5" name="Picture 4" descr="Whaa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3910120"/>
            <a:ext cx="1570477" cy="2376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154688">
            <a:off x="1776846" y="3845927"/>
            <a:ext cx="3070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Consolas" pitchFamily="49" charset="0"/>
                <a:cs typeface="Consolas" pitchFamily="49" charset="0"/>
              </a:rPr>
              <a:t>git push</a:t>
            </a:r>
          </a:p>
          <a:p>
            <a:r>
              <a:rPr lang="en-PH" sz="3600" dirty="0" smtClean="0">
                <a:latin typeface="Consolas" pitchFamily="49" charset="0"/>
                <a:cs typeface="Consolas" pitchFamily="49" charset="0"/>
              </a:rPr>
              <a:t>git pull</a:t>
            </a:r>
          </a:p>
          <a:p>
            <a:r>
              <a:rPr lang="en-PH" sz="3600" dirty="0" smtClean="0">
                <a:latin typeface="Consolas" pitchFamily="49" charset="0"/>
                <a:cs typeface="Consolas" pitchFamily="49" charset="0"/>
              </a:rPr>
              <a:t>git commit</a:t>
            </a:r>
            <a:endParaRPr lang="en-PH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92120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 </a:t>
            </a:r>
            <a:r>
              <a:rPr lang="en-PH" dirty="0" err="1" smtClean="0">
                <a:solidFill>
                  <a:schemeClr val="tx1"/>
                </a:solidFill>
              </a:rPr>
              <a:t>eeeeee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53400" cy="4368800"/>
          </a:xfrm>
        </p:spPr>
        <p:txBody>
          <a:bodyPr/>
          <a:lstStyle/>
          <a:p>
            <a:r>
              <a:rPr lang="en-PH" dirty="0" smtClean="0"/>
              <a:t> is a web-based hosting service for software development projects that use the Git revision control system</a:t>
            </a:r>
          </a:p>
          <a:p>
            <a:r>
              <a:rPr lang="en-PH" dirty="0" smtClean="0"/>
              <a:t>“social coding”</a:t>
            </a:r>
            <a:endParaRPr lang="en-PH" dirty="0"/>
          </a:p>
        </p:txBody>
      </p:sp>
      <p:pic>
        <p:nvPicPr>
          <p:cNvPr id="4" name="Picture 3" descr="352-who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05" y="3505200"/>
            <a:ext cx="2957895" cy="27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88634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Why u no use 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3886200" cy="39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6129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58952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Why u no use 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8153400" cy="4368800"/>
          </a:xfrm>
        </p:spPr>
        <p:txBody>
          <a:bodyPr/>
          <a:lstStyle/>
          <a:p>
            <a:r>
              <a:rPr lang="en-PH" dirty="0" smtClean="0"/>
              <a:t>Git can track your changes to your projects.</a:t>
            </a:r>
          </a:p>
          <a:p>
            <a:r>
              <a:rPr lang="en-PH" dirty="0" smtClean="0"/>
              <a:t>You can go back to a certain change you made that you want to recover.</a:t>
            </a:r>
          </a:p>
          <a:p>
            <a:endParaRPr lang="en-PH" dirty="0" smtClean="0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658023" cy="6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6383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58952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Why u no use 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/>
          </a:p>
        </p:txBody>
      </p:sp>
      <p:pic>
        <p:nvPicPr>
          <p:cNvPr id="5" name="Picture 4" descr="git_hist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462714" cy="4190999"/>
          </a:xfrm>
          <a:prstGeom prst="rect">
            <a:avLst/>
          </a:prstGeo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32656"/>
            <a:ext cx="658023" cy="6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5937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58952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Why u no use 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8153400" cy="4368800"/>
          </a:xfrm>
        </p:spPr>
        <p:txBody>
          <a:bodyPr/>
          <a:lstStyle/>
          <a:p>
            <a:r>
              <a:rPr lang="en-PH" dirty="0" err="1" smtClean="0"/>
              <a:t>Github</a:t>
            </a:r>
            <a:r>
              <a:rPr lang="en-PH" dirty="0" smtClean="0"/>
              <a:t> lets you collaborate with other developers or your project teammates by adding comments or suggestions on commits.</a:t>
            </a:r>
          </a:p>
          <a:p>
            <a:r>
              <a:rPr lang="en-PH" dirty="0" smtClean="0"/>
              <a:t>You can also contribute to public/open source projects. (</a:t>
            </a:r>
            <a:r>
              <a:rPr lang="en-PH" dirty="0" err="1" smtClean="0"/>
              <a:t>eg</a:t>
            </a:r>
            <a:r>
              <a:rPr lang="en-PH" dirty="0" smtClean="0"/>
              <a:t>. </a:t>
            </a:r>
            <a:r>
              <a:rPr lang="en-PH" dirty="0" err="1" smtClean="0"/>
              <a:t>Facebook</a:t>
            </a:r>
            <a:r>
              <a:rPr lang="en-PH" dirty="0" smtClean="0"/>
              <a:t> SDK, </a:t>
            </a:r>
            <a:r>
              <a:rPr lang="en-PH" dirty="0" err="1" smtClean="0"/>
              <a:t>Codeigniter</a:t>
            </a:r>
            <a:r>
              <a:rPr lang="en-PH" dirty="0" smtClean="0"/>
              <a:t>, PHP, etc...)</a:t>
            </a:r>
          </a:p>
          <a:p>
            <a:r>
              <a:rPr lang="en-PH" dirty="0" smtClean="0"/>
              <a:t>Share your codes to public and get feedback from large community of developers.</a:t>
            </a:r>
          </a:p>
          <a:p>
            <a:endParaRPr lang="en-PH" dirty="0" smtClean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58023" cy="6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0955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58952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Why u no use 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/>
          </a:p>
        </p:txBody>
      </p:sp>
      <p:pic>
        <p:nvPicPr>
          <p:cNvPr id="4" name="Content Placeholder 3" descr="pr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153400" cy="4258882"/>
          </a:xfr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658023" cy="6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44590"/>
      </p:ext>
    </p:extLst>
  </p:cSld>
  <p:clrMapOvr>
    <a:masterClrMapping/>
  </p:clrMapOvr>
  <p:transition xmlns:p14="http://schemas.microsoft.com/office/powerpoint/2010/main"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58952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Why u no use git and </a:t>
            </a:r>
            <a:r>
              <a:rPr lang="en-PH" dirty="0" err="1" smtClean="0">
                <a:solidFill>
                  <a:schemeClr val="tx1"/>
                </a:solidFill>
              </a:rPr>
              <a:t>github</a:t>
            </a:r>
            <a:r>
              <a:rPr lang="en-PH" dirty="0" smtClean="0">
                <a:solidFill>
                  <a:schemeClr val="tx1"/>
                </a:solidFill>
              </a:rPr>
              <a:t>??</a:t>
            </a:r>
            <a:endParaRPr lang="en-P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938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658023" cy="6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59754"/>
      </p:ext>
    </p:extLst>
  </p:cSld>
  <p:clrMapOvr>
    <a:masterClrMapping/>
  </p:clrMapOvr>
  <p:transition xmlns:p14="http://schemas.microsoft.com/office/powerpoint/2010/main" spd="med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</TotalTime>
  <Words>345</Words>
  <Application>Microsoft Macintosh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PowerPoint Presentation</vt:lpstr>
      <vt:lpstr>Git whhaaat???</vt:lpstr>
      <vt:lpstr>Github eeeeee??</vt:lpstr>
      <vt:lpstr>Why u no use git and github??</vt:lpstr>
      <vt:lpstr>Why u no use git and github??</vt:lpstr>
      <vt:lpstr>Why u no use git and github??</vt:lpstr>
      <vt:lpstr>Why u no use git and github??</vt:lpstr>
      <vt:lpstr>Why u no use git and github??</vt:lpstr>
      <vt:lpstr>Why u no use git and github??</vt:lpstr>
      <vt:lpstr>Commands Overview</vt:lpstr>
      <vt:lpstr>Git and Github</vt:lpstr>
      <vt:lpstr>PowerPoint Presentation</vt:lpstr>
      <vt:lpstr>PHP Basics - Statements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Tuan Duong</cp:lastModifiedBy>
  <cp:revision>1161</cp:revision>
  <dcterms:created xsi:type="dcterms:W3CDTF">2010-05-23T14:28:12Z</dcterms:created>
  <dcterms:modified xsi:type="dcterms:W3CDTF">2014-10-25T10:07:48Z</dcterms:modified>
</cp:coreProperties>
</file>