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0" r:id="rId3"/>
    <p:sldId id="341" r:id="rId4"/>
    <p:sldId id="36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8" r:id="rId16"/>
    <p:sldId id="352" r:id="rId17"/>
    <p:sldId id="353" r:id="rId18"/>
    <p:sldId id="354" r:id="rId19"/>
    <p:sldId id="355" r:id="rId20"/>
    <p:sldId id="356" r:id="rId21"/>
    <p:sldId id="359" r:id="rId22"/>
    <p:sldId id="357" r:id="rId23"/>
    <p:sldId id="362" r:id="rId24"/>
    <p:sldId id="366" r:id="rId25"/>
    <p:sldId id="367" r:id="rId26"/>
    <p:sldId id="365" r:id="rId27"/>
    <p:sldId id="361" r:id="rId28"/>
    <p:sldId id="363" r:id="rId29"/>
    <p:sldId id="364" r:id="rId30"/>
    <p:sldId id="368" r:id="rId31"/>
    <p:sldId id="295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9842" autoAdjust="0"/>
  </p:normalViewPr>
  <p:slideViewPr>
    <p:cSldViewPr>
      <p:cViewPr>
        <p:scale>
          <a:sx n="110" d="100"/>
          <a:sy n="110" d="100"/>
        </p:scale>
        <p:origin x="-968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7/29/14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file,length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file:	      Required. Specifies the file to read from</a:t>
            </a:r>
          </a:p>
          <a:p>
            <a:r>
              <a:rPr lang="en-US" dirty="0" smtClean="0"/>
              <a:t>Length:</a:t>
            </a:r>
            <a:r>
              <a:rPr lang="en-US" baseline="0" dirty="0" smtClean="0"/>
              <a:t>    </a:t>
            </a:r>
            <a:r>
              <a:rPr lang="en-US" dirty="0" smtClean="0"/>
              <a:t>Optional. Specifies the number of bytes to read. Default is 1024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9E4A-5F90-3340-9BCA-589D154D2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above example may not seem very useful, but appending data onto a file is actually used everyday. Almost all web servers have a log of some sort.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9E4A-5F90-3340-9BCA-589D154D2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 Files –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Date Time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php</a:t>
            </a:r>
            <a:r>
              <a:rPr lang="en-US" dirty="0" smtClean="0"/>
              <a:t> to write to a text file. The </a:t>
            </a:r>
            <a:r>
              <a:rPr lang="en-US" dirty="0" err="1" smtClean="0"/>
              <a:t>fwrite</a:t>
            </a:r>
            <a:r>
              <a:rPr lang="en-US" dirty="0" smtClean="0"/>
              <a:t> function allows data to be written to any type of file.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612"/>
              </p:ext>
            </p:extLst>
          </p:nvPr>
        </p:nvGraphicFramePr>
        <p:xfrm>
          <a:off x="1524000" y="3595949"/>
          <a:ext cx="60960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'w') or die("can't open file");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"Kabul is the capital\n";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Samangan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is a province\n";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2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you delete files by calling the unlink function.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00871"/>
              </p:ext>
            </p:extLst>
          </p:nvPr>
        </p:nvGraphicFramePr>
        <p:xfrm>
          <a:off x="1524000" y="3263539"/>
          <a:ext cx="6096000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unlink($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10708"/>
              </p:ext>
            </p:extLst>
          </p:nvPr>
        </p:nvGraphicFramePr>
        <p:xfrm>
          <a:off x="457200" y="1890891"/>
          <a:ext cx="8229600" cy="20116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'a') or die("can't open file");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"New Stuff 1\n";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"New Stuff 2\n";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19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problem with file system operations is the situation you are in if two scripts attempt to write to a file at the same time.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function, when called on a file, does not stop that same file from being opened by another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LOCK_SH to acquire a shared lock (reader).</a:t>
            </a:r>
          </a:p>
          <a:p>
            <a:r>
              <a:rPr lang="en-US" dirty="0" smtClean="0"/>
              <a:t>LOCK_EX to acquire an exclusive lock (writer).</a:t>
            </a:r>
          </a:p>
          <a:p>
            <a:r>
              <a:rPr lang="en-US" dirty="0" smtClean="0"/>
              <a:t>LOCK_UN to release a lock (shared or exclusive).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55191"/>
              </p:ext>
            </p:extLst>
          </p:nvPr>
        </p:nvGraphicFramePr>
        <p:xfrm>
          <a:off x="1403648" y="2276872"/>
          <a:ext cx="6096000" cy="2834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filename,"w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"); // open it for WRITING ("w")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if (flock($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LOCK_EX)) {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// do your file writes here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flock($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LOCK_UN); // unlock the file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 else {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// flock() returned false, no lock obtained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print "Could not lock $filename!\n";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1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PHP, it is possible to upload files to the server.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16146"/>
              </p:ext>
            </p:extLst>
          </p:nvPr>
        </p:nvGraphicFramePr>
        <p:xfrm>
          <a:off x="1524000" y="2772411"/>
          <a:ext cx="6096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&lt;!DOCTYPE html&gt;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&lt;html&gt;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&lt;body&gt;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&lt;form action="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upload.php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 method="post"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enctype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="multipart/form-data"&gt;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&lt;label for="file"&gt;Filename:&lt;/label&gt;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&lt;input type="file" name="file" id="file"&gt;&lt;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&lt;input type="submit" name="submit" value="Submit"&gt;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&lt;/form&gt;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&lt;/body&gt;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&lt;/html&gt;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7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08112"/>
          </a:xfrm>
        </p:spPr>
        <p:txBody>
          <a:bodyPr/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189"/>
              </p:ext>
            </p:extLst>
          </p:nvPr>
        </p:nvGraphicFramePr>
        <p:xfrm>
          <a:off x="457200" y="2059185"/>
          <a:ext cx="82296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s-ES_tradnl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if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($_FILES["file"]["error"] &gt; 0) {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"Error: " . $_FILES["file"]["error"]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 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{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Upload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($_FILES["file"]["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/ 1024) . " kB&lt;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Stored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in: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tmp_name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1574"/>
              </p:ext>
            </p:extLst>
          </p:nvPr>
        </p:nvGraphicFramePr>
        <p:xfrm>
          <a:off x="457200" y="3102890"/>
          <a:ext cx="8229600" cy="14630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; Maximum allowed size for uploaded files.</a:t>
                      </a:r>
                    </a:p>
                    <a:p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upload_max_filesize</a:t>
                      </a:r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 = 40M</a:t>
                      </a:r>
                    </a:p>
                    <a:p>
                      <a:endParaRPr lang="en-US" b="0" dirty="0" smtClean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; Must be greater than or equal to </a:t>
                      </a:r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upload_max_filesize</a:t>
                      </a:r>
                      <a:endParaRPr lang="en-US" b="0" dirty="0" smtClean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post_max_size</a:t>
                      </a:r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 = 40M</a:t>
                      </a:r>
                      <a:endParaRPr lang="en-US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candir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etcwd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9674"/>
              </p:ext>
            </p:extLst>
          </p:nvPr>
        </p:nvGraphicFramePr>
        <p:xfrm>
          <a:off x="1524000" y="2452665"/>
          <a:ext cx="6096000" cy="9143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var_dump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scandir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(”projects"));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7672"/>
              </p:ext>
            </p:extLst>
          </p:nvPr>
        </p:nvGraphicFramePr>
        <p:xfrm>
          <a:off x="1524000" y="5053580"/>
          <a:ext cx="6096000" cy="9143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–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Creating a File</a:t>
            </a:r>
          </a:p>
          <a:p>
            <a:r>
              <a:rPr lang="en-US" dirty="0" smtClean="0"/>
              <a:t>Opening a File</a:t>
            </a:r>
          </a:p>
          <a:p>
            <a:r>
              <a:rPr lang="en-US" dirty="0" smtClean="0"/>
              <a:t>Reading </a:t>
            </a:r>
            <a:r>
              <a:rPr lang="en-US" dirty="0" smtClean="0"/>
              <a:t>From a File</a:t>
            </a:r>
          </a:p>
          <a:p>
            <a:r>
              <a:rPr lang="en-US" dirty="0" smtClean="0"/>
              <a:t>Writing </a:t>
            </a:r>
            <a:r>
              <a:rPr lang="en-US" dirty="0" smtClean="0"/>
              <a:t>to File</a:t>
            </a:r>
          </a:p>
          <a:p>
            <a:r>
              <a:rPr lang="en-US" dirty="0" smtClean="0"/>
              <a:t>Removing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Appending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File Locking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9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chdir</a:t>
            </a:r>
            <a:r>
              <a:rPr lang="en-US" dirty="0" smtClean="0"/>
              <a:t>() function changes the current directory to the specified directory.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05545"/>
              </p:ext>
            </p:extLst>
          </p:nvPr>
        </p:nvGraphicFramePr>
        <p:xfrm>
          <a:off x="1524000" y="3753123"/>
          <a:ext cx="60960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//Get current directory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"&lt;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/&gt;";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//Change to the images directory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chdir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(”projects");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"&lt;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/&gt;";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3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php.net</a:t>
            </a:r>
            <a:r>
              <a:rPr lang="en-US" dirty="0"/>
              <a:t>/manual/en/</a:t>
            </a:r>
            <a:r>
              <a:rPr lang="en-US" dirty="0" err="1"/>
              <a:t>ref.filesystem.php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9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53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92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effectLst/>
              </a:rPr>
              <a:t>Timezones</a:t>
            </a:r>
            <a:endParaRPr lang="en-US" sz="2800" dirty="0" smtClean="0">
              <a:effectLst/>
            </a:endParaRPr>
          </a:p>
          <a:p>
            <a:pPr lvl="1"/>
            <a:r>
              <a:rPr lang="en-US" sz="2200" dirty="0" smtClean="0"/>
              <a:t>Most places have whole-hour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offset</a:t>
            </a:r>
          </a:p>
          <a:p>
            <a:pPr lvl="1"/>
            <a:r>
              <a:rPr lang="en-US" sz="2200" dirty="0"/>
              <a:t>Some places change </a:t>
            </a:r>
            <a:r>
              <a:rPr lang="en-US" sz="2200" dirty="0" err="1"/>
              <a:t>timezones</a:t>
            </a:r>
            <a:r>
              <a:rPr lang="en-US" sz="2200" dirty="0"/>
              <a:t> during the year</a:t>
            </a:r>
          </a:p>
          <a:p>
            <a:pPr lvl="1"/>
            <a:r>
              <a:rPr lang="en-US" sz="2200" dirty="0" smtClean="0"/>
              <a:t>One identifier can mean different zones: PST (Pacific Standard, Pakistan Standard Time), EST (Eastern Standard Time – USA, Eastern Standard Time – Australia, Eastern Brazil Standard Time)</a:t>
            </a:r>
          </a:p>
          <a:p>
            <a:pPr lvl="1"/>
            <a:r>
              <a:rPr lang="en-US" sz="2200" dirty="0" smtClean="0"/>
              <a:t>Bundled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database with 564 zones</a:t>
            </a:r>
          </a:p>
          <a:p>
            <a:pPr lvl="1"/>
            <a:r>
              <a:rPr lang="en-US" sz="2200" dirty="0" smtClean="0"/>
              <a:t>Not dependent on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abbreviation	</a:t>
            </a:r>
          </a:p>
          <a:p>
            <a:pPr lvl="1"/>
            <a:r>
              <a:rPr lang="en-US" sz="2200" dirty="0" err="1" smtClean="0"/>
              <a:t>Timezones</a:t>
            </a:r>
            <a:r>
              <a:rPr lang="en-US" sz="2200" dirty="0" smtClean="0"/>
              <a:t> have the format: Continent/Location or Continent/Location/</a:t>
            </a:r>
            <a:r>
              <a:rPr lang="en-US" sz="2200" dirty="0" err="1" smtClean="0"/>
              <a:t>Sublocation</a:t>
            </a:r>
            <a:r>
              <a:rPr lang="en-US" sz="2200" dirty="0" smtClean="0"/>
              <a:t>. Ex: Europe/Amsterdam, America/Indiana/Knox</a:t>
            </a:r>
          </a:p>
        </p:txBody>
      </p:sp>
    </p:spTree>
    <p:extLst>
      <p:ext uri="{BB962C8B-B14F-4D97-AF65-F5344CB8AC3E}">
        <p14:creationId xmlns:p14="http://schemas.microsoft.com/office/powerpoint/2010/main" val="304678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effectLst/>
              </a:rPr>
              <a:t>Timezones</a:t>
            </a:r>
            <a:endParaRPr lang="en-US" sz="2800" dirty="0" smtClean="0">
              <a:effectLst/>
            </a:endParaRPr>
          </a:p>
          <a:p>
            <a:pPr lvl="1"/>
            <a:r>
              <a:rPr lang="en-US" sz="2200" dirty="0" smtClean="0"/>
              <a:t>An updated database is released about 20 times a year</a:t>
            </a:r>
          </a:p>
          <a:p>
            <a:pPr lvl="1"/>
            <a:r>
              <a:rPr lang="en-US" sz="2200" dirty="0" smtClean="0"/>
              <a:t>Some of changes are very sudden.</a:t>
            </a:r>
          </a:p>
          <a:p>
            <a:pPr lvl="1"/>
            <a:r>
              <a:rPr lang="en-US" sz="2200" dirty="0" smtClean="0"/>
              <a:t>PHP releases will therefore often have an outdated version</a:t>
            </a:r>
          </a:p>
          <a:p>
            <a:pPr lvl="1"/>
            <a:r>
              <a:rPr lang="en-US" sz="2200" dirty="0" smtClean="0"/>
              <a:t>Can be updated frequently using PECL (PHP Extension Community Library) extension.</a:t>
            </a:r>
          </a:p>
        </p:txBody>
      </p:sp>
    </p:spTree>
    <p:extLst>
      <p:ext uri="{BB962C8B-B14F-4D97-AF65-F5344CB8AC3E}">
        <p14:creationId xmlns:p14="http://schemas.microsoft.com/office/powerpoint/2010/main" val="45956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Timezones</a:t>
            </a:r>
            <a:endParaRPr lang="en-US" dirty="0"/>
          </a:p>
        </p:txBody>
      </p:sp>
      <p:pic>
        <p:nvPicPr>
          <p:cNvPr id="4" name="Content Placeholder 3" descr="timezon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" r="3911"/>
          <a:stretch>
            <a:fillRect/>
          </a:stretch>
        </p:blipFill>
        <p:spPr>
          <a:xfrm>
            <a:off x="457200" y="15573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377858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Timestamp</a:t>
            </a:r>
          </a:p>
          <a:p>
            <a:pPr lvl="1"/>
            <a:r>
              <a:rPr lang="en-US" sz="2400" dirty="0" smtClean="0"/>
              <a:t>Unix time (as know as POSIX time or Epoch time)</a:t>
            </a:r>
            <a:endParaRPr lang="en-US" sz="2400" dirty="0" smtClean="0">
              <a:effectLst/>
            </a:endParaRPr>
          </a:p>
          <a:p>
            <a:pPr lvl="1"/>
            <a:r>
              <a:rPr lang="en-US" sz="2400" dirty="0" smtClean="0"/>
              <a:t>Defined as the number of seconds since midnight, January 1 1970.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b="1" dirty="0" smtClean="0"/>
              <a:t>time</a:t>
            </a:r>
            <a:r>
              <a:rPr lang="en-US" sz="2400" dirty="0" smtClean="0"/>
              <a:t>() function to get current timestamp that is 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independent.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207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date() -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ffectLst/>
              </a:rPr>
              <a:t>d – day of the month with leading zero</a:t>
            </a:r>
          </a:p>
          <a:p>
            <a:r>
              <a:rPr lang="en-US" sz="2800" dirty="0" smtClean="0"/>
              <a:t>l – day of the week (Sunday, Monday)</a:t>
            </a:r>
          </a:p>
          <a:p>
            <a:r>
              <a:rPr lang="en-US" sz="2800" dirty="0" smtClean="0">
                <a:effectLst/>
              </a:rPr>
              <a:t>F – month (January, July)</a:t>
            </a:r>
          </a:p>
          <a:p>
            <a:r>
              <a:rPr lang="en-US" sz="2800" dirty="0" smtClean="0"/>
              <a:t>m – month with leading zero</a:t>
            </a:r>
          </a:p>
          <a:p>
            <a:r>
              <a:rPr lang="en-US" sz="2800" dirty="0" smtClean="0"/>
              <a:t>Y – four-digit year</a:t>
            </a:r>
          </a:p>
          <a:p>
            <a:r>
              <a:rPr lang="en-US" sz="2800" dirty="0" smtClean="0"/>
              <a:t>h – twelve hour format with leading zero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– minutes with leading zero</a:t>
            </a:r>
          </a:p>
          <a:p>
            <a:r>
              <a:rPr lang="en-US" sz="2800" dirty="0" smtClean="0"/>
              <a:t>s – seconds with leading zero</a:t>
            </a:r>
          </a:p>
          <a:p>
            <a:r>
              <a:rPr lang="en-US" sz="2800" dirty="0" smtClean="0"/>
              <a:t>a – am/pm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239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date() – </a:t>
            </a:r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$when: Unix timestamp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"Current default date and time: " . date("Y-m-d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H:i:s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", time());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date_default_timezone_set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("Asia/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Ho_Chi_Minh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"&lt;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"Date and time in Ho Chi Minh: " . date("Y-m-d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H:i:s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", time());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834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strtotime</a:t>
            </a:r>
            <a:r>
              <a:rPr lang="en-US" dirty="0" smtClean="0"/>
              <a:t>($when, </a:t>
            </a:r>
            <a:r>
              <a:rPr lang="en-US" i="1" dirty="0" smtClean="0"/>
              <a:t>optional</a:t>
            </a:r>
            <a:r>
              <a:rPr lang="en-US" dirty="0" smtClean="0"/>
              <a:t> $now)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$when</a:t>
            </a:r>
            <a:r>
              <a:rPr lang="en-US" sz="2800" dirty="0"/>
              <a:t>: Parse about any English textual </a:t>
            </a:r>
            <a:r>
              <a:rPr lang="en-US" sz="2800" dirty="0" err="1"/>
              <a:t>datetime</a:t>
            </a:r>
            <a:r>
              <a:rPr lang="en-US" sz="2800" dirty="0"/>
              <a:t> description into a Unix </a:t>
            </a:r>
            <a:r>
              <a:rPr lang="en-US" sz="2800" dirty="0" smtClean="0"/>
              <a:t>timestamp</a:t>
            </a:r>
          </a:p>
          <a:p>
            <a:pPr marL="0" indent="0">
              <a:buNone/>
            </a:pPr>
            <a:r>
              <a:rPr lang="en-US" sz="2800" dirty="0" smtClean="0"/>
              <a:t>$now: </a:t>
            </a:r>
            <a:r>
              <a:rPr lang="en-US" sz="2800" dirty="0"/>
              <a:t>(optional) The timestamp which is used as a base for the calculation of relative </a:t>
            </a:r>
            <a:r>
              <a:rPr lang="en-US" sz="2800" dirty="0" smtClean="0"/>
              <a:t>dates.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("now")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("10 September 2000")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week")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week 2 days 4 hours 2 seconds")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("Next Thursday")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("Last Sunday")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7795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-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Files via an HTML Form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File Functions</a:t>
            </a:r>
          </a:p>
          <a:p>
            <a:r>
              <a:rPr lang="en-US" dirty="0" smtClean="0"/>
              <a:t>Directory Functions</a:t>
            </a:r>
          </a:p>
          <a:p>
            <a:r>
              <a:rPr lang="en-US" dirty="0" smtClean="0"/>
              <a:t>Getting a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103419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53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2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2400"/>
            <a:ext cx="7086600" cy="838200"/>
          </a:xfrm>
        </p:spPr>
        <p:txBody>
          <a:bodyPr/>
          <a:lstStyle/>
          <a:p>
            <a:pPr algn="ctr">
              <a:defRPr/>
            </a:pPr>
            <a:r>
              <a:rPr dirty="0"/>
              <a:t>PHP </a:t>
            </a:r>
            <a:r>
              <a:rPr dirty="0" smtClean="0"/>
              <a:t>Basics - Strings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–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err="1" smtClean="0"/>
              <a:t>Timezones</a:t>
            </a:r>
            <a:endParaRPr lang="en-US" dirty="0" smtClean="0"/>
          </a:p>
          <a:p>
            <a:r>
              <a:rPr lang="en-US" dirty="0" smtClean="0"/>
              <a:t>date($format, $when)</a:t>
            </a:r>
            <a:endParaRPr lang="en-US" dirty="0" smtClean="0"/>
          </a:p>
          <a:p>
            <a:r>
              <a:rPr lang="en-US" dirty="0" err="1" smtClean="0"/>
              <a:t>strtotime</a:t>
            </a:r>
            <a:r>
              <a:rPr lang="en-US" dirty="0" smtClean="0"/>
              <a:t>($when)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08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files is a basic necessity for serious programmers and PHP gives you a great deal of tools for </a:t>
            </a:r>
            <a:r>
              <a:rPr lang="en-US" b="1" dirty="0" smtClean="0"/>
              <a:t>creating</a:t>
            </a:r>
            <a:r>
              <a:rPr lang="en-US" dirty="0" smtClean="0"/>
              <a:t>, </a:t>
            </a:r>
            <a:r>
              <a:rPr lang="en-US" b="1" dirty="0" smtClean="0"/>
              <a:t>uploading</a:t>
            </a:r>
            <a:r>
              <a:rPr lang="en-US" dirty="0" smtClean="0"/>
              <a:t>, and </a:t>
            </a:r>
            <a:r>
              <a:rPr lang="en-US" b="1" dirty="0" smtClean="0"/>
              <a:t>editing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This is one of the most fundamental subjects of server side programming in general. Files are used in web applications of all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2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the </a:t>
            </a:r>
            <a:r>
              <a:rPr lang="en-US" dirty="0" err="1" smtClean="0"/>
              <a:t>fopen</a:t>
            </a:r>
            <a:r>
              <a:rPr lang="en-US" dirty="0" smtClean="0"/>
              <a:t> function is used to open files. However, it can also create a file if it does not find the file specified in the function call. So if you use </a:t>
            </a:r>
            <a:r>
              <a:rPr lang="en-US" dirty="0" err="1" smtClean="0"/>
              <a:t>fopen</a:t>
            </a:r>
            <a:r>
              <a:rPr lang="en-US" dirty="0" smtClean="0"/>
              <a:t> on a file that does not exist, it will create it, given that you open the file for writing or appending.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31607"/>
              </p:ext>
            </p:extLst>
          </p:nvPr>
        </p:nvGraphicFramePr>
        <p:xfrm>
          <a:off x="1475656" y="5085184"/>
          <a:ext cx="6096000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ourFileName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ourFileHandle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ourFileName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'w') or die("can't open file");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ourFileHandle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7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 Mode</a:t>
            </a:r>
            <a:endParaRPr lang="en-US" dirty="0"/>
          </a:p>
        </p:txBody>
      </p:sp>
      <p:pic>
        <p:nvPicPr>
          <p:cNvPr id="4" name="Content Placeholder 3" descr="file_mod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34" b="-21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87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function is used to open files in PHP.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3657"/>
              </p:ext>
            </p:extLst>
          </p:nvPr>
        </p:nvGraphicFramePr>
        <p:xfrm>
          <a:off x="1524000" y="3839389"/>
          <a:ext cx="6096000" cy="9448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sz="1400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$file =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("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welcome.txt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", "r") or exit("Unable to open file!");</a:t>
                      </a:r>
                    </a:p>
                    <a:p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($file);</a:t>
                      </a:r>
                      <a:endParaRPr lang="en-US" sz="1400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fgets</a:t>
            </a:r>
            <a:r>
              <a:rPr lang="en-US" dirty="0" smtClean="0"/>
              <a:t>() function is used to read a single line from a file.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32012"/>
              </p:ext>
            </p:extLst>
          </p:nvPr>
        </p:nvGraphicFramePr>
        <p:xfrm>
          <a:off x="1524000" y="3508331"/>
          <a:ext cx="6096000" cy="1798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sz="1400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$file =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("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welcome.txt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", "r") or exit("Unable to open file!");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//Output a line of the file until the end is reached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while (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!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feof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 {</a:t>
                      </a:r>
                      <a:endParaRPr lang="en-US" sz="1400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	echo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fgets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($file). "&lt;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($file);</a:t>
                      </a:r>
                      <a:endParaRPr lang="en-US" sz="1400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4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9258</TotalTime>
  <Words>1708</Words>
  <Application>Microsoft Macintosh PowerPoint</Application>
  <PresentationFormat>On-screen Show (4:3)</PresentationFormat>
  <Paragraphs>203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Diseño predeterminado</vt:lpstr>
      <vt:lpstr>PowerPoint Presentation</vt:lpstr>
      <vt:lpstr>Contents – Files</vt:lpstr>
      <vt:lpstr>Contents - Files</vt:lpstr>
      <vt:lpstr>Contents – Datetime</vt:lpstr>
      <vt:lpstr>Introduction</vt:lpstr>
      <vt:lpstr>Creating a File</vt:lpstr>
      <vt:lpstr>File Operations Mode</vt:lpstr>
      <vt:lpstr>Opening a File</vt:lpstr>
      <vt:lpstr>Reading From a File</vt:lpstr>
      <vt:lpstr>Writing to a File</vt:lpstr>
      <vt:lpstr>Removing File</vt:lpstr>
      <vt:lpstr>Appending Data</vt:lpstr>
      <vt:lpstr>File Locking</vt:lpstr>
      <vt:lpstr>File Locking</vt:lpstr>
      <vt:lpstr>File Locking</vt:lpstr>
      <vt:lpstr>Uploading Files via an HTML Form</vt:lpstr>
      <vt:lpstr>Uploading Files via an HTML Form</vt:lpstr>
      <vt:lpstr>Uploading Files via an HTML Form</vt:lpstr>
      <vt:lpstr>Directory Functions</vt:lpstr>
      <vt:lpstr>Directory Functions</vt:lpstr>
      <vt:lpstr>More File Functions</vt:lpstr>
      <vt:lpstr>DEMO</vt:lpstr>
      <vt:lpstr>Datetime</vt:lpstr>
      <vt:lpstr>Datetime</vt:lpstr>
      <vt:lpstr>Timezones</vt:lpstr>
      <vt:lpstr>Datetime</vt:lpstr>
      <vt:lpstr>date() - format</vt:lpstr>
      <vt:lpstr>date() – when</vt:lpstr>
      <vt:lpstr>strtotime($when, optional $now)</vt:lpstr>
      <vt:lpstr>PRACTICE</vt:lpstr>
      <vt:lpstr>PHP Basics - Strings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Tuan Duong</cp:lastModifiedBy>
  <cp:revision>1255</cp:revision>
  <dcterms:created xsi:type="dcterms:W3CDTF">2010-05-23T14:28:12Z</dcterms:created>
  <dcterms:modified xsi:type="dcterms:W3CDTF">2014-07-29T11:08:09Z</dcterms:modified>
</cp:coreProperties>
</file>