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6" r:id="rId3"/>
    <p:sldId id="343" r:id="rId4"/>
    <p:sldId id="316" r:id="rId5"/>
    <p:sldId id="347" r:id="rId6"/>
    <p:sldId id="344" r:id="rId7"/>
    <p:sldId id="345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FFCC"/>
    <a:srgbClr val="60C0A2"/>
    <a:srgbClr val="59C78D"/>
    <a:srgbClr val="4CD4A0"/>
    <a:srgbClr val="66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8527" autoAdjust="0"/>
  </p:normalViewPr>
  <p:slideViewPr>
    <p:cSldViewPr>
      <p:cViewPr varScale="1">
        <p:scale>
          <a:sx n="112" d="100"/>
          <a:sy n="112" d="100"/>
        </p:scale>
        <p:origin x="1572" y="84"/>
      </p:cViewPr>
      <p:guideLst>
        <p:guide orient="horz" pos="2208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3DA78D-B1F0-4AF0-855A-4CC5A2E1B4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3141663"/>
            <a:ext cx="7092950" cy="2741612"/>
          </a:xfrm>
          <a:prstGeom prst="rect">
            <a:avLst/>
          </a:prstGeom>
          <a:solidFill>
            <a:srgbClr val="2D4C9C"/>
          </a:solidFill>
          <a:ln w="22225" algn="ctr">
            <a:noFill/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388" y="188913"/>
            <a:ext cx="237648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482850" y="6061075"/>
            <a:ext cx="5184775" cy="247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zh-TW" altLang="en-US" sz="1400" b="1" i="1">
                <a:solidFill>
                  <a:srgbClr val="FF0000"/>
                </a:solidFill>
                <a:ea typeface="宋体" pitchFamily="2" charset="-122"/>
              </a:rPr>
              <a:t>用戶至上  用心服</a:t>
            </a:r>
            <a:r>
              <a:rPr lang="zh-CN" altLang="en-US" sz="1400" b="1" i="1">
                <a:solidFill>
                  <a:srgbClr val="FF0000"/>
                </a:solidFill>
                <a:ea typeface="宋体" pitchFamily="2" charset="-122"/>
              </a:rPr>
              <a:t>务</a:t>
            </a:r>
            <a:r>
              <a:rPr lang="zh-TW" altLang="en-US" sz="1400" b="1" i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TW" sz="1400" b="1" i="1">
                <a:solidFill>
                  <a:srgbClr val="FF0000"/>
                </a:solidFill>
                <a:ea typeface="宋体" pitchFamily="2" charset="-122"/>
              </a:rPr>
              <a:t>Customer First Service Foremost</a:t>
            </a:r>
            <a:endParaRPr lang="en-US" altLang="zh-TW" sz="1400" b="1" i="1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141663"/>
            <a:ext cx="2057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7750" y="1628775"/>
            <a:ext cx="7772400" cy="10112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3860800"/>
            <a:ext cx="3384550" cy="1127125"/>
          </a:xfrm>
        </p:spPr>
        <p:txBody>
          <a:bodyPr/>
          <a:lstStyle>
            <a:lvl1pPr marL="0" indent="0" algn="ctr">
              <a:buFontTx/>
              <a:buNone/>
              <a:defRPr sz="2400">
                <a:ea typeface="华文行楷" pitchFamily="2" charset="-122"/>
              </a:defRPr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4009-2E00-4621-BE3A-1EBB560DC9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5763" y="111125"/>
            <a:ext cx="2178050" cy="5435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0025" y="111125"/>
            <a:ext cx="6383338" cy="5435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FE6DD-E8F0-4B00-BDE9-927A363F12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113" y="111125"/>
            <a:ext cx="5689600" cy="581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0025" y="1009650"/>
            <a:ext cx="4279900" cy="4537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325" y="1009650"/>
            <a:ext cx="4281488" cy="4537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EA5D4-5992-4C9E-BB1F-2F416A74E3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F120B-870F-4E84-A5BA-9A44A7D690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86E64-B2B7-4D93-9205-B2BEE30E4B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0025" y="1009650"/>
            <a:ext cx="42799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325" y="1009650"/>
            <a:ext cx="4281488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7B39C-DE38-4822-A2FE-8CD923A007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C0EC0-E997-41AC-AE3B-2D950DFFC1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D1A1-95F6-4695-AF40-1FAFFE6D549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6FCD-4001-4BC7-97EF-4E75237469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EA7F-9A41-4570-B854-BA0239C030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2738-D4F8-4EE4-A745-828D9C7EBA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 userDrawn="1"/>
        </p:nvSpPr>
        <p:spPr bwMode="auto">
          <a:xfrm>
            <a:off x="2627313" y="0"/>
            <a:ext cx="6516687" cy="8366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1009650"/>
            <a:ext cx="8713788" cy="453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1013" y="6580188"/>
            <a:ext cx="2133600" cy="144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515151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A15FF6-1B42-4143-A337-F22FC7D0E71C}" type="slidenum">
              <a:rPr lang="en-US" altLang="zh-CN"/>
            </a:fld>
            <a:endParaRPr lang="en-US" altLang="zh-CN"/>
          </a:p>
        </p:txBody>
      </p:sp>
      <p:sp>
        <p:nvSpPr>
          <p:cNvPr id="53253" name="Line 5"/>
          <p:cNvSpPr>
            <a:spLocks noChangeShapeType="1"/>
          </p:cNvSpPr>
          <p:nvPr userDrawn="1"/>
        </p:nvSpPr>
        <p:spPr bwMode="auto">
          <a:xfrm>
            <a:off x="395288" y="6619875"/>
            <a:ext cx="8424862" cy="0"/>
          </a:xfrm>
          <a:prstGeom prst="line">
            <a:avLst/>
          </a:prstGeom>
          <a:noFill/>
          <a:ln w="12700">
            <a:solidFill>
              <a:srgbClr val="FE4D11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111125"/>
            <a:ext cx="568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3255" name="Rectangle 7"/>
          <p:cNvSpPr>
            <a:spLocks noChangeArrowheads="1"/>
          </p:cNvSpPr>
          <p:nvPr userDrawn="1"/>
        </p:nvSpPr>
        <p:spPr bwMode="auto">
          <a:xfrm>
            <a:off x="0" y="0"/>
            <a:ext cx="2700338" cy="836613"/>
          </a:xfrm>
          <a:prstGeom prst="rect">
            <a:avLst/>
          </a:prstGeom>
          <a:solidFill>
            <a:srgbClr val="2D4C9C"/>
          </a:solidFill>
          <a:ln w="22225" algn="ctr">
            <a:noFill/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256" name="Line 8"/>
          <p:cNvSpPr>
            <a:spLocks noChangeShapeType="1"/>
          </p:cNvSpPr>
          <p:nvPr userDrawn="1"/>
        </p:nvSpPr>
        <p:spPr bwMode="auto">
          <a:xfrm>
            <a:off x="-1588" y="836613"/>
            <a:ext cx="8423276" cy="0"/>
          </a:xfrm>
          <a:prstGeom prst="line">
            <a:avLst/>
          </a:prstGeom>
          <a:noFill/>
          <a:ln w="28575">
            <a:solidFill>
              <a:srgbClr val="F94A13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388" y="28575"/>
            <a:ext cx="21526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 DDL</a:t>
            </a:r>
            <a:r>
              <a:rPr lang="zh-CN" altLang="en-US" sz="2400" dirty="0" smtClean="0"/>
              <a:t>：数据库定义语言，如创建数据库、表等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DML</a:t>
            </a:r>
            <a:r>
              <a:rPr lang="zh-CN" altLang="en-US" sz="2400" dirty="0" smtClean="0"/>
              <a:t>：数据操纵语言，如对表中数据进行增删改查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DCL</a:t>
            </a:r>
            <a:r>
              <a:rPr lang="zh-CN" altLang="en-US" sz="2400" dirty="0" smtClean="0"/>
              <a:t>：数据库控制语言，如授权、回收权限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5689600" cy="581025"/>
          </a:xfrm>
        </p:spPr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自身认证机制</a:t>
            </a:r>
            <a:r>
              <a:rPr lang="en-US" altLang="zh-CN" dirty="0"/>
              <a:t> </a:t>
            </a:r>
            <a:r>
              <a:rPr lang="en-US" altLang="zh-CN" dirty="0" smtClean="0"/>
              <a:t>– Hiveserver2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1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1560" y="1340768"/>
            <a:ext cx="7920880" cy="48965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2816" y="980728"/>
            <a:ext cx="4033590" cy="180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HiveCli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HiveServer2</a:t>
            </a:r>
            <a:r>
              <a:rPr lang="zh-CN" altLang="en-US" dirty="0" smtClean="0"/>
              <a:t>认证机制一致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72000" y="5589270"/>
            <a:ext cx="1160780" cy="460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DDLTask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9840" y="5589270"/>
            <a:ext cx="167005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07540" y="4653280"/>
            <a:ext cx="1680210" cy="5143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5695" y="1412875"/>
            <a:ext cx="125158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 Cli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3530" y="1412875"/>
            <a:ext cx="1440180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HiveServer2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930" y="2204720"/>
            <a:ext cx="1511935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语法分析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7" idx="2"/>
            <a:endCxn id="29" idx="0"/>
          </p:cNvCxnSpPr>
          <p:nvPr/>
        </p:nvCxnSpPr>
        <p:spPr>
          <a:xfrm>
            <a:off x="1741805" y="1946275"/>
            <a:ext cx="994410" cy="258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2736215" y="1923415"/>
            <a:ext cx="827405" cy="281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43940" y="3068955"/>
            <a:ext cx="3410585" cy="123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验权过程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1 根据user获取权限信息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2 对DDL、DML、DCL进行验权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28080" y="2853055"/>
            <a:ext cx="172847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29" idx="2"/>
            <a:endCxn id="37" idx="0"/>
          </p:cNvCxnSpPr>
          <p:nvPr/>
        </p:nvCxnSpPr>
        <p:spPr>
          <a:xfrm>
            <a:off x="2736215" y="2781300"/>
            <a:ext cx="13335" cy="2876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  <a:endCxn id="22" idx="0"/>
          </p:cNvCxnSpPr>
          <p:nvPr/>
        </p:nvCxnSpPr>
        <p:spPr>
          <a:xfrm flipH="1">
            <a:off x="2747645" y="4305935"/>
            <a:ext cx="1905" cy="347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2" idx="2"/>
            <a:endCxn id="20" idx="0"/>
          </p:cNvCxnSpPr>
          <p:nvPr/>
        </p:nvCxnSpPr>
        <p:spPr>
          <a:xfrm flipH="1">
            <a:off x="2094865" y="5167630"/>
            <a:ext cx="652780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3"/>
            <a:endCxn id="38" idx="2"/>
          </p:cNvCxnSpPr>
          <p:nvPr/>
        </p:nvCxnSpPr>
        <p:spPr>
          <a:xfrm flipV="1">
            <a:off x="5732780" y="3789045"/>
            <a:ext cx="1359535" cy="2030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643755" y="3140710"/>
            <a:ext cx="11823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获取权限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300470" y="5013325"/>
            <a:ext cx="18091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存储表结构信息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3130550" y="5589270"/>
            <a:ext cx="116078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DCLTask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22" idx="2"/>
            <a:endCxn id="61" idx="0"/>
          </p:cNvCxnSpPr>
          <p:nvPr/>
        </p:nvCxnSpPr>
        <p:spPr>
          <a:xfrm>
            <a:off x="2747645" y="5167630"/>
            <a:ext cx="963295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17" idx="0"/>
          </p:cNvCxnSpPr>
          <p:nvPr/>
        </p:nvCxnSpPr>
        <p:spPr>
          <a:xfrm>
            <a:off x="2771775" y="5156835"/>
            <a:ext cx="2380615" cy="432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1" idx="3"/>
            <a:endCxn id="38" idx="2"/>
          </p:cNvCxnSpPr>
          <p:nvPr/>
        </p:nvCxnSpPr>
        <p:spPr>
          <a:xfrm flipV="1">
            <a:off x="4291330" y="3789045"/>
            <a:ext cx="2800985" cy="2047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56100" y="4509135"/>
            <a:ext cx="1737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存储权限信息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37" idx="3"/>
            <a:endCxn id="38" idx="1"/>
          </p:cNvCxnSpPr>
          <p:nvPr/>
        </p:nvCxnSpPr>
        <p:spPr>
          <a:xfrm flipV="1">
            <a:off x="4454525" y="3321050"/>
            <a:ext cx="1773555" cy="3663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5689600" cy="581025"/>
          </a:xfrm>
        </p:spPr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自身认证机制</a:t>
            </a:r>
            <a:r>
              <a:rPr lang="en-US" altLang="zh-CN" dirty="0"/>
              <a:t> </a:t>
            </a:r>
            <a:r>
              <a:rPr lang="en-US" altLang="zh-CN" dirty="0" smtClean="0"/>
              <a:t>– Hiveserver2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1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1560" y="1340768"/>
            <a:ext cx="7920880" cy="48965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2816" y="980728"/>
            <a:ext cx="4033590" cy="180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HiveServer2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Sentry</a:t>
            </a:r>
            <a:r>
              <a:rPr lang="zh-CN" altLang="en-US" dirty="0" smtClean="0"/>
              <a:t>集成</a:t>
            </a:r>
            <a:endParaRPr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3275965" y="5589270"/>
            <a:ext cx="1160780" cy="460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DDLTask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9840" y="5589270"/>
            <a:ext cx="167005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07540" y="4653280"/>
            <a:ext cx="1680210" cy="5143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685" y="1340485"/>
            <a:ext cx="1440180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HiveServer2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63395" y="2204720"/>
            <a:ext cx="1998345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语法分析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2762885" y="1851025"/>
            <a:ext cx="8890" cy="353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43940" y="3068955"/>
            <a:ext cx="3410585" cy="123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验权过程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1 根据user的</a:t>
            </a:r>
            <a:r>
              <a:rPr lang="en-US" altLang="zh-CN">
                <a:solidFill>
                  <a:schemeClr val="tx1"/>
                </a:solidFill>
              </a:rPr>
              <a:t>groups</a:t>
            </a:r>
            <a:r>
              <a:rPr lang="zh-CN" altLang="en-US">
                <a:solidFill>
                  <a:schemeClr val="tx1"/>
                </a:solidFill>
              </a:rPr>
              <a:t>获取权限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2 对DDL、DML、DCL进行验权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12180" y="1772920"/>
            <a:ext cx="172847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29" idx="2"/>
            <a:endCxn id="37" idx="0"/>
          </p:cNvCxnSpPr>
          <p:nvPr/>
        </p:nvCxnSpPr>
        <p:spPr>
          <a:xfrm flipH="1">
            <a:off x="2749550" y="2713355"/>
            <a:ext cx="13335" cy="355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  <a:endCxn id="22" idx="0"/>
          </p:cNvCxnSpPr>
          <p:nvPr/>
        </p:nvCxnSpPr>
        <p:spPr>
          <a:xfrm flipH="1">
            <a:off x="2747645" y="4305935"/>
            <a:ext cx="1905" cy="347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2" idx="2"/>
            <a:endCxn id="20" idx="0"/>
          </p:cNvCxnSpPr>
          <p:nvPr/>
        </p:nvCxnSpPr>
        <p:spPr>
          <a:xfrm flipH="1">
            <a:off x="2094865" y="5167630"/>
            <a:ext cx="652780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3"/>
            <a:endCxn id="38" idx="2"/>
          </p:cNvCxnSpPr>
          <p:nvPr/>
        </p:nvCxnSpPr>
        <p:spPr>
          <a:xfrm flipV="1">
            <a:off x="4436745" y="2708910"/>
            <a:ext cx="2439670" cy="3110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572000" y="3573145"/>
            <a:ext cx="11823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获取权限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012180" y="3213100"/>
            <a:ext cx="18091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存储表结构信息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4787900" y="5589270"/>
            <a:ext cx="130683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DCLTask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22" idx="2"/>
            <a:endCxn id="61" idx="0"/>
          </p:cNvCxnSpPr>
          <p:nvPr/>
        </p:nvCxnSpPr>
        <p:spPr>
          <a:xfrm>
            <a:off x="2747645" y="5167630"/>
            <a:ext cx="2693670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372225" y="5589270"/>
            <a:ext cx="1737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存储权限信息</a:t>
            </a:r>
            <a:endParaRPr lang="en-US" altLang="zh-CN"/>
          </a:p>
        </p:txBody>
      </p:sp>
      <p:cxnSp>
        <p:nvCxnSpPr>
          <p:cNvPr id="69" name="直接箭头连接符 68"/>
          <p:cNvCxnSpPr>
            <a:endCxn id="17" idx="0"/>
          </p:cNvCxnSpPr>
          <p:nvPr/>
        </p:nvCxnSpPr>
        <p:spPr>
          <a:xfrm>
            <a:off x="2771775" y="5156835"/>
            <a:ext cx="1084580" cy="432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660515" y="4580890"/>
            <a:ext cx="158369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Sentry Service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1" idx="3"/>
            <a:endCxn id="70" idx="1"/>
          </p:cNvCxnSpPr>
          <p:nvPr/>
        </p:nvCxnSpPr>
        <p:spPr>
          <a:xfrm flipV="1">
            <a:off x="6094730" y="5013325"/>
            <a:ext cx="565785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7" idx="3"/>
          </p:cNvCxnSpPr>
          <p:nvPr/>
        </p:nvCxnSpPr>
        <p:spPr>
          <a:xfrm>
            <a:off x="4454525" y="3687445"/>
            <a:ext cx="2205990" cy="1325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5689600" cy="581025"/>
          </a:xfrm>
        </p:spPr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自身认证机制</a:t>
            </a:r>
            <a:r>
              <a:rPr lang="en-US" altLang="zh-CN" dirty="0"/>
              <a:t> </a:t>
            </a:r>
            <a:r>
              <a:rPr lang="en-US" altLang="zh-CN" dirty="0" smtClean="0"/>
              <a:t>– Hiveserver2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1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1560" y="1340768"/>
            <a:ext cx="7920880" cy="48965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2816" y="980728"/>
            <a:ext cx="4033590" cy="180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 Cli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Sentry</a:t>
            </a:r>
            <a:r>
              <a:rPr lang="zh-CN" altLang="en-US" dirty="0" smtClean="0"/>
              <a:t>集成</a:t>
            </a:r>
            <a:endParaRPr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2483485" y="5589270"/>
            <a:ext cx="1160780" cy="460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DDLTask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3895" y="5589270"/>
            <a:ext cx="167005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3940" y="3933190"/>
            <a:ext cx="1720215" cy="5143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7450" y="1412875"/>
            <a:ext cx="1440180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 Cli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9795" y="2564765"/>
            <a:ext cx="1998345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语法分析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1899285" y="1923415"/>
            <a:ext cx="8255" cy="641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491865" y="2132965"/>
            <a:ext cx="3410585" cy="123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err="1" smtClean="0">
                <a:solidFill>
                  <a:srgbClr val="7030A0"/>
                </a:solidFill>
                <a:sym typeface="+mn-ea"/>
              </a:rPr>
              <a:t>AnalyzeHook</a:t>
            </a:r>
            <a:r>
              <a:rPr lang="zh-CN" altLang="en-US">
                <a:solidFill>
                  <a:schemeClr val="tx1"/>
                </a:solidFill>
              </a:rPr>
              <a:t>验权过程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1 根据user的</a:t>
            </a:r>
            <a:r>
              <a:rPr lang="en-US" altLang="zh-CN">
                <a:solidFill>
                  <a:schemeClr val="tx1"/>
                </a:solidFill>
              </a:rPr>
              <a:t>groups</a:t>
            </a:r>
            <a:r>
              <a:rPr lang="zh-CN" altLang="en-US">
                <a:solidFill>
                  <a:schemeClr val="tx1"/>
                </a:solidFill>
              </a:rPr>
              <a:t>获取权限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2 对DDL、DML、DCL进行验权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56100" y="3644900"/>
            <a:ext cx="172847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22" idx="2"/>
            <a:endCxn id="20" idx="0"/>
          </p:cNvCxnSpPr>
          <p:nvPr/>
        </p:nvCxnSpPr>
        <p:spPr>
          <a:xfrm flipH="1">
            <a:off x="1518920" y="4447540"/>
            <a:ext cx="385445" cy="1141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3"/>
            <a:endCxn id="38" idx="2"/>
          </p:cNvCxnSpPr>
          <p:nvPr/>
        </p:nvCxnSpPr>
        <p:spPr>
          <a:xfrm flipV="1">
            <a:off x="3644265" y="4580890"/>
            <a:ext cx="1576070" cy="1238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32270" y="3644900"/>
            <a:ext cx="11823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获取权限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140200" y="4796790"/>
            <a:ext cx="18091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存储表结构信息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3923665" y="5589270"/>
            <a:ext cx="130683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DCLTask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22" idx="2"/>
            <a:endCxn id="61" idx="0"/>
          </p:cNvCxnSpPr>
          <p:nvPr/>
        </p:nvCxnSpPr>
        <p:spPr>
          <a:xfrm>
            <a:off x="1904365" y="4447540"/>
            <a:ext cx="2672715" cy="1141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372225" y="5589270"/>
            <a:ext cx="1737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存储权限信息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6660515" y="4580890"/>
            <a:ext cx="158369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Sentry Service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1" idx="3"/>
            <a:endCxn id="70" idx="1"/>
          </p:cNvCxnSpPr>
          <p:nvPr/>
        </p:nvCxnSpPr>
        <p:spPr>
          <a:xfrm flipV="1">
            <a:off x="5230495" y="5013325"/>
            <a:ext cx="1430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endCxn id="17" idx="0"/>
          </p:cNvCxnSpPr>
          <p:nvPr/>
        </p:nvCxnSpPr>
        <p:spPr>
          <a:xfrm>
            <a:off x="1943735" y="4486275"/>
            <a:ext cx="1120140" cy="1102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9" idx="2"/>
            <a:endCxn id="22" idx="0"/>
          </p:cNvCxnSpPr>
          <p:nvPr/>
        </p:nvCxnSpPr>
        <p:spPr>
          <a:xfrm>
            <a:off x="1899285" y="3073400"/>
            <a:ext cx="5080" cy="859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907540" y="2060575"/>
            <a:ext cx="1327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preAnalyze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907540" y="3284855"/>
            <a:ext cx="14471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postAnalyze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8" idx="1"/>
            <a:endCxn id="37" idx="1"/>
          </p:cNvCxnSpPr>
          <p:nvPr/>
        </p:nvCxnSpPr>
        <p:spPr>
          <a:xfrm>
            <a:off x="1907540" y="2243455"/>
            <a:ext cx="1584325" cy="508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1"/>
          </p:cNvCxnSpPr>
          <p:nvPr/>
        </p:nvCxnSpPr>
        <p:spPr>
          <a:xfrm flipV="1">
            <a:off x="1907540" y="2780665"/>
            <a:ext cx="1584325" cy="6870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7" idx="3"/>
            <a:endCxn id="70" idx="0"/>
          </p:cNvCxnSpPr>
          <p:nvPr/>
        </p:nvCxnSpPr>
        <p:spPr>
          <a:xfrm>
            <a:off x="6902450" y="2751455"/>
            <a:ext cx="549910" cy="1829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5689600" cy="581025"/>
          </a:xfrm>
        </p:spPr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自身认证机制</a:t>
            </a:r>
            <a:r>
              <a:rPr lang="en-US" altLang="zh-CN" dirty="0"/>
              <a:t> </a:t>
            </a:r>
            <a:r>
              <a:rPr lang="en-US" altLang="zh-CN" dirty="0" smtClean="0"/>
              <a:t>– Hiveserver2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1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1560" y="1340768"/>
            <a:ext cx="7920880" cy="48965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2816" y="980728"/>
            <a:ext cx="4033590" cy="180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Metastore</a:t>
            </a:r>
            <a:r>
              <a:rPr lang="zh-CN" altLang="en-US" dirty="0" smtClean="0"/>
              <a:t>的原始</a:t>
            </a:r>
            <a:r>
              <a:rPr lang="zh-CN" altLang="en-US" dirty="0" smtClean="0"/>
              <a:t>认证机制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11505" y="1484630"/>
            <a:ext cx="2517775" cy="7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HMSHandler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接收请求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9125" y="2637155"/>
            <a:ext cx="2500630" cy="71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Pre DDL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DCL</a:t>
            </a:r>
            <a:r>
              <a:rPr lang="en-US" altLang="zh-CN">
                <a:solidFill>
                  <a:schemeClr val="tx1"/>
                </a:solidFill>
              </a:rPr>
              <a:t>Event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1869440" y="2220595"/>
            <a:ext cx="1270" cy="416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11505" y="4004945"/>
            <a:ext cx="2541270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DDL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DCL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Event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11035" y="3860800"/>
            <a:ext cx="1449705" cy="144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metastore DB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29" idx="2"/>
            <a:endCxn id="37" idx="0"/>
          </p:cNvCxnSpPr>
          <p:nvPr/>
        </p:nvCxnSpPr>
        <p:spPr>
          <a:xfrm>
            <a:off x="1869440" y="3350260"/>
            <a:ext cx="12700" cy="654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14680" y="5288915"/>
            <a:ext cx="2518410" cy="67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Post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DDL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DCL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Event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37" idx="2"/>
            <a:endCxn id="3" idx="0"/>
          </p:cNvCxnSpPr>
          <p:nvPr/>
        </p:nvCxnSpPr>
        <p:spPr>
          <a:xfrm flipH="1">
            <a:off x="1873885" y="4706620"/>
            <a:ext cx="8255" cy="582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420110" y="2493010"/>
            <a:ext cx="2808605" cy="100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验权过程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1 根据user获取权限信息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2 仅对DDL操作进行验权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29" idx="3"/>
            <a:endCxn id="6" idx="1"/>
          </p:cNvCxnSpPr>
          <p:nvPr/>
        </p:nvCxnSpPr>
        <p:spPr>
          <a:xfrm>
            <a:off x="3119755" y="2994025"/>
            <a:ext cx="30035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3"/>
            <a:endCxn id="38" idx="0"/>
          </p:cNvCxnSpPr>
          <p:nvPr/>
        </p:nvCxnSpPr>
        <p:spPr>
          <a:xfrm>
            <a:off x="6228715" y="2997200"/>
            <a:ext cx="1507490" cy="863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32270" y="3140710"/>
            <a:ext cx="1236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获取权限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63620" y="4004945"/>
            <a:ext cx="223266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ObjectStore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7" idx="3"/>
            <a:endCxn id="10" idx="1"/>
          </p:cNvCxnSpPr>
          <p:nvPr/>
        </p:nvCxnSpPr>
        <p:spPr>
          <a:xfrm>
            <a:off x="3152775" y="4356100"/>
            <a:ext cx="41084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3"/>
            <a:endCxn id="38" idx="1"/>
          </p:cNvCxnSpPr>
          <p:nvPr/>
        </p:nvCxnSpPr>
        <p:spPr>
          <a:xfrm>
            <a:off x="5796280" y="4370070"/>
            <a:ext cx="1214755" cy="211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07990" y="4725035"/>
            <a:ext cx="1338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存储表结构和权限信息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36010" y="5300980"/>
            <a:ext cx="166560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执行一些通知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3" idx="3"/>
            <a:endCxn id="18" idx="1"/>
          </p:cNvCxnSpPr>
          <p:nvPr/>
        </p:nvCxnSpPr>
        <p:spPr>
          <a:xfrm flipV="1">
            <a:off x="3133090" y="5625465"/>
            <a:ext cx="50292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878965" y="2228215"/>
            <a:ext cx="1612900" cy="2136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21280" y="3550285"/>
            <a:ext cx="1374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DCL</a:t>
            </a:r>
            <a:r>
              <a:rPr lang="zh-CN" altLang="en-US"/>
              <a:t>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5689600" cy="581025"/>
          </a:xfrm>
        </p:spPr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自身认证机制</a:t>
            </a:r>
            <a:r>
              <a:rPr lang="en-US" altLang="zh-CN" dirty="0"/>
              <a:t> </a:t>
            </a:r>
            <a:r>
              <a:rPr lang="en-US" altLang="zh-CN" dirty="0" smtClean="0"/>
              <a:t>– Hiveserver2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1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1560" y="1340768"/>
            <a:ext cx="7920880" cy="48965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2816" y="980728"/>
            <a:ext cx="4033590" cy="180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Metastore</a:t>
            </a:r>
            <a:r>
              <a:rPr lang="zh-CN" altLang="en-US" dirty="0" smtClean="0"/>
              <a:t>接入</a:t>
            </a:r>
            <a:r>
              <a:rPr lang="en-US" altLang="zh-CN" dirty="0" smtClean="0"/>
              <a:t>Sentry</a:t>
            </a:r>
            <a:r>
              <a:rPr lang="zh-CN" altLang="en-US" dirty="0" smtClean="0"/>
              <a:t>后认证机制</a:t>
            </a:r>
            <a:endParaRPr lang="zh-CN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611505" y="1484630"/>
            <a:ext cx="2517775" cy="7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HMSHandler</a:t>
            </a:r>
            <a:r>
              <a:rPr lang="zh-CN" altLang="en-US">
                <a:solidFill>
                  <a:schemeClr val="tx1"/>
                </a:solidFill>
              </a:rPr>
              <a:t>接收请求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9125" y="2637155"/>
            <a:ext cx="2500630" cy="71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Pre DDLEvent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1869440" y="2220595"/>
            <a:ext cx="1270" cy="416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11505" y="4004945"/>
            <a:ext cx="2541270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DDLEvent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20560" y="4364990"/>
            <a:ext cx="1449705" cy="144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 DB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29" idx="2"/>
            <a:endCxn id="37" idx="0"/>
          </p:cNvCxnSpPr>
          <p:nvPr/>
        </p:nvCxnSpPr>
        <p:spPr>
          <a:xfrm>
            <a:off x="1869440" y="3350260"/>
            <a:ext cx="12700" cy="654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14680" y="5288915"/>
            <a:ext cx="2518410" cy="67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Post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DDLEvent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37" idx="2"/>
            <a:endCxn id="3" idx="0"/>
          </p:cNvCxnSpPr>
          <p:nvPr/>
        </p:nvCxnSpPr>
        <p:spPr>
          <a:xfrm flipH="1">
            <a:off x="1873885" y="4706620"/>
            <a:ext cx="8255" cy="582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408680" y="2303145"/>
            <a:ext cx="2827020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验权过程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1 根据user的</a:t>
            </a:r>
            <a:r>
              <a:rPr lang="en-US" altLang="zh-CN">
                <a:solidFill>
                  <a:schemeClr val="tx1"/>
                </a:solidFill>
              </a:rPr>
              <a:t>groups</a:t>
            </a:r>
            <a:r>
              <a:rPr lang="zh-CN" altLang="en-US">
                <a:solidFill>
                  <a:schemeClr val="tx1"/>
                </a:solidFill>
              </a:rPr>
              <a:t>获取权限信息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2 仅对DDL操作进行验权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29" idx="3"/>
            <a:endCxn id="6" idx="1"/>
          </p:cNvCxnSpPr>
          <p:nvPr/>
        </p:nvCxnSpPr>
        <p:spPr>
          <a:xfrm flipV="1">
            <a:off x="3119755" y="2974975"/>
            <a:ext cx="288925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23890" y="1917065"/>
            <a:ext cx="1236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获取权限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63620" y="4004945"/>
            <a:ext cx="223266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ObjectStore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7" idx="3"/>
            <a:endCxn id="10" idx="1"/>
          </p:cNvCxnSpPr>
          <p:nvPr/>
        </p:nvCxnSpPr>
        <p:spPr>
          <a:xfrm>
            <a:off x="3152775" y="4356100"/>
            <a:ext cx="41084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3"/>
            <a:endCxn id="38" idx="1"/>
          </p:cNvCxnSpPr>
          <p:nvPr/>
        </p:nvCxnSpPr>
        <p:spPr>
          <a:xfrm>
            <a:off x="5796280" y="4370070"/>
            <a:ext cx="1224280" cy="715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07990" y="4725035"/>
            <a:ext cx="1338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存储表结构信息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36010" y="5300980"/>
            <a:ext cx="166560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执行一些通知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3" idx="3"/>
            <a:endCxn id="18" idx="1"/>
          </p:cNvCxnSpPr>
          <p:nvPr/>
        </p:nvCxnSpPr>
        <p:spPr>
          <a:xfrm flipV="1">
            <a:off x="3133090" y="5625465"/>
            <a:ext cx="50292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59270" y="1700530"/>
            <a:ext cx="1384935" cy="100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Sentry Service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6" idx="3"/>
            <a:endCxn id="20" idx="1"/>
          </p:cNvCxnSpPr>
          <p:nvPr/>
        </p:nvCxnSpPr>
        <p:spPr>
          <a:xfrm flipV="1">
            <a:off x="6235700" y="2202815"/>
            <a:ext cx="623570" cy="772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全屏显示(4:3)</PresentationFormat>
  <Paragraphs>157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自定义设计方案</vt:lpstr>
      <vt:lpstr>PowerPoint 演示文稿</vt:lpstr>
      <vt:lpstr>Hive 自身认证机制 – Hiveserver2</vt:lpstr>
      <vt:lpstr>Hive 自身认证机制 – Hiveserver2</vt:lpstr>
      <vt:lpstr>Hive 自身认证机制 – Hiveserver2</vt:lpstr>
      <vt:lpstr>Hive 自身认证机制 – Hiveserver2</vt:lpstr>
      <vt:lpstr>Hive 自身认证机制 – Hiveserver2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俞晓燕</dc:creator>
  <cp:lastModifiedBy>lg</cp:lastModifiedBy>
  <cp:revision>465</cp:revision>
  <dcterms:created xsi:type="dcterms:W3CDTF">2010-03-17T09:32:00Z</dcterms:created>
  <dcterms:modified xsi:type="dcterms:W3CDTF">2016-06-02T15:26:44Z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